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E2FAA-8851-49CB-A466-452AA9D7C344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945CA-448A-43F8-B1FB-713A22D7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0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B9D3C-C0EC-43E2-A0FA-DC927E39F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1B0F50-409E-47D5-8A0C-38B573B27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B56C1-3FA7-4156-B5E7-460FD56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599AF-192A-4848-8C01-048E4758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FE8E1-ECA1-4D10-8627-D2EE4A7A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1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C6F4B-4895-471B-9A05-B7B459AC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E5A2A-716B-49ED-9A08-169E9F0BB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C99D9-1EC2-4792-BD61-22C510EA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08719-47B8-4B45-8926-57D380B5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54ADA-496C-4D68-BFCF-92A545B5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6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FACF31-04BF-4858-84AA-E64AE7C7A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82F4CD-C90F-4A77-A2B4-FD5C1F52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7FAD9-7688-4CC4-B3F0-33CD226C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48B0C-AAFA-4A5A-BA84-5350F1C1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F0DAA-F68F-4D99-97CE-F78CA066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1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EB3AE-84BA-4984-A645-418A1232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ADB93-9151-4C8E-9A1E-C9158A7C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F294F-C31F-448B-BED4-DB30A377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78651-7E37-469D-A851-DECFA7F5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3AFCB-8ADB-49F9-9A40-D0599BB8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6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85503-6726-41A1-A705-55799FCF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A2591-7D45-4D3C-BD63-DF365FCF7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374CF-8229-4F82-B5A8-64E6E778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FE783-6244-4EDB-B226-BAE51C17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B6CF4-590F-4B21-93DE-7C63BDD0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7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36AEF-F152-4CE9-A04F-0AD221CF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0E0A8-3113-4AB0-9A9C-459F5954D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28590-F8EB-4CDC-B904-409283A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4C491-D335-4E31-8E33-C930713F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27A5F-1484-4FFB-8509-705F6683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B0355-EE12-4A87-B1BC-D7893A8C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4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0C027-B5B3-487D-B181-C2EEC414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0929A-B152-4F8E-BB6F-93ACFB3ED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F6C85-0D65-4D5A-844A-AF71E48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57EC40-91FA-4977-8D8A-B80EDBB96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95C9E5-879E-448E-96E6-20CF0D243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52966B-DCEA-4997-91D2-F4BF730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C80F9E-561C-4450-BA3D-E18E75E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DAE14E-497F-4935-91C8-17D6DAAA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3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63598-A1BA-42D7-B48C-63EBB6EE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10257E-FD10-47F6-8D87-4615F76E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D1D648-A33E-4E49-90F1-EFDF0AA7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0CB4C8-BE7A-41B2-86C8-D30FA25C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7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A090C3-0272-4D5C-A62F-C1102732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2FC0B6-2B17-4164-BBD0-1652972E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AFDC7-199F-405C-939C-1467BF1C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1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23A2F-16FD-45D8-9081-71939133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09832-E446-4477-A16C-EDD37BFF5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361B0-3CC8-4526-AE68-59F343D8F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6494C-2347-4DE4-9424-D2A57204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890E3-4076-41FF-A993-23856F12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D3F68-FCD9-4749-8680-2EEB1BD2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8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313A8-B7A3-467F-AE05-3B26EA5E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0C5E70-076B-4666-86D5-DA6FC0F79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353AA8-D052-43DF-9813-98AD80B6B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0D84A1-72F1-445C-8188-B71845FA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34C-E628-4EED-ACB8-EE232ED49C4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A6272-170E-4B27-8871-B26A8A78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D1078-1E86-44B7-AA9E-B5F83594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06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ED2CC3-E838-410A-B998-FD4FAE51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3A61F-28FB-4D4B-B46C-5415D63A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B295E-159B-416C-A1AE-C05385C8D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334C-E628-4EED-ACB8-EE232ED49C4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6745A-A775-4EF8-BD29-D72D6B6FD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8084D-FC81-4866-9508-08C3C6E5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8AE6-4FD9-43AC-AB39-9E76DB730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0B1726EC-0E90-4961-A1CD-3BE06A095ADB}"/>
              </a:ext>
            </a:extLst>
          </p:cNvPr>
          <p:cNvSpPr/>
          <p:nvPr/>
        </p:nvSpPr>
        <p:spPr>
          <a:xfrm>
            <a:off x="7790302" y="584200"/>
            <a:ext cx="2286000" cy="20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EventLoopGroup with 4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09A8D4E-22F6-46CC-8DAC-CAE9E34BB439}"/>
              </a:ext>
            </a:extLst>
          </p:cNvPr>
          <p:cNvSpPr/>
          <p:nvPr/>
        </p:nvSpPr>
        <p:spPr>
          <a:xfrm>
            <a:off x="7418469" y="1606765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1BA9B68-B858-4909-A558-5A9840D049A6}"/>
              </a:ext>
            </a:extLst>
          </p:cNvPr>
          <p:cNvSpPr/>
          <p:nvPr/>
        </p:nvSpPr>
        <p:spPr>
          <a:xfrm>
            <a:off x="8108788" y="2200603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D4399AA-AC13-440F-AF64-B3623BD4A6B4}"/>
              </a:ext>
            </a:extLst>
          </p:cNvPr>
          <p:cNvSpPr/>
          <p:nvPr/>
        </p:nvSpPr>
        <p:spPr>
          <a:xfrm>
            <a:off x="9087535" y="2200603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3F63BFB-A469-46A1-803F-2DB2DEB37995}"/>
              </a:ext>
            </a:extLst>
          </p:cNvPr>
          <p:cNvSpPr/>
          <p:nvPr/>
        </p:nvSpPr>
        <p:spPr>
          <a:xfrm>
            <a:off x="9704469" y="1606765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9BE7E83-8B53-44C5-A965-15076213898F}"/>
              </a:ext>
            </a:extLst>
          </p:cNvPr>
          <p:cNvSpPr/>
          <p:nvPr/>
        </p:nvSpPr>
        <p:spPr>
          <a:xfrm>
            <a:off x="1961466" y="456758"/>
            <a:ext cx="2286000" cy="20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EventLoopGroup with 4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EB23B02-8961-4945-89A0-1E7952423280}"/>
              </a:ext>
            </a:extLst>
          </p:cNvPr>
          <p:cNvSpPr/>
          <p:nvPr/>
        </p:nvSpPr>
        <p:spPr>
          <a:xfrm>
            <a:off x="1589633" y="1479323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E5FCAF0-32F9-4378-804E-B8AF36B5E837}"/>
              </a:ext>
            </a:extLst>
          </p:cNvPr>
          <p:cNvSpPr/>
          <p:nvPr/>
        </p:nvSpPr>
        <p:spPr>
          <a:xfrm>
            <a:off x="2279952" y="2073161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AE33468-E6CA-42E0-82B3-6EB3946422CF}"/>
              </a:ext>
            </a:extLst>
          </p:cNvPr>
          <p:cNvSpPr/>
          <p:nvPr/>
        </p:nvSpPr>
        <p:spPr>
          <a:xfrm>
            <a:off x="3258699" y="2073161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693E0AB-3C3B-4A34-9979-7F9AF5E42537}"/>
              </a:ext>
            </a:extLst>
          </p:cNvPr>
          <p:cNvSpPr/>
          <p:nvPr/>
        </p:nvSpPr>
        <p:spPr>
          <a:xfrm>
            <a:off x="3875633" y="1479323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A148AD8-63D1-4340-B35E-AA4B60088410}"/>
              </a:ext>
            </a:extLst>
          </p:cNvPr>
          <p:cNvCxnSpPr>
            <a:cxnSpLocks/>
            <a:stCxn id="21" idx="4"/>
            <a:endCxn id="26" idx="0"/>
          </p:cNvCxnSpPr>
          <p:nvPr/>
        </p:nvCxnSpPr>
        <p:spPr>
          <a:xfrm>
            <a:off x="2806018" y="3005954"/>
            <a:ext cx="0" cy="68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927DA91-78F7-44B6-84B7-7B17E438A3D3}"/>
              </a:ext>
            </a:extLst>
          </p:cNvPr>
          <p:cNvSpPr/>
          <p:nvPr/>
        </p:nvSpPr>
        <p:spPr>
          <a:xfrm>
            <a:off x="1327817" y="3689564"/>
            <a:ext cx="2956402" cy="93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EventLoop out of EventLoopGroup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353892-1EEC-467F-9870-D5CA0F2566CB}"/>
              </a:ext>
            </a:extLst>
          </p:cNvPr>
          <p:cNvSpPr/>
          <p:nvPr/>
        </p:nvSpPr>
        <p:spPr>
          <a:xfrm>
            <a:off x="1667267" y="4999857"/>
            <a:ext cx="1478201" cy="11197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ServerChannel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49E74C9-E19A-44CB-ACE4-DE5F1584C94E}"/>
              </a:ext>
            </a:extLst>
          </p:cNvPr>
          <p:cNvSpPr/>
          <p:nvPr/>
        </p:nvSpPr>
        <p:spPr>
          <a:xfrm>
            <a:off x="2791727" y="4685421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406CF9-17A4-4689-BA47-6F3FD13CA6F1}"/>
              </a:ext>
            </a:extLst>
          </p:cNvPr>
          <p:cNvCxnSpPr>
            <a:cxnSpLocks/>
            <a:stCxn id="26" idx="2"/>
            <a:endCxn id="38" idx="2"/>
          </p:cNvCxnSpPr>
          <p:nvPr/>
        </p:nvCxnSpPr>
        <p:spPr>
          <a:xfrm flipH="1">
            <a:off x="2791727" y="4622357"/>
            <a:ext cx="14291" cy="529461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4D4A302-9D1A-4C28-8B51-9AB14D3CC77D}"/>
              </a:ext>
            </a:extLst>
          </p:cNvPr>
          <p:cNvSpPr/>
          <p:nvPr/>
        </p:nvSpPr>
        <p:spPr>
          <a:xfrm>
            <a:off x="1832314" y="6197825"/>
            <a:ext cx="2187893" cy="4725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E8981F9-D180-4C26-9E28-A6CE77C2E524}"/>
              </a:ext>
            </a:extLst>
          </p:cNvPr>
          <p:cNvSpPr/>
          <p:nvPr/>
        </p:nvSpPr>
        <p:spPr>
          <a:xfrm>
            <a:off x="4247466" y="5618214"/>
            <a:ext cx="2326755" cy="123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Accept new connections</a:t>
            </a:r>
            <a:endParaRPr lang="zh-CN" altLang="en-US" dirty="0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DB8B33FC-F12D-4625-B476-85F941652A17}"/>
              </a:ext>
            </a:extLst>
          </p:cNvPr>
          <p:cNvSpPr/>
          <p:nvPr/>
        </p:nvSpPr>
        <p:spPr>
          <a:xfrm rot="19765987">
            <a:off x="6804061" y="5649463"/>
            <a:ext cx="704156" cy="4338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BFDE319-CEE6-49D3-9B95-7F5359CA0278}"/>
              </a:ext>
            </a:extLst>
          </p:cNvPr>
          <p:cNvSpPr/>
          <p:nvPr/>
        </p:nvSpPr>
        <p:spPr>
          <a:xfrm>
            <a:off x="7544915" y="3562123"/>
            <a:ext cx="2956402" cy="93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EventLoop out of EventLoopGroup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7FC7B31-FA8C-4891-A3DE-89B94D18FEC6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734161" y="3133396"/>
            <a:ext cx="288955" cy="42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9A262235-822F-4FD1-9F65-EA3826139B30}"/>
              </a:ext>
            </a:extLst>
          </p:cNvPr>
          <p:cNvSpPr/>
          <p:nvPr/>
        </p:nvSpPr>
        <p:spPr>
          <a:xfrm>
            <a:off x="7284141" y="4882201"/>
            <a:ext cx="1631070" cy="11197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AcceptedChannel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EB975E7-9AD5-4B6B-8021-0C75B4A053BA}"/>
              </a:ext>
            </a:extLst>
          </p:cNvPr>
          <p:cNvSpPr/>
          <p:nvPr/>
        </p:nvSpPr>
        <p:spPr>
          <a:xfrm>
            <a:off x="8561469" y="4567765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AF33DA5-D765-4D3D-B49D-5E229902075A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8561469" y="4494916"/>
            <a:ext cx="0" cy="539246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399573E-F08F-47AB-A7B6-E7A7A5AC9776}"/>
              </a:ext>
            </a:extLst>
          </p:cNvPr>
          <p:cNvCxnSpPr>
            <a:cxnSpLocks/>
          </p:cNvCxnSpPr>
          <p:nvPr/>
        </p:nvCxnSpPr>
        <p:spPr>
          <a:xfrm>
            <a:off x="9704469" y="4494916"/>
            <a:ext cx="478417" cy="1119794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B355CDEA-76D8-449C-93AE-641EB903AD7E}"/>
              </a:ext>
            </a:extLst>
          </p:cNvPr>
          <p:cNvSpPr/>
          <p:nvPr/>
        </p:nvSpPr>
        <p:spPr>
          <a:xfrm>
            <a:off x="9320169" y="5658850"/>
            <a:ext cx="1631071" cy="11197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AcceptedChannel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7643B0A7-08A5-49AF-A36F-53E3A35E4C9E}"/>
              </a:ext>
            </a:extLst>
          </p:cNvPr>
          <p:cNvSpPr/>
          <p:nvPr/>
        </p:nvSpPr>
        <p:spPr>
          <a:xfrm>
            <a:off x="10756601" y="5658850"/>
            <a:ext cx="1052132" cy="932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</a:t>
            </a:r>
            <a:endParaRPr lang="zh-CN" altLang="en-US" dirty="0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F7EC9D1D-8A4E-4205-B7A3-295A408168AC}"/>
              </a:ext>
            </a:extLst>
          </p:cNvPr>
          <p:cNvSpPr/>
          <p:nvPr/>
        </p:nvSpPr>
        <p:spPr>
          <a:xfrm>
            <a:off x="6801480" y="6215703"/>
            <a:ext cx="2187893" cy="4725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415F501-DE94-48A5-AE55-72B788D1E01D}"/>
              </a:ext>
            </a:extLst>
          </p:cNvPr>
          <p:cNvSpPr txBox="1"/>
          <p:nvPr/>
        </p:nvSpPr>
        <p:spPr>
          <a:xfrm>
            <a:off x="-9654" y="2267290"/>
            <a:ext cx="2103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第一个集合包含一个单例 </a:t>
            </a:r>
            <a:r>
              <a:rPr lang="en-US" altLang="zh-CN" dirty="0"/>
              <a:t>ServerChannel</a:t>
            </a:r>
            <a:r>
              <a:rPr lang="zh-CN" altLang="en-US" dirty="0"/>
              <a:t>，代表持有一个绑定了本地端口的 </a:t>
            </a:r>
            <a:r>
              <a:rPr lang="en-US" altLang="zh-CN" dirty="0"/>
              <a:t>socket</a:t>
            </a:r>
            <a:r>
              <a:rPr lang="zh-CN" altLang="en-US" dirty="0"/>
              <a:t>；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9CDC6CB-CFE7-4360-95DC-D095CD986ED9}"/>
              </a:ext>
            </a:extLst>
          </p:cNvPr>
          <p:cNvSpPr txBox="1"/>
          <p:nvPr/>
        </p:nvSpPr>
        <p:spPr>
          <a:xfrm>
            <a:off x="10702037" y="3126489"/>
            <a:ext cx="1556053" cy="1804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第二集合包含所有创建的 </a:t>
            </a:r>
            <a:r>
              <a:rPr lang="en-US" altLang="zh-CN" dirty="0"/>
              <a:t>Channel</a:t>
            </a:r>
            <a:r>
              <a:rPr lang="zh-CN" altLang="en-US" dirty="0"/>
              <a:t>，处理服务器所接收到的客户端进来的连接。</a:t>
            </a:r>
          </a:p>
        </p:txBody>
      </p:sp>
    </p:spTree>
    <p:extLst>
      <p:ext uri="{BB962C8B-B14F-4D97-AF65-F5344CB8AC3E}">
        <p14:creationId xmlns:p14="http://schemas.microsoft.com/office/powerpoint/2010/main" val="115083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E8CF17-2612-4BF1-8FDF-4AE3EA149A93}"/>
              </a:ext>
            </a:extLst>
          </p:cNvPr>
          <p:cNvSpPr/>
          <p:nvPr/>
        </p:nvSpPr>
        <p:spPr>
          <a:xfrm>
            <a:off x="2214695" y="3004306"/>
            <a:ext cx="1568740" cy="1055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Bootstrap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892DE3-4810-4703-A34D-C6B324836A9E}"/>
              </a:ext>
            </a:extLst>
          </p:cNvPr>
          <p:cNvSpPr/>
          <p:nvPr/>
        </p:nvSpPr>
        <p:spPr>
          <a:xfrm>
            <a:off x="3615655" y="3081902"/>
            <a:ext cx="1317072" cy="443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bind(...)</a:t>
            </a:r>
            <a:r>
              <a:rPr lang="zh-CN" altLang="en-US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C2A03D-63A8-4906-B3EF-633E4A196FC8}"/>
              </a:ext>
            </a:extLst>
          </p:cNvPr>
          <p:cNvSpPr/>
          <p:nvPr/>
        </p:nvSpPr>
        <p:spPr>
          <a:xfrm>
            <a:off x="3615655" y="3584190"/>
            <a:ext cx="13170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connect(...)</a:t>
            </a:r>
            <a:r>
              <a:rPr lang="zh-CN" altLang="en-US" dirty="0"/>
              <a:t>）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F2C745D-FFC8-477B-9DBC-350D068D9C66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4932727" y="2708594"/>
            <a:ext cx="2568429" cy="594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6379C89-80C6-4055-9B15-9FDC0AB421BF}"/>
              </a:ext>
            </a:extLst>
          </p:cNvPr>
          <p:cNvSpPr/>
          <p:nvPr/>
        </p:nvSpPr>
        <p:spPr>
          <a:xfrm>
            <a:off x="7501156" y="2335285"/>
            <a:ext cx="1709956" cy="74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Channel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9A1FE61-81CD-4C9A-8A86-BF8BF36E5546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932727" y="3815023"/>
            <a:ext cx="2620862" cy="335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F4E7893-5051-4CE6-8D8B-33DCA76A9A23}"/>
              </a:ext>
            </a:extLst>
          </p:cNvPr>
          <p:cNvSpPr/>
          <p:nvPr/>
        </p:nvSpPr>
        <p:spPr>
          <a:xfrm>
            <a:off x="7553589" y="3777149"/>
            <a:ext cx="1709956" cy="74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Channel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522B46-FC39-40A0-81E9-07D83F966D09}"/>
              </a:ext>
            </a:extLst>
          </p:cNvPr>
          <p:cNvSpPr txBox="1"/>
          <p:nvPr/>
        </p:nvSpPr>
        <p:spPr>
          <a:xfrm>
            <a:off x="2214695" y="2135115"/>
            <a:ext cx="388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1. Bootstrap</a:t>
            </a:r>
            <a:r>
              <a:rPr lang="zh-CN" altLang="en-US" sz="1200" dirty="0"/>
              <a:t>类将会在</a:t>
            </a:r>
            <a:r>
              <a:rPr lang="en-US" altLang="zh-CN" sz="1200" dirty="0"/>
              <a:t>bind()</a:t>
            </a:r>
            <a:r>
              <a:rPr lang="zh-CN" altLang="en-US" sz="1200" dirty="0"/>
              <a:t>方法被调用后创建一个新的</a:t>
            </a:r>
            <a:r>
              <a:rPr lang="en-US" altLang="zh-CN" sz="1200" dirty="0"/>
              <a:t>Channel</a:t>
            </a:r>
            <a:r>
              <a:rPr lang="zh-CN" altLang="en-US" sz="1200" dirty="0"/>
              <a:t>，在这之后将会调用</a:t>
            </a:r>
            <a:r>
              <a:rPr lang="en-US" altLang="zh-CN" sz="1200" dirty="0"/>
              <a:t>connect()</a:t>
            </a:r>
            <a:r>
              <a:rPr lang="zh-CN" altLang="en-US" sz="1200" dirty="0"/>
              <a:t>方法以建立连接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D6520B-9F6B-4744-9BF1-5C175B4D6876}"/>
              </a:ext>
            </a:extLst>
          </p:cNvPr>
          <p:cNvSpPr txBox="1"/>
          <p:nvPr/>
        </p:nvSpPr>
        <p:spPr>
          <a:xfrm>
            <a:off x="2214695" y="4350213"/>
            <a:ext cx="388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2. </a:t>
            </a:r>
            <a:r>
              <a:rPr lang="zh-CN" altLang="en-US" sz="1200" dirty="0"/>
              <a:t>在</a:t>
            </a:r>
            <a:r>
              <a:rPr lang="en-US" altLang="zh-CN" sz="1200" dirty="0"/>
              <a:t>connect()</a:t>
            </a:r>
            <a:r>
              <a:rPr lang="zh-CN" altLang="en-US" sz="1200" dirty="0"/>
              <a:t>方法被调用后，</a:t>
            </a:r>
            <a:r>
              <a:rPr lang="en-US" altLang="zh-CN" sz="1200" dirty="0"/>
              <a:t>Bootstrap</a:t>
            </a:r>
            <a:r>
              <a:rPr lang="zh-CN" altLang="en-US" sz="1200" dirty="0"/>
              <a:t>类将会创建一个新的</a:t>
            </a:r>
            <a:r>
              <a:rPr lang="en-US" altLang="zh-CN" sz="1200" dirty="0"/>
              <a:t>Channel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805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58733D-3721-4464-93F8-8F06B3177FB2}"/>
              </a:ext>
            </a:extLst>
          </p:cNvPr>
          <p:cNvSpPr/>
          <p:nvPr/>
        </p:nvSpPr>
        <p:spPr>
          <a:xfrm>
            <a:off x="1711354" y="2055303"/>
            <a:ext cx="2046914" cy="1373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ServerBootstrap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C40BD0-230B-4C96-B8CA-9A2535ED52EC}"/>
              </a:ext>
            </a:extLst>
          </p:cNvPr>
          <p:cNvSpPr/>
          <p:nvPr/>
        </p:nvSpPr>
        <p:spPr>
          <a:xfrm>
            <a:off x="3464653" y="2529804"/>
            <a:ext cx="1233182" cy="424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bind(...)</a:t>
            </a:r>
            <a:r>
              <a:rPr lang="zh-CN" altLang="en-US" dirty="0"/>
              <a:t>）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F6A86BE-E6DB-40F0-ADA0-CF7D4C35C945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4697835" y="2742150"/>
            <a:ext cx="139816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0975A36-9F81-46D6-9CC4-EC24C7A03720}"/>
              </a:ext>
            </a:extLst>
          </p:cNvPr>
          <p:cNvSpPr/>
          <p:nvPr/>
        </p:nvSpPr>
        <p:spPr>
          <a:xfrm>
            <a:off x="6096000" y="2368841"/>
            <a:ext cx="1709956" cy="74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ServerChannel</a:t>
            </a:r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A64638-B50D-4088-98A4-2FE3721BFAA7}"/>
              </a:ext>
            </a:extLst>
          </p:cNvPr>
          <p:cNvSpPr/>
          <p:nvPr/>
        </p:nvSpPr>
        <p:spPr>
          <a:xfrm>
            <a:off x="3733101" y="4669523"/>
            <a:ext cx="1709956" cy="74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Channel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C2AC5E-68BC-4E0B-BD44-A535AE12694E}"/>
              </a:ext>
            </a:extLst>
          </p:cNvPr>
          <p:cNvSpPr/>
          <p:nvPr/>
        </p:nvSpPr>
        <p:spPr>
          <a:xfrm>
            <a:off x="6099495" y="4669523"/>
            <a:ext cx="1709956" cy="74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Channel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0E12604-BE99-4991-8A01-BF74E4990845}"/>
              </a:ext>
            </a:extLst>
          </p:cNvPr>
          <p:cNvSpPr/>
          <p:nvPr/>
        </p:nvSpPr>
        <p:spPr>
          <a:xfrm>
            <a:off x="8465889" y="4669523"/>
            <a:ext cx="1709956" cy="74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Channel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5D185C-69CB-48BE-ACF9-BE6A9804E580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6950978" y="3115458"/>
            <a:ext cx="3495" cy="1554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979E515-5A5D-4CD2-BAD3-77B19B2BBAA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588079" y="3115458"/>
            <a:ext cx="2362899" cy="1554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0F69D6-0938-4988-B765-4135E417F8E1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6950978" y="3115458"/>
            <a:ext cx="2369889" cy="1554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DCD6359-0A80-4966-9FF7-1207C7404A78}"/>
              </a:ext>
            </a:extLst>
          </p:cNvPr>
          <p:cNvSpPr txBox="1"/>
          <p:nvPr/>
        </p:nvSpPr>
        <p:spPr>
          <a:xfrm>
            <a:off x="2104239" y="1470743"/>
            <a:ext cx="291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当</a:t>
            </a:r>
            <a:r>
              <a:rPr lang="en-US" altLang="zh-CN" sz="1400" dirty="0"/>
              <a:t>bind()</a:t>
            </a:r>
            <a:r>
              <a:rPr lang="zh-CN" altLang="en-US" sz="1400" dirty="0"/>
              <a:t>方法被调用时，将会创建一个</a:t>
            </a:r>
            <a:r>
              <a:rPr lang="en-US" altLang="zh-CN" sz="1400" dirty="0"/>
              <a:t>ServerChannel</a:t>
            </a:r>
            <a:endParaRPr lang="zh-CN" altLang="en-US" sz="1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FFF747B-97F6-4EF1-8543-9EE553A42D88}"/>
              </a:ext>
            </a:extLst>
          </p:cNvPr>
          <p:cNvSpPr txBox="1"/>
          <p:nvPr/>
        </p:nvSpPr>
        <p:spPr>
          <a:xfrm>
            <a:off x="3875714" y="5565968"/>
            <a:ext cx="291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当连接被接受，</a:t>
            </a:r>
            <a:r>
              <a:rPr lang="en-US" altLang="zh-CN" sz="1400" dirty="0"/>
              <a:t>ServerChanel</a:t>
            </a:r>
            <a:r>
              <a:rPr lang="zh-CN" altLang="en-US" sz="1400" dirty="0"/>
              <a:t>将会创建一个新的</a:t>
            </a:r>
            <a:r>
              <a:rPr lang="en-US" altLang="zh-CN" sz="1400" dirty="0"/>
              <a:t>Channel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759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0324AC-2D16-4C62-AD64-2402531E589F}"/>
              </a:ext>
            </a:extLst>
          </p:cNvPr>
          <p:cNvCxnSpPr/>
          <p:nvPr/>
        </p:nvCxnSpPr>
        <p:spPr>
          <a:xfrm>
            <a:off x="1954635" y="2304876"/>
            <a:ext cx="1199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707421F-E437-444C-9BF8-12CD639FEDE8}"/>
              </a:ext>
            </a:extLst>
          </p:cNvPr>
          <p:cNvCxnSpPr>
            <a:cxnSpLocks/>
          </p:cNvCxnSpPr>
          <p:nvPr/>
        </p:nvCxnSpPr>
        <p:spPr>
          <a:xfrm flipH="1" flipV="1">
            <a:off x="1954635" y="3305262"/>
            <a:ext cx="120801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76F1225-15A8-4097-835B-1F3E09728600}"/>
              </a:ext>
            </a:extLst>
          </p:cNvPr>
          <p:cNvSpPr/>
          <p:nvPr/>
        </p:nvSpPr>
        <p:spPr>
          <a:xfrm>
            <a:off x="3162650" y="1933666"/>
            <a:ext cx="2933350" cy="1635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SslHandler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A6DB6-45EC-468F-A5F9-FA82E7AAE948}"/>
              </a:ext>
            </a:extLst>
          </p:cNvPr>
          <p:cNvCxnSpPr>
            <a:cxnSpLocks/>
          </p:cNvCxnSpPr>
          <p:nvPr/>
        </p:nvCxnSpPr>
        <p:spPr>
          <a:xfrm flipH="1">
            <a:off x="6096000" y="3305262"/>
            <a:ext cx="12080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451EE1-34C2-4BD1-AD84-1EC27C6E47E2}"/>
              </a:ext>
            </a:extLst>
          </p:cNvPr>
          <p:cNvCxnSpPr>
            <a:cxnSpLocks/>
          </p:cNvCxnSpPr>
          <p:nvPr/>
        </p:nvCxnSpPr>
        <p:spPr>
          <a:xfrm>
            <a:off x="6096000" y="2346821"/>
            <a:ext cx="113531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21FD2A8-81AB-4AB2-BA73-FF095D741D26}"/>
              </a:ext>
            </a:extLst>
          </p:cNvPr>
          <p:cNvSpPr txBox="1"/>
          <p:nvPr/>
        </p:nvSpPr>
        <p:spPr>
          <a:xfrm>
            <a:off x="1266738" y="1081886"/>
            <a:ext cx="156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1.SslHandler</a:t>
            </a:r>
            <a:r>
              <a:rPr lang="zh-CN" altLang="en-US" sz="1200" dirty="0"/>
              <a:t>拦截了加密的入站数据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BEACE7B-F76B-44FA-838D-ADCE480D6AAD}"/>
              </a:ext>
            </a:extLst>
          </p:cNvPr>
          <p:cNvSpPr txBox="1"/>
          <p:nvPr/>
        </p:nvSpPr>
        <p:spPr>
          <a:xfrm>
            <a:off x="911605" y="3152001"/>
            <a:ext cx="1568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OUTBOUND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4EE7923-A500-42F0-BC22-280972D9C3A7}"/>
              </a:ext>
            </a:extLst>
          </p:cNvPr>
          <p:cNvSpPr txBox="1"/>
          <p:nvPr/>
        </p:nvSpPr>
        <p:spPr>
          <a:xfrm>
            <a:off x="7231310" y="2208321"/>
            <a:ext cx="1568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INBOUND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3B8885-C54B-465A-A46D-D55E0434907B}"/>
              </a:ext>
            </a:extLst>
          </p:cNvPr>
          <p:cNvSpPr txBox="1"/>
          <p:nvPr/>
        </p:nvSpPr>
        <p:spPr>
          <a:xfrm>
            <a:off x="2161564" y="3297034"/>
            <a:ext cx="1568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加密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FD4EB53-EEB5-47C6-A525-46404B21AAB9}"/>
              </a:ext>
            </a:extLst>
          </p:cNvPr>
          <p:cNvSpPr txBox="1"/>
          <p:nvPr/>
        </p:nvSpPr>
        <p:spPr>
          <a:xfrm>
            <a:off x="6312715" y="2074043"/>
            <a:ext cx="1568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解密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F21B529-D483-4C06-A242-B73B7A49FC79}"/>
              </a:ext>
            </a:extLst>
          </p:cNvPr>
          <p:cNvSpPr txBox="1"/>
          <p:nvPr/>
        </p:nvSpPr>
        <p:spPr>
          <a:xfrm>
            <a:off x="2153175" y="2027877"/>
            <a:ext cx="1568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加密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B6F0712-0D30-457C-AD1A-A23A3F8CCC98}"/>
              </a:ext>
            </a:extLst>
          </p:cNvPr>
          <p:cNvSpPr txBox="1"/>
          <p:nvPr/>
        </p:nvSpPr>
        <p:spPr>
          <a:xfrm>
            <a:off x="6321104" y="3297034"/>
            <a:ext cx="1568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原始的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12220BB-5B3E-41D0-99E7-4F0844D02240}"/>
              </a:ext>
            </a:extLst>
          </p:cNvPr>
          <p:cNvSpPr txBox="1"/>
          <p:nvPr/>
        </p:nvSpPr>
        <p:spPr>
          <a:xfrm>
            <a:off x="6676239" y="1081645"/>
            <a:ext cx="156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2. SslHandler</a:t>
            </a:r>
            <a:r>
              <a:rPr lang="zh-CN" altLang="en-US" sz="1200" dirty="0"/>
              <a:t>对数据进行了解密，并且将它定向到入站端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A5EBAC5-2126-415E-A27C-9271B41E8A8C}"/>
              </a:ext>
            </a:extLst>
          </p:cNvPr>
          <p:cNvSpPr txBox="1"/>
          <p:nvPr/>
        </p:nvSpPr>
        <p:spPr>
          <a:xfrm>
            <a:off x="6778305" y="3873694"/>
            <a:ext cx="156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3. </a:t>
            </a:r>
            <a:r>
              <a:rPr lang="zh-CN" altLang="en-US" sz="1200" dirty="0"/>
              <a:t>出站数据被传递通过</a:t>
            </a:r>
            <a:r>
              <a:rPr lang="en-US" altLang="zh-CN" sz="1200" dirty="0"/>
              <a:t>SslHandler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5199351-2B9A-42CA-BF88-44680582483E}"/>
              </a:ext>
            </a:extLst>
          </p:cNvPr>
          <p:cNvSpPr txBox="1"/>
          <p:nvPr/>
        </p:nvSpPr>
        <p:spPr>
          <a:xfrm>
            <a:off x="1170264" y="3873693"/>
            <a:ext cx="156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4. SslHandler</a:t>
            </a:r>
            <a:r>
              <a:rPr lang="zh-CN" altLang="en-US" sz="1200" dirty="0"/>
              <a:t>对数据进行了加密，并且传递给出站 端 </a:t>
            </a:r>
          </a:p>
        </p:txBody>
      </p:sp>
    </p:spTree>
    <p:extLst>
      <p:ext uri="{BB962C8B-B14F-4D97-AF65-F5344CB8AC3E}">
        <p14:creationId xmlns:p14="http://schemas.microsoft.com/office/powerpoint/2010/main" val="245810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C8F094-DFDF-483A-A710-909027F8432B}"/>
              </a:ext>
            </a:extLst>
          </p:cNvPr>
          <p:cNvSpPr/>
          <p:nvPr/>
        </p:nvSpPr>
        <p:spPr>
          <a:xfrm>
            <a:off x="928381" y="2132900"/>
            <a:ext cx="8333065" cy="2095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FullHttpResponse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9FD1-9E42-4F59-819A-1B85D311EC3C}"/>
              </a:ext>
            </a:extLst>
          </p:cNvPr>
          <p:cNvSpPr/>
          <p:nvPr/>
        </p:nvSpPr>
        <p:spPr>
          <a:xfrm>
            <a:off x="1381387" y="2829187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HttpResponse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429BF3-852C-4B18-9A05-BE4BC247BED6}"/>
              </a:ext>
            </a:extLst>
          </p:cNvPr>
          <p:cNvSpPr/>
          <p:nvPr/>
        </p:nvSpPr>
        <p:spPr>
          <a:xfrm>
            <a:off x="3320642" y="2829187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HttpContent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6ECEC3-EFCC-472C-8019-67EA5FE52093}"/>
              </a:ext>
            </a:extLst>
          </p:cNvPr>
          <p:cNvSpPr/>
          <p:nvPr/>
        </p:nvSpPr>
        <p:spPr>
          <a:xfrm>
            <a:off x="5259897" y="2829186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HttpContent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C56221-F4F5-47DB-BC5B-6F6B831ED6EB}"/>
              </a:ext>
            </a:extLst>
          </p:cNvPr>
          <p:cNvSpPr/>
          <p:nvPr/>
        </p:nvSpPr>
        <p:spPr>
          <a:xfrm>
            <a:off x="7199152" y="2829185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LastHttpContent</a:t>
            </a:r>
            <a:endParaRPr lang="zh-CN" altLang="en-US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25E358-B8BA-4EFE-9237-E6D53FB7A263}"/>
              </a:ext>
            </a:extLst>
          </p:cNvPr>
          <p:cNvCxnSpPr>
            <a:endCxn id="5" idx="0"/>
          </p:cNvCxnSpPr>
          <p:nvPr/>
        </p:nvCxnSpPr>
        <p:spPr>
          <a:xfrm>
            <a:off x="1711354" y="1459684"/>
            <a:ext cx="462793" cy="13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F819AF5-62B7-4BC9-B1A0-39C83F971058}"/>
              </a:ext>
            </a:extLst>
          </p:cNvPr>
          <p:cNvSpPr txBox="1"/>
          <p:nvPr/>
        </p:nvSpPr>
        <p:spPr>
          <a:xfrm>
            <a:off x="708170" y="954836"/>
            <a:ext cx="246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Http</a:t>
            </a:r>
            <a:r>
              <a:rPr lang="zh-CN" altLang="en-US" sz="1400" dirty="0"/>
              <a:t>响应的第一个 部分包含了</a:t>
            </a:r>
            <a:r>
              <a:rPr lang="en-US" altLang="zh-CN" sz="1400" dirty="0"/>
              <a:t>HTTP</a:t>
            </a:r>
            <a:r>
              <a:rPr lang="zh-CN" altLang="en-US" sz="1400" dirty="0"/>
              <a:t>的头部信息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7374470-F505-4189-9D69-23BC18EBB34C}"/>
              </a:ext>
            </a:extLst>
          </p:cNvPr>
          <p:cNvCxnSpPr>
            <a:cxnSpLocks/>
            <a:stCxn id="14" idx="1"/>
            <a:endCxn id="4" idx="0"/>
          </p:cNvCxnSpPr>
          <p:nvPr/>
        </p:nvCxnSpPr>
        <p:spPr>
          <a:xfrm flipH="1">
            <a:off x="5094914" y="1590503"/>
            <a:ext cx="1490443" cy="54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9C8C4CA-9DEB-41B6-AB04-11D8CDC9B939}"/>
              </a:ext>
            </a:extLst>
          </p:cNvPr>
          <p:cNvSpPr txBox="1"/>
          <p:nvPr/>
        </p:nvSpPr>
        <p:spPr>
          <a:xfrm>
            <a:off x="6585357" y="1436614"/>
            <a:ext cx="246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完整的</a:t>
            </a:r>
            <a:r>
              <a:rPr lang="en-US" altLang="zh-CN" sz="1400" dirty="0"/>
              <a:t>HTTP</a:t>
            </a:r>
            <a:r>
              <a:rPr lang="zh-CN" altLang="en-US" sz="1400" dirty="0"/>
              <a:t>响应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54380-F1C1-499B-9392-44B956E08D1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482131" y="3758266"/>
            <a:ext cx="673216" cy="108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FB14C96-38AD-49C5-B7E4-B676EA70AFAE}"/>
              </a:ext>
            </a:extLst>
          </p:cNvPr>
          <p:cNvSpPr txBox="1"/>
          <p:nvPr/>
        </p:nvSpPr>
        <p:spPr>
          <a:xfrm>
            <a:off x="2247551" y="4847834"/>
            <a:ext cx="2469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HttpContent</a:t>
            </a:r>
            <a:r>
              <a:rPr lang="zh-CN" altLang="en-US" sz="1400" dirty="0"/>
              <a:t>包含了数据，后面可能还跟着一个或者多个</a:t>
            </a:r>
            <a:r>
              <a:rPr lang="en-US" altLang="zh-CN" sz="1400" dirty="0"/>
              <a:t>HttpContent</a:t>
            </a:r>
            <a:r>
              <a:rPr lang="zh-CN" altLang="en-US" sz="1400" dirty="0"/>
              <a:t>数据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7E0028-FCBC-4579-A66D-C811415792D9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H="1" flipV="1">
            <a:off x="7991912" y="3758266"/>
            <a:ext cx="717959" cy="108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DF125DA-F5FD-439C-9FD1-075F0CCC46EB}"/>
              </a:ext>
            </a:extLst>
          </p:cNvPr>
          <p:cNvSpPr txBox="1"/>
          <p:nvPr/>
        </p:nvSpPr>
        <p:spPr>
          <a:xfrm>
            <a:off x="7475291" y="4847834"/>
            <a:ext cx="2469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LastHttpContent</a:t>
            </a:r>
            <a:r>
              <a:rPr lang="zh-CN" altLang="en-US" sz="1400" dirty="0"/>
              <a:t>标记了该</a:t>
            </a:r>
            <a:r>
              <a:rPr lang="en-US" altLang="zh-CN" sz="1400" dirty="0"/>
              <a:t>HTTP</a:t>
            </a:r>
            <a:r>
              <a:rPr lang="zh-CN" altLang="en-US" sz="1400" dirty="0"/>
              <a:t>响应的结束，可能还包含了尾随的</a:t>
            </a:r>
            <a:r>
              <a:rPr lang="en-US" altLang="zh-CN" sz="1400" dirty="0"/>
              <a:t>HTTP</a:t>
            </a:r>
            <a:r>
              <a:rPr lang="zh-CN" altLang="en-US" sz="1400" dirty="0"/>
              <a:t>头部信息</a:t>
            </a:r>
          </a:p>
        </p:txBody>
      </p:sp>
    </p:spTree>
    <p:extLst>
      <p:ext uri="{BB962C8B-B14F-4D97-AF65-F5344CB8AC3E}">
        <p14:creationId xmlns:p14="http://schemas.microsoft.com/office/powerpoint/2010/main" val="11851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C8F094-DFDF-483A-A710-909027F8432B}"/>
              </a:ext>
            </a:extLst>
          </p:cNvPr>
          <p:cNvSpPr/>
          <p:nvPr/>
        </p:nvSpPr>
        <p:spPr>
          <a:xfrm>
            <a:off x="928381" y="2132900"/>
            <a:ext cx="8333065" cy="2095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FullHttpRequest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9FD1-9E42-4F59-819A-1B85D311EC3C}"/>
              </a:ext>
            </a:extLst>
          </p:cNvPr>
          <p:cNvSpPr/>
          <p:nvPr/>
        </p:nvSpPr>
        <p:spPr>
          <a:xfrm>
            <a:off x="1381387" y="2829187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HttpRequest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429BF3-852C-4B18-9A05-BE4BC247BED6}"/>
              </a:ext>
            </a:extLst>
          </p:cNvPr>
          <p:cNvSpPr/>
          <p:nvPr/>
        </p:nvSpPr>
        <p:spPr>
          <a:xfrm>
            <a:off x="3320642" y="2829187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HttpContent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6ECEC3-EFCC-472C-8019-67EA5FE52093}"/>
              </a:ext>
            </a:extLst>
          </p:cNvPr>
          <p:cNvSpPr/>
          <p:nvPr/>
        </p:nvSpPr>
        <p:spPr>
          <a:xfrm>
            <a:off x="5259897" y="2829186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HttpContent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C56221-F4F5-47DB-BC5B-6F6B831ED6EB}"/>
              </a:ext>
            </a:extLst>
          </p:cNvPr>
          <p:cNvSpPr/>
          <p:nvPr/>
        </p:nvSpPr>
        <p:spPr>
          <a:xfrm>
            <a:off x="7199152" y="2829185"/>
            <a:ext cx="1585519" cy="929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LastHttpContent</a:t>
            </a:r>
            <a:endParaRPr lang="zh-CN" altLang="en-US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25E358-B8BA-4EFE-9237-E6D53FB7A263}"/>
              </a:ext>
            </a:extLst>
          </p:cNvPr>
          <p:cNvCxnSpPr>
            <a:endCxn id="5" idx="0"/>
          </p:cNvCxnSpPr>
          <p:nvPr/>
        </p:nvCxnSpPr>
        <p:spPr>
          <a:xfrm>
            <a:off x="1711354" y="1459684"/>
            <a:ext cx="462793" cy="13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F819AF5-62B7-4BC9-B1A0-39C83F971058}"/>
              </a:ext>
            </a:extLst>
          </p:cNvPr>
          <p:cNvSpPr txBox="1"/>
          <p:nvPr/>
        </p:nvSpPr>
        <p:spPr>
          <a:xfrm>
            <a:off x="708170" y="954836"/>
            <a:ext cx="246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Http</a:t>
            </a:r>
            <a:r>
              <a:rPr lang="zh-CN" altLang="en-US" sz="1400" dirty="0"/>
              <a:t>请求的第一个 部分包含了</a:t>
            </a:r>
            <a:r>
              <a:rPr lang="en-US" altLang="zh-CN" sz="1400" dirty="0"/>
              <a:t>HTTP</a:t>
            </a:r>
            <a:r>
              <a:rPr lang="zh-CN" altLang="en-US" sz="1400" dirty="0"/>
              <a:t>的头部信息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7374470-F505-4189-9D69-23BC18EBB34C}"/>
              </a:ext>
            </a:extLst>
          </p:cNvPr>
          <p:cNvCxnSpPr>
            <a:cxnSpLocks/>
            <a:stCxn id="14" idx="1"/>
            <a:endCxn id="4" idx="0"/>
          </p:cNvCxnSpPr>
          <p:nvPr/>
        </p:nvCxnSpPr>
        <p:spPr>
          <a:xfrm flipH="1">
            <a:off x="5094914" y="1590503"/>
            <a:ext cx="1490443" cy="54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9C8C4CA-9DEB-41B6-AB04-11D8CDC9B939}"/>
              </a:ext>
            </a:extLst>
          </p:cNvPr>
          <p:cNvSpPr txBox="1"/>
          <p:nvPr/>
        </p:nvSpPr>
        <p:spPr>
          <a:xfrm>
            <a:off x="6585357" y="1436614"/>
            <a:ext cx="246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完整的</a:t>
            </a:r>
            <a:r>
              <a:rPr lang="en-US" altLang="zh-CN" sz="1400" dirty="0"/>
              <a:t>HTTP</a:t>
            </a:r>
            <a:r>
              <a:rPr lang="zh-CN" altLang="en-US" sz="1400" dirty="0"/>
              <a:t>请求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54380-F1C1-499B-9392-44B956E08D1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482131" y="3758266"/>
            <a:ext cx="673216" cy="108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FB14C96-38AD-49C5-B7E4-B676EA70AFAE}"/>
              </a:ext>
            </a:extLst>
          </p:cNvPr>
          <p:cNvSpPr txBox="1"/>
          <p:nvPr/>
        </p:nvSpPr>
        <p:spPr>
          <a:xfrm>
            <a:off x="2247551" y="4847834"/>
            <a:ext cx="2469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HttpContent</a:t>
            </a:r>
            <a:r>
              <a:rPr lang="zh-CN" altLang="en-US" sz="1400" dirty="0"/>
              <a:t>包含了数据，后面可能还跟着一个或者多个</a:t>
            </a:r>
            <a:r>
              <a:rPr lang="en-US" altLang="zh-CN" sz="1400" dirty="0"/>
              <a:t>HttpContent</a:t>
            </a:r>
            <a:r>
              <a:rPr lang="zh-CN" altLang="en-US" sz="1400" dirty="0"/>
              <a:t>数据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7E0028-FCBC-4579-A66D-C811415792D9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H="1" flipV="1">
            <a:off x="7991912" y="3758266"/>
            <a:ext cx="717959" cy="108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DF125DA-F5FD-439C-9FD1-075F0CCC46EB}"/>
              </a:ext>
            </a:extLst>
          </p:cNvPr>
          <p:cNvSpPr txBox="1"/>
          <p:nvPr/>
        </p:nvSpPr>
        <p:spPr>
          <a:xfrm>
            <a:off x="7475291" y="4847834"/>
            <a:ext cx="2469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LastHttpContent</a:t>
            </a:r>
            <a:r>
              <a:rPr lang="zh-CN" altLang="en-US" sz="1400" dirty="0"/>
              <a:t>标记了该</a:t>
            </a:r>
            <a:r>
              <a:rPr lang="en-US" altLang="zh-CN" sz="1400" dirty="0"/>
              <a:t>HTTP</a:t>
            </a:r>
            <a:r>
              <a:rPr lang="zh-CN" altLang="en-US" sz="1400" dirty="0"/>
              <a:t>请求的结束，可能还包含了尾随的</a:t>
            </a:r>
            <a:r>
              <a:rPr lang="en-US" altLang="zh-CN" sz="1400" dirty="0"/>
              <a:t>HTTP</a:t>
            </a:r>
            <a:r>
              <a:rPr lang="zh-CN" altLang="en-US" sz="1400" dirty="0"/>
              <a:t>头部信息</a:t>
            </a:r>
          </a:p>
        </p:txBody>
      </p:sp>
    </p:spTree>
    <p:extLst>
      <p:ext uri="{BB962C8B-B14F-4D97-AF65-F5344CB8AC3E}">
        <p14:creationId xmlns:p14="http://schemas.microsoft.com/office/powerpoint/2010/main" val="285864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066CC69-4BEE-4742-B0FE-085A942AB1DC}"/>
              </a:ext>
            </a:extLst>
          </p:cNvPr>
          <p:cNvCxnSpPr>
            <a:cxnSpLocks/>
          </p:cNvCxnSpPr>
          <p:nvPr/>
        </p:nvCxnSpPr>
        <p:spPr>
          <a:xfrm>
            <a:off x="3020037" y="3909270"/>
            <a:ext cx="615192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B5D9476-C283-48EE-9945-95E11DDF56EF}"/>
              </a:ext>
            </a:extLst>
          </p:cNvPr>
          <p:cNvCxnSpPr>
            <a:cxnSpLocks/>
          </p:cNvCxnSpPr>
          <p:nvPr/>
        </p:nvCxnSpPr>
        <p:spPr>
          <a:xfrm>
            <a:off x="3005356" y="4296561"/>
            <a:ext cx="616660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EC4F6D5-1A9C-45C1-B690-D80ED73FA5EF}"/>
              </a:ext>
            </a:extLst>
          </p:cNvPr>
          <p:cNvCxnSpPr>
            <a:cxnSpLocks/>
          </p:cNvCxnSpPr>
          <p:nvPr/>
        </p:nvCxnSpPr>
        <p:spPr>
          <a:xfrm>
            <a:off x="3020037" y="5101905"/>
            <a:ext cx="615192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97C6B2-D799-4CC2-8A5F-2D6A2B7E546D}"/>
              </a:ext>
            </a:extLst>
          </p:cNvPr>
          <p:cNvCxnSpPr>
            <a:cxnSpLocks/>
          </p:cNvCxnSpPr>
          <p:nvPr/>
        </p:nvCxnSpPr>
        <p:spPr>
          <a:xfrm flipH="1">
            <a:off x="3005356" y="4668476"/>
            <a:ext cx="61666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9C27087-7126-41FD-8E1D-F3E09C947609}"/>
              </a:ext>
            </a:extLst>
          </p:cNvPr>
          <p:cNvSpPr/>
          <p:nvPr/>
        </p:nvSpPr>
        <p:spPr>
          <a:xfrm>
            <a:off x="2189527" y="1098959"/>
            <a:ext cx="830510" cy="4269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0F628F-B676-40FE-8AFC-40F3C87C6B0B}"/>
              </a:ext>
            </a:extLst>
          </p:cNvPr>
          <p:cNvSpPr/>
          <p:nvPr/>
        </p:nvSpPr>
        <p:spPr>
          <a:xfrm>
            <a:off x="9171963" y="1098959"/>
            <a:ext cx="830510" cy="4269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24532E-9861-44D7-BE4A-476EA888924A}"/>
              </a:ext>
            </a:extLst>
          </p:cNvPr>
          <p:cNvSpPr/>
          <p:nvPr/>
        </p:nvSpPr>
        <p:spPr>
          <a:xfrm>
            <a:off x="5265490" y="1451296"/>
            <a:ext cx="1507222" cy="1124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/>
              <a:t>HTTP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8122B9-80F8-4CF3-B9F3-803E271940AB}"/>
              </a:ext>
            </a:extLst>
          </p:cNvPr>
          <p:cNvCxnSpPr/>
          <p:nvPr/>
        </p:nvCxnSpPr>
        <p:spPr>
          <a:xfrm>
            <a:off x="3020037" y="1770077"/>
            <a:ext cx="224545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6A12FCA-D579-4A9A-9687-5F6722D0A8DB}"/>
              </a:ext>
            </a:extLst>
          </p:cNvPr>
          <p:cNvCxnSpPr/>
          <p:nvPr/>
        </p:nvCxnSpPr>
        <p:spPr>
          <a:xfrm flipH="1">
            <a:off x="3020037" y="2315361"/>
            <a:ext cx="224545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2F86839-F4BC-4146-BA32-1DADC1CA8D70}"/>
              </a:ext>
            </a:extLst>
          </p:cNvPr>
          <p:cNvCxnSpPr>
            <a:cxnSpLocks/>
          </p:cNvCxnSpPr>
          <p:nvPr/>
        </p:nvCxnSpPr>
        <p:spPr>
          <a:xfrm>
            <a:off x="6772712" y="2315363"/>
            <a:ext cx="247335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4AB5860-9ABF-4BE5-B488-D6E997E74546}"/>
              </a:ext>
            </a:extLst>
          </p:cNvPr>
          <p:cNvCxnSpPr>
            <a:cxnSpLocks/>
          </p:cNvCxnSpPr>
          <p:nvPr/>
        </p:nvCxnSpPr>
        <p:spPr>
          <a:xfrm>
            <a:off x="6772712" y="1754697"/>
            <a:ext cx="239925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87906DC-110C-4182-B49E-437817307DBF}"/>
              </a:ext>
            </a:extLst>
          </p:cNvPr>
          <p:cNvSpPr txBox="1"/>
          <p:nvPr/>
        </p:nvSpPr>
        <p:spPr>
          <a:xfrm>
            <a:off x="5356940" y="216147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WebSocket</a:t>
            </a:r>
            <a:r>
              <a:rPr lang="zh-CN" altLang="en-US" sz="1400" dirty="0"/>
              <a:t>握手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B05784-AC8B-478D-BB28-8131EDDE6EFD}"/>
              </a:ext>
            </a:extLst>
          </p:cNvPr>
          <p:cNvSpPr/>
          <p:nvPr/>
        </p:nvSpPr>
        <p:spPr>
          <a:xfrm>
            <a:off x="5265490" y="3540153"/>
            <a:ext cx="1507222" cy="18288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WebSocket</a:t>
            </a:r>
            <a:endParaRPr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0EA076D-A109-4FC7-A71B-B2ACC7DDED1C}"/>
              </a:ext>
            </a:extLst>
          </p:cNvPr>
          <p:cNvSpPr txBox="1"/>
          <p:nvPr/>
        </p:nvSpPr>
        <p:spPr>
          <a:xfrm>
            <a:off x="4471333" y="426134"/>
            <a:ext cx="286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客户端通过</a:t>
            </a:r>
            <a:r>
              <a:rPr lang="en-US" altLang="zh-CN" sz="1400" dirty="0"/>
              <a:t>HTTP(S)</a:t>
            </a:r>
            <a:r>
              <a:rPr lang="zh-CN" altLang="en-US" sz="1400" dirty="0"/>
              <a:t>向服务器发起</a:t>
            </a:r>
            <a:r>
              <a:rPr lang="en-US" altLang="zh-CN" sz="1400" dirty="0"/>
              <a:t>WebSocket</a:t>
            </a:r>
            <a:r>
              <a:rPr lang="zh-CN" altLang="en-US" sz="1400" dirty="0"/>
              <a:t>握手，并等待确认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D23E50C-DF31-429A-991E-900E3BECE6EE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>
            <a:off x="5901656" y="949354"/>
            <a:ext cx="117445" cy="501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EAAB5B2-FE53-47B1-A148-FD670163CBF5}"/>
              </a:ext>
            </a:extLst>
          </p:cNvPr>
          <p:cNvSpPr txBox="1"/>
          <p:nvPr/>
        </p:nvSpPr>
        <p:spPr>
          <a:xfrm>
            <a:off x="4588778" y="5887980"/>
            <a:ext cx="286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2.</a:t>
            </a:r>
            <a:r>
              <a:rPr lang="zh-CN" altLang="en-US" sz="1400"/>
              <a:t>连接</a:t>
            </a:r>
            <a:r>
              <a:rPr lang="zh-CN" altLang="en-US" sz="1400" dirty="0"/>
              <a:t>协议升级到</a:t>
            </a:r>
            <a:r>
              <a:rPr lang="en-US" altLang="zh-CN" sz="1400" dirty="0"/>
              <a:t>WebSocket</a:t>
            </a:r>
            <a:endParaRPr lang="zh-CN" altLang="en-US" sz="1400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51BD489-F25A-4D7C-9933-17C78066851E}"/>
              </a:ext>
            </a:extLst>
          </p:cNvPr>
          <p:cNvCxnSpPr>
            <a:cxnSpLocks/>
            <a:stCxn id="54" idx="0"/>
            <a:endCxn id="32" idx="2"/>
          </p:cNvCxnSpPr>
          <p:nvPr/>
        </p:nvCxnSpPr>
        <p:spPr>
          <a:xfrm flipV="1">
            <a:off x="6019101" y="5368955"/>
            <a:ext cx="0" cy="519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7D8F52-F56B-4F60-9F91-C2A327BD3F86}"/>
              </a:ext>
            </a:extLst>
          </p:cNvPr>
          <p:cNvSpPr/>
          <p:nvPr/>
        </p:nvSpPr>
        <p:spPr>
          <a:xfrm>
            <a:off x="1501629" y="2843868"/>
            <a:ext cx="1744911" cy="847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32</a:t>
            </a:r>
            <a:r>
              <a:rPr lang="zh-CN" altLang="en-US" sz="1600" dirty="0">
                <a:solidFill>
                  <a:schemeClr val="tx1"/>
                </a:solidFill>
              </a:rPr>
              <a:t>字节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057737-FD27-4076-92A1-604F8C07561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004969" y="3691156"/>
            <a:ext cx="369116" cy="87245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5C30982-B52D-49EC-8CAE-8821342246B7}"/>
              </a:ext>
            </a:extLst>
          </p:cNvPr>
          <p:cNvSpPr txBox="1"/>
          <p:nvPr/>
        </p:nvSpPr>
        <p:spPr>
          <a:xfrm>
            <a:off x="1501629" y="45636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字节流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659A938-B61A-4E82-A33E-5B03376007A2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246540" y="3267512"/>
            <a:ext cx="1610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11773D9-18A9-4484-8F0C-9B9EA1CAA531}"/>
              </a:ext>
            </a:extLst>
          </p:cNvPr>
          <p:cNvSpPr/>
          <p:nvPr/>
        </p:nvSpPr>
        <p:spPr>
          <a:xfrm>
            <a:off x="4857227" y="2843868"/>
            <a:ext cx="964734" cy="847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r>
              <a:rPr lang="zh-CN" altLang="en-US" sz="1600" dirty="0">
                <a:solidFill>
                  <a:schemeClr val="tx1"/>
                </a:solidFill>
              </a:rPr>
              <a:t>字节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89C459-09C9-44E8-98D5-E25AABF8822B}"/>
              </a:ext>
            </a:extLst>
          </p:cNvPr>
          <p:cNvSpPr/>
          <p:nvPr/>
        </p:nvSpPr>
        <p:spPr>
          <a:xfrm>
            <a:off x="6119771" y="2843868"/>
            <a:ext cx="964734" cy="847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r>
              <a:rPr lang="zh-CN" altLang="en-US" sz="1600" dirty="0">
                <a:solidFill>
                  <a:schemeClr val="tx1"/>
                </a:solidFill>
              </a:rPr>
              <a:t>字节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AAA4D8-CEF8-4C3B-86AD-F47483F596A2}"/>
              </a:ext>
            </a:extLst>
          </p:cNvPr>
          <p:cNvSpPr/>
          <p:nvPr/>
        </p:nvSpPr>
        <p:spPr>
          <a:xfrm>
            <a:off x="7382315" y="2843868"/>
            <a:ext cx="964734" cy="847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r>
              <a:rPr lang="zh-CN" altLang="en-US" sz="1600" dirty="0">
                <a:solidFill>
                  <a:schemeClr val="tx1"/>
                </a:solidFill>
              </a:rPr>
              <a:t>字节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E8DE44-0DDA-4472-8048-6EDE7BAD7F2B}"/>
              </a:ext>
            </a:extLst>
          </p:cNvPr>
          <p:cNvSpPr/>
          <p:nvPr/>
        </p:nvSpPr>
        <p:spPr>
          <a:xfrm>
            <a:off x="8644859" y="2843868"/>
            <a:ext cx="964734" cy="847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r>
              <a:rPr lang="zh-CN" altLang="en-US" sz="1600" dirty="0">
                <a:solidFill>
                  <a:schemeClr val="tx1"/>
                </a:solidFill>
              </a:rPr>
              <a:t>字节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B671A6-69C1-46A8-A242-DCF58E99D58A}"/>
              </a:ext>
            </a:extLst>
          </p:cNvPr>
          <p:cNvSpPr txBox="1"/>
          <p:nvPr/>
        </p:nvSpPr>
        <p:spPr>
          <a:xfrm>
            <a:off x="7084505" y="23824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解码后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8B51F40-7462-4685-B00D-056A355BB5EF}"/>
              </a:ext>
            </a:extLst>
          </p:cNvPr>
          <p:cNvSpPr txBox="1"/>
          <p:nvPr/>
        </p:nvSpPr>
        <p:spPr>
          <a:xfrm>
            <a:off x="6602138" y="3952307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提取了</a:t>
            </a:r>
            <a:r>
              <a:rPr lang="en-US" altLang="zh-CN" sz="1400" dirty="0"/>
              <a:t>4</a:t>
            </a:r>
            <a:r>
              <a:rPr lang="zh-CN" altLang="en-US" sz="1400" dirty="0"/>
              <a:t>帧，每帧</a:t>
            </a:r>
            <a:r>
              <a:rPr lang="en-US" altLang="zh-CN" sz="1400" dirty="0"/>
              <a:t>8</a:t>
            </a:r>
            <a:r>
              <a:rPr lang="zh-CN" altLang="en-US" sz="1400" dirty="0"/>
              <a:t>字节长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6D26BD-D1B9-4376-9F4B-45136394DB7F}"/>
              </a:ext>
            </a:extLst>
          </p:cNvPr>
          <p:cNvSpPr txBox="1"/>
          <p:nvPr/>
        </p:nvSpPr>
        <p:spPr>
          <a:xfrm>
            <a:off x="2878821" y="2112448"/>
            <a:ext cx="2765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FixedLengthBasedFrameDecoder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011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1253C3-F9EB-4A9E-89D7-05F20FD2108F}"/>
              </a:ext>
            </a:extLst>
          </p:cNvPr>
          <p:cNvSpPr/>
          <p:nvPr/>
        </p:nvSpPr>
        <p:spPr>
          <a:xfrm>
            <a:off x="1770076" y="2424418"/>
            <a:ext cx="1073791" cy="100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长度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1400" dirty="0">
                <a:solidFill>
                  <a:schemeClr val="tx1"/>
                </a:solidFill>
              </a:rPr>
              <a:t>0x00C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397A2B-3E53-4CE7-9F5E-F18CD9779806}"/>
              </a:ext>
            </a:extLst>
          </p:cNvPr>
          <p:cNvSpPr/>
          <p:nvPr/>
        </p:nvSpPr>
        <p:spPr>
          <a:xfrm>
            <a:off x="2843867" y="2424418"/>
            <a:ext cx="2013359" cy="100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实际内容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1400" dirty="0">
                <a:solidFill>
                  <a:schemeClr val="tx1"/>
                </a:solidFill>
              </a:rPr>
              <a:t>“HelloWorld”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B16CDC-5D9B-44A7-9A2B-17E48C500769}"/>
              </a:ext>
            </a:extLst>
          </p:cNvPr>
          <p:cNvSpPr txBox="1"/>
          <p:nvPr/>
        </p:nvSpPr>
        <p:spPr>
          <a:xfrm>
            <a:off x="2390863" y="2004968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解码前（</a:t>
            </a:r>
            <a:r>
              <a:rPr lang="en-US" altLang="zh-CN" sz="1400" dirty="0"/>
              <a:t>14</a:t>
            </a:r>
            <a:r>
              <a:rPr lang="zh-CN" altLang="en-US" sz="1400" dirty="0"/>
              <a:t>字节）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A70AF8-E619-4BFB-935B-C7264D37AF75}"/>
              </a:ext>
            </a:extLst>
          </p:cNvPr>
          <p:cNvSpPr/>
          <p:nvPr/>
        </p:nvSpPr>
        <p:spPr>
          <a:xfrm>
            <a:off x="6427365" y="2424418"/>
            <a:ext cx="2013359" cy="100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实际内容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1400" dirty="0">
                <a:solidFill>
                  <a:schemeClr val="tx1"/>
                </a:solidFill>
              </a:rPr>
              <a:t>“HelloWorld”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EC8633D-EF25-44FD-B16D-67B8D26C5712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857226" y="2926709"/>
            <a:ext cx="1570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6F3C025-3494-4D1B-8D25-0DF06D065554}"/>
              </a:ext>
            </a:extLst>
          </p:cNvPr>
          <p:cNvSpPr txBox="1"/>
          <p:nvPr/>
        </p:nvSpPr>
        <p:spPr>
          <a:xfrm>
            <a:off x="6653869" y="2108252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解码后（</a:t>
            </a:r>
            <a:r>
              <a:rPr lang="en-US" altLang="zh-CN" sz="1400" dirty="0"/>
              <a:t>12</a:t>
            </a:r>
            <a:r>
              <a:rPr lang="zh-CN" altLang="en-US" sz="1400" dirty="0"/>
              <a:t>字节）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C30848-6053-407B-B33A-902B15401C02}"/>
              </a:ext>
            </a:extLst>
          </p:cNvPr>
          <p:cNvSpPr txBox="1"/>
          <p:nvPr/>
        </p:nvSpPr>
        <p:spPr>
          <a:xfrm>
            <a:off x="395683" y="3540673"/>
            <a:ext cx="213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长度</a:t>
            </a:r>
            <a:r>
              <a:rPr lang="en-US" altLang="zh-CN" sz="1400" dirty="0"/>
              <a:t>0x000C</a:t>
            </a:r>
            <a:r>
              <a:rPr lang="zh-CN" altLang="en-US" sz="1400" dirty="0"/>
              <a:t>（</a:t>
            </a:r>
            <a:r>
              <a:rPr lang="en-US" altLang="zh-CN" sz="1400" dirty="0"/>
              <a:t>12</a:t>
            </a:r>
            <a:r>
              <a:rPr lang="zh-CN" altLang="en-US" sz="1400" dirty="0"/>
              <a:t>）被编码进了帧的前</a:t>
            </a:r>
            <a:r>
              <a:rPr lang="en-US" altLang="zh-CN" sz="1400" dirty="0"/>
              <a:t>2</a:t>
            </a:r>
            <a:r>
              <a:rPr lang="zh-CN" altLang="en-US" sz="1400" dirty="0"/>
              <a:t>个字节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8B4F55-E224-4643-B2DA-09D0226B9647}"/>
              </a:ext>
            </a:extLst>
          </p:cNvPr>
          <p:cNvSpPr txBox="1"/>
          <p:nvPr/>
        </p:nvSpPr>
        <p:spPr>
          <a:xfrm>
            <a:off x="6781103" y="3875014"/>
            <a:ext cx="213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提取的帧包含了实际的内容，但并不包括头部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6267D1-FAA4-4088-B00B-926C8E89CD39}"/>
              </a:ext>
            </a:extLst>
          </p:cNvPr>
          <p:cNvSpPr txBox="1"/>
          <p:nvPr/>
        </p:nvSpPr>
        <p:spPr>
          <a:xfrm>
            <a:off x="3230997" y="3429000"/>
            <a:ext cx="213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最后</a:t>
            </a:r>
            <a:r>
              <a:rPr lang="en-US" altLang="zh-CN" sz="1400" dirty="0"/>
              <a:t>12</a:t>
            </a:r>
            <a:r>
              <a:rPr lang="zh-CN" altLang="en-US" sz="1400" dirty="0"/>
              <a:t>个字节包含了实际的内容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58F1A7-4AEB-4B32-9946-8E049AF818EB}"/>
              </a:ext>
            </a:extLst>
          </p:cNvPr>
          <p:cNvSpPr txBox="1"/>
          <p:nvPr/>
        </p:nvSpPr>
        <p:spPr>
          <a:xfrm>
            <a:off x="4398629" y="1137297"/>
            <a:ext cx="302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LengthFieldBasedFrameDecoder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48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4751C7-42D1-4CF1-B754-EF403214D1BB}"/>
              </a:ext>
            </a:extLst>
          </p:cNvPr>
          <p:cNvSpPr txBox="1"/>
          <p:nvPr/>
        </p:nvSpPr>
        <p:spPr>
          <a:xfrm>
            <a:off x="4672668" y="48656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2468ED-4FC8-4EFB-A250-FA466BBC41D5}"/>
              </a:ext>
            </a:extLst>
          </p:cNvPr>
          <p:cNvSpPr/>
          <p:nvPr/>
        </p:nvSpPr>
        <p:spPr>
          <a:xfrm>
            <a:off x="4424027" y="1350628"/>
            <a:ext cx="1661020" cy="1006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监听新的文件内容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4C52AA3-4D72-487A-BA0D-2CF1BE4866F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852483" y="2357306"/>
            <a:ext cx="1787929" cy="7434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B66DDA3-A5D5-4FE5-9433-7B1982AE1F9A}"/>
              </a:ext>
            </a:extLst>
          </p:cNvPr>
          <p:cNvSpPr txBox="1"/>
          <p:nvPr/>
        </p:nvSpPr>
        <p:spPr>
          <a:xfrm>
            <a:off x="2311309" y="31007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事件监听器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E02344-06DA-4DF3-A291-31D6FB71A856}"/>
              </a:ext>
            </a:extLst>
          </p:cNvPr>
          <p:cNvSpPr/>
          <p:nvPr/>
        </p:nvSpPr>
        <p:spPr>
          <a:xfrm>
            <a:off x="2401646" y="3449456"/>
            <a:ext cx="901673" cy="837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监听</a:t>
            </a:r>
            <a:r>
              <a:rPr lang="en-US" altLang="zh-CN" sz="1400" dirty="0">
                <a:solidFill>
                  <a:schemeClr val="tx1"/>
                </a:solidFill>
              </a:rPr>
              <a:t>UPD</a:t>
            </a:r>
            <a:r>
              <a:rPr lang="zh-CN" altLang="en-US" sz="1400" dirty="0">
                <a:solidFill>
                  <a:schemeClr val="tx1"/>
                </a:solidFill>
              </a:rPr>
              <a:t>消息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78834A-A51B-4AC5-B71E-0D696FB0C602}"/>
              </a:ext>
            </a:extLst>
          </p:cNvPr>
          <p:cNvSpPr txBox="1"/>
          <p:nvPr/>
        </p:nvSpPr>
        <p:spPr>
          <a:xfrm>
            <a:off x="3854657" y="31007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事件监听器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946586-5884-4722-9961-1D47A23E92FF}"/>
              </a:ext>
            </a:extLst>
          </p:cNvPr>
          <p:cNvSpPr/>
          <p:nvPr/>
        </p:nvSpPr>
        <p:spPr>
          <a:xfrm>
            <a:off x="3944994" y="3449456"/>
            <a:ext cx="901673" cy="837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监听</a:t>
            </a:r>
            <a:r>
              <a:rPr lang="en-US" altLang="zh-CN" sz="1400" dirty="0">
                <a:solidFill>
                  <a:schemeClr val="tx1"/>
                </a:solidFill>
              </a:rPr>
              <a:t>UPD</a:t>
            </a:r>
            <a:r>
              <a:rPr lang="zh-CN" altLang="en-US" sz="1400" dirty="0">
                <a:solidFill>
                  <a:schemeClr val="tx1"/>
                </a:solidFill>
              </a:rPr>
              <a:t>消息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697F94-AC44-4267-8C30-01D14BFAFCAF}"/>
              </a:ext>
            </a:extLst>
          </p:cNvPr>
          <p:cNvSpPr txBox="1"/>
          <p:nvPr/>
        </p:nvSpPr>
        <p:spPr>
          <a:xfrm>
            <a:off x="5488343" y="31007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事件监听器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5C6D67-7B21-4991-885D-95D847E518F5}"/>
              </a:ext>
            </a:extLst>
          </p:cNvPr>
          <p:cNvSpPr/>
          <p:nvPr/>
        </p:nvSpPr>
        <p:spPr>
          <a:xfrm>
            <a:off x="5578680" y="3449456"/>
            <a:ext cx="901673" cy="837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监听</a:t>
            </a:r>
            <a:r>
              <a:rPr lang="en-US" altLang="zh-CN" sz="1400" dirty="0">
                <a:solidFill>
                  <a:schemeClr val="tx1"/>
                </a:solidFill>
              </a:rPr>
              <a:t>UPD</a:t>
            </a:r>
            <a:r>
              <a:rPr lang="zh-CN" altLang="en-US" sz="1400" dirty="0">
                <a:solidFill>
                  <a:schemeClr val="tx1"/>
                </a:solidFill>
              </a:rPr>
              <a:t>消息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07AF1F-C3FF-4D01-AE0B-D04DC16E432C}"/>
              </a:ext>
            </a:extLst>
          </p:cNvPr>
          <p:cNvSpPr txBox="1"/>
          <p:nvPr/>
        </p:nvSpPr>
        <p:spPr>
          <a:xfrm>
            <a:off x="7212367" y="31007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事件监听器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2C0B82-7E98-4BB3-A3F9-14BAD8C32A5D}"/>
              </a:ext>
            </a:extLst>
          </p:cNvPr>
          <p:cNvSpPr/>
          <p:nvPr/>
        </p:nvSpPr>
        <p:spPr>
          <a:xfrm>
            <a:off x="7302704" y="3449456"/>
            <a:ext cx="901673" cy="837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监听</a:t>
            </a:r>
            <a:r>
              <a:rPr lang="en-US" altLang="zh-CN" sz="1400" dirty="0">
                <a:solidFill>
                  <a:schemeClr val="tx1"/>
                </a:solidFill>
              </a:rPr>
              <a:t>UPD</a:t>
            </a:r>
            <a:r>
              <a:rPr lang="zh-CN" altLang="en-US" sz="1400" dirty="0">
                <a:solidFill>
                  <a:schemeClr val="tx1"/>
                </a:solidFill>
              </a:rPr>
              <a:t>消息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3B9592D-D185-42D0-95CB-232B84B8E005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95831" y="2357306"/>
            <a:ext cx="489162" cy="7434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B0F4750-DA75-4299-BC87-23A9D17288C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578680" y="2357306"/>
            <a:ext cx="450837" cy="7434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26A66C-142E-40A8-BEB7-116B34C1DB8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887167" y="2357306"/>
            <a:ext cx="1866374" cy="7434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A04B95B-29CE-421F-9052-61F4EA545579}"/>
              </a:ext>
            </a:extLst>
          </p:cNvPr>
          <p:cNvSpPr txBox="1"/>
          <p:nvPr/>
        </p:nvSpPr>
        <p:spPr>
          <a:xfrm>
            <a:off x="3410661" y="1089510"/>
            <a:ext cx="1082348" cy="74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广播者监听新的文件内容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31562C-2D54-4849-8FC9-5E9763FEB7A1}"/>
              </a:ext>
            </a:extLst>
          </p:cNvPr>
          <p:cNvSpPr txBox="1"/>
          <p:nvPr/>
        </p:nvSpPr>
        <p:spPr>
          <a:xfrm>
            <a:off x="6428341" y="2357306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通过</a:t>
            </a:r>
            <a:r>
              <a:rPr lang="en-US" altLang="zh-CN" sz="1400" dirty="0"/>
              <a:t>UDP</a:t>
            </a:r>
            <a:r>
              <a:rPr lang="zh-CN" altLang="en-US" sz="1400" dirty="0"/>
              <a:t>广播事件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170CE8B-6484-4F4A-B47E-9B4C11B92759}"/>
              </a:ext>
            </a:extLst>
          </p:cNvPr>
          <p:cNvSpPr txBox="1"/>
          <p:nvPr/>
        </p:nvSpPr>
        <p:spPr>
          <a:xfrm>
            <a:off x="3888141" y="4346806"/>
            <a:ext cx="293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3. </a:t>
            </a:r>
            <a:r>
              <a:rPr lang="zh-CN" altLang="en-US" sz="1400" dirty="0"/>
              <a:t>事件监听器并且显示消息的内容</a:t>
            </a:r>
          </a:p>
        </p:txBody>
      </p:sp>
    </p:spTree>
    <p:extLst>
      <p:ext uri="{BB962C8B-B14F-4D97-AF65-F5344CB8AC3E}">
        <p14:creationId xmlns:p14="http://schemas.microsoft.com/office/powerpoint/2010/main" val="40205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B395D6-C497-4252-9FA0-12A12D424B06}"/>
              </a:ext>
            </a:extLst>
          </p:cNvPr>
          <p:cNvSpPr/>
          <p:nvPr/>
        </p:nvSpPr>
        <p:spPr>
          <a:xfrm>
            <a:off x="3338819" y="377505"/>
            <a:ext cx="2902590" cy="11912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具有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>
                <a:solidFill>
                  <a:schemeClr val="tx1"/>
                </a:solidFill>
              </a:rPr>
              <a:t>个</a:t>
            </a:r>
            <a:r>
              <a:rPr lang="en-US" altLang="zh-CN" sz="1200" dirty="0">
                <a:solidFill>
                  <a:schemeClr val="tx1"/>
                </a:solidFill>
              </a:rPr>
              <a:t>EventLoop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en-US" altLang="zh-CN" sz="1200" dirty="0">
                <a:solidFill>
                  <a:schemeClr val="tx1"/>
                </a:solidFill>
              </a:rPr>
              <a:t>EventLoopGroup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E3A31A0-BA6C-48A7-9BB1-83E95F126ED1}"/>
              </a:ext>
            </a:extLst>
          </p:cNvPr>
          <p:cNvSpPr/>
          <p:nvPr/>
        </p:nvSpPr>
        <p:spPr>
          <a:xfrm>
            <a:off x="2894201" y="885038"/>
            <a:ext cx="1115735" cy="6837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EventLoop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63BEFF-BBBC-4F3C-A44C-E821D14D1CE0}"/>
              </a:ext>
            </a:extLst>
          </p:cNvPr>
          <p:cNvSpPr/>
          <p:nvPr/>
        </p:nvSpPr>
        <p:spPr>
          <a:xfrm>
            <a:off x="3759316" y="1226889"/>
            <a:ext cx="1115735" cy="6837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EventLoop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B325E58-75AE-403E-8169-92FE3AADC62F}"/>
              </a:ext>
            </a:extLst>
          </p:cNvPr>
          <p:cNvSpPr/>
          <p:nvPr/>
        </p:nvSpPr>
        <p:spPr>
          <a:xfrm>
            <a:off x="4875053" y="1226889"/>
            <a:ext cx="1115735" cy="6837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EventLoop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06DAFCB-DF3E-4967-8533-41C2B8AF1690}"/>
              </a:ext>
            </a:extLst>
          </p:cNvPr>
          <p:cNvSpPr/>
          <p:nvPr/>
        </p:nvSpPr>
        <p:spPr>
          <a:xfrm>
            <a:off x="5733872" y="794156"/>
            <a:ext cx="1115735" cy="6837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EventLoop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0CE8EE3-B697-402F-BC2D-F0C28806B270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4875053" y="1568741"/>
            <a:ext cx="42802" cy="1891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5E800FD-F374-43F7-B2B8-5C37E47F3911}"/>
              </a:ext>
            </a:extLst>
          </p:cNvPr>
          <p:cNvSpPr/>
          <p:nvPr/>
        </p:nvSpPr>
        <p:spPr>
          <a:xfrm>
            <a:off x="3876762" y="2227274"/>
            <a:ext cx="1996578" cy="5872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使用</a:t>
            </a:r>
            <a:r>
              <a:rPr lang="en-US" altLang="zh-CN" sz="1200" dirty="0"/>
              <a:t>EventLoopGroup</a:t>
            </a:r>
            <a:r>
              <a:rPr lang="zh-CN" altLang="en-US" sz="1200" dirty="0"/>
              <a:t>所提供的</a:t>
            </a:r>
            <a:r>
              <a:rPr lang="en-US" altLang="zh-CN" sz="1200" dirty="0"/>
              <a:t>EventLoop</a:t>
            </a:r>
            <a:endParaRPr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C00006-1EC1-4EE7-96E6-3F35052CBAC6}"/>
              </a:ext>
            </a:extLst>
          </p:cNvPr>
          <p:cNvSpPr/>
          <p:nvPr/>
        </p:nvSpPr>
        <p:spPr>
          <a:xfrm>
            <a:off x="4754459" y="3359794"/>
            <a:ext cx="1115735" cy="6837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EventLoop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D2343D6-ECF9-4A24-96D7-35CC2A3A6AE7}"/>
              </a:ext>
            </a:extLst>
          </p:cNvPr>
          <p:cNvSpPr/>
          <p:nvPr/>
        </p:nvSpPr>
        <p:spPr>
          <a:xfrm>
            <a:off x="4009936" y="3604472"/>
            <a:ext cx="1115735" cy="683703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Channel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134CBEE-629A-4718-8852-72A139020777}"/>
              </a:ext>
            </a:extLst>
          </p:cNvPr>
          <p:cNvSpPr/>
          <p:nvPr/>
        </p:nvSpPr>
        <p:spPr>
          <a:xfrm>
            <a:off x="1957589" y="3604471"/>
            <a:ext cx="1115735" cy="683703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Channel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5C5902C-F577-42BC-836F-07B51EC61CEF}"/>
              </a:ext>
            </a:extLst>
          </p:cNvPr>
          <p:cNvSpPr/>
          <p:nvPr/>
        </p:nvSpPr>
        <p:spPr>
          <a:xfrm>
            <a:off x="7551329" y="3484545"/>
            <a:ext cx="1115735" cy="68370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EventLoop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35432F0-E7FC-4ED1-94E8-BACA55A6E130}"/>
              </a:ext>
            </a:extLst>
          </p:cNvPr>
          <p:cNvSpPr/>
          <p:nvPr/>
        </p:nvSpPr>
        <p:spPr>
          <a:xfrm>
            <a:off x="6806806" y="3729223"/>
            <a:ext cx="1115735" cy="683703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Channel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AFD065-29EE-44C1-9540-430599BC0DCF}"/>
              </a:ext>
            </a:extLst>
          </p:cNvPr>
          <p:cNvSpPr/>
          <p:nvPr/>
        </p:nvSpPr>
        <p:spPr>
          <a:xfrm>
            <a:off x="1669409" y="4546833"/>
            <a:ext cx="1786855" cy="956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创建</a:t>
            </a:r>
            <a:r>
              <a:rPr lang="en-US" altLang="zh-CN" sz="1600" dirty="0"/>
              <a:t>Channel</a:t>
            </a:r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978A338-6334-440F-AA78-1B10B4D6807F}"/>
              </a:ext>
            </a:extLst>
          </p:cNvPr>
          <p:cNvSpPr/>
          <p:nvPr/>
        </p:nvSpPr>
        <p:spPr>
          <a:xfrm>
            <a:off x="4091729" y="4599970"/>
            <a:ext cx="1786855" cy="956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Register EventLoop with Channel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531A580-603A-4741-BAD6-B56DE14E1139}"/>
              </a:ext>
            </a:extLst>
          </p:cNvPr>
          <p:cNvSpPr/>
          <p:nvPr/>
        </p:nvSpPr>
        <p:spPr>
          <a:xfrm>
            <a:off x="6514049" y="4546833"/>
            <a:ext cx="1786855" cy="956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Process I/O with EventLoop during entire lifetime</a:t>
            </a:r>
            <a:endParaRPr lang="zh-CN" altLang="en-US" sz="16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6C5F5EC-76DA-44CF-9FF5-DDBDC52234C8}"/>
              </a:ext>
            </a:extLst>
          </p:cNvPr>
          <p:cNvCxnSpPr>
            <a:cxnSpLocks/>
          </p:cNvCxnSpPr>
          <p:nvPr/>
        </p:nvCxnSpPr>
        <p:spPr>
          <a:xfrm>
            <a:off x="1652451" y="5949190"/>
            <a:ext cx="17996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EFDC7B2-2B0E-4445-B09E-0C2E9E54E9C0}"/>
              </a:ext>
            </a:extLst>
          </p:cNvPr>
          <p:cNvCxnSpPr>
            <a:cxnSpLocks/>
          </p:cNvCxnSpPr>
          <p:nvPr/>
        </p:nvCxnSpPr>
        <p:spPr>
          <a:xfrm>
            <a:off x="4018046" y="5965969"/>
            <a:ext cx="17996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EE094F-7F82-494F-99DE-CB8C5459037D}"/>
              </a:ext>
            </a:extLst>
          </p:cNvPr>
          <p:cNvCxnSpPr>
            <a:cxnSpLocks/>
          </p:cNvCxnSpPr>
          <p:nvPr/>
        </p:nvCxnSpPr>
        <p:spPr>
          <a:xfrm>
            <a:off x="6514049" y="5965969"/>
            <a:ext cx="17996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972CD4E-1524-4344-BD89-71B75A3D044F}"/>
              </a:ext>
            </a:extLst>
          </p:cNvPr>
          <p:cNvSpPr txBox="1"/>
          <p:nvPr/>
        </p:nvSpPr>
        <p:spPr>
          <a:xfrm>
            <a:off x="9051721" y="794157"/>
            <a:ext cx="218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EventLoop</a:t>
            </a:r>
            <a:r>
              <a:rPr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209799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9563B7-67FA-4469-8CB7-D82BB8C84D8B}"/>
              </a:ext>
            </a:extLst>
          </p:cNvPr>
          <p:cNvSpPr/>
          <p:nvPr/>
        </p:nvSpPr>
        <p:spPr>
          <a:xfrm>
            <a:off x="1409350" y="1233182"/>
            <a:ext cx="447417" cy="3582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578208-D9CE-4C6C-88CA-BB428135CE0D}"/>
              </a:ext>
            </a:extLst>
          </p:cNvPr>
          <p:cNvSpPr txBox="1"/>
          <p:nvPr/>
        </p:nvSpPr>
        <p:spPr>
          <a:xfrm>
            <a:off x="914399" y="86385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Socket/Transport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DB05D2-D3D0-43E7-B17A-BCF0DBABFF84}"/>
              </a:ext>
            </a:extLst>
          </p:cNvPr>
          <p:cNvSpPr/>
          <p:nvPr/>
        </p:nvSpPr>
        <p:spPr>
          <a:xfrm>
            <a:off x="2139193" y="1954635"/>
            <a:ext cx="8643457" cy="28606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C045DE-9C84-4383-BA57-47D74E71A1DF}"/>
              </a:ext>
            </a:extLst>
          </p:cNvPr>
          <p:cNvSpPr/>
          <p:nvPr/>
        </p:nvSpPr>
        <p:spPr>
          <a:xfrm>
            <a:off x="2785424" y="2340528"/>
            <a:ext cx="3028424" cy="5956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ChannelInboundHandler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1EBD1C-A333-46F0-AE23-C3D3E6AD6986}"/>
              </a:ext>
            </a:extLst>
          </p:cNvPr>
          <p:cNvSpPr/>
          <p:nvPr/>
        </p:nvSpPr>
        <p:spPr>
          <a:xfrm>
            <a:off x="6637369" y="2340527"/>
            <a:ext cx="3028424" cy="5956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ChannelIboundHandler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788F2-A805-47FF-98DF-9F4B34569D38}"/>
              </a:ext>
            </a:extLst>
          </p:cNvPr>
          <p:cNvSpPr/>
          <p:nvPr/>
        </p:nvSpPr>
        <p:spPr>
          <a:xfrm>
            <a:off x="3608945" y="3759663"/>
            <a:ext cx="3028424" cy="5956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ChannelOutboundHandler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91E188-C43A-4C45-8281-6FD64B0C0AAB}"/>
              </a:ext>
            </a:extLst>
          </p:cNvPr>
          <p:cNvSpPr/>
          <p:nvPr/>
        </p:nvSpPr>
        <p:spPr>
          <a:xfrm>
            <a:off x="7306809" y="3759664"/>
            <a:ext cx="3028424" cy="5956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ChannelOutboundHandler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AD9598C-90BE-4736-9896-88340D6CBF3A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0335233" y="4057474"/>
            <a:ext cx="10654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575656-80F8-461E-87D9-F8E25D86B02A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6637369" y="4057473"/>
            <a:ext cx="66944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1D547C-07CD-4CD8-ACAE-AA632DF548D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56767" y="4057473"/>
            <a:ext cx="17521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7CE9F05-FE67-4999-8B8E-9ED97F53821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56767" y="2638338"/>
            <a:ext cx="928657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829E563-1B87-4943-BA76-3F9830B5D06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813848" y="2638337"/>
            <a:ext cx="823521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9F597E9-08F5-4695-9EA5-9046B7691AF2}"/>
              </a:ext>
            </a:extLst>
          </p:cNvPr>
          <p:cNvSpPr txBox="1"/>
          <p:nvPr/>
        </p:nvSpPr>
        <p:spPr>
          <a:xfrm>
            <a:off x="1856767" y="49284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F8DABDE-EA38-4DCE-A003-81DE441ADECF}"/>
              </a:ext>
            </a:extLst>
          </p:cNvPr>
          <p:cNvSpPr txBox="1"/>
          <p:nvPr/>
        </p:nvSpPr>
        <p:spPr>
          <a:xfrm>
            <a:off x="10544770" y="49032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尾部</a:t>
            </a:r>
          </a:p>
        </p:txBody>
      </p:sp>
    </p:spTree>
    <p:extLst>
      <p:ext uri="{BB962C8B-B14F-4D97-AF65-F5344CB8AC3E}">
        <p14:creationId xmlns:p14="http://schemas.microsoft.com/office/powerpoint/2010/main" val="414366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D5C0CF-03EE-45EC-964D-F63FE5D22262}"/>
              </a:ext>
            </a:extLst>
          </p:cNvPr>
          <p:cNvSpPr/>
          <p:nvPr/>
        </p:nvSpPr>
        <p:spPr>
          <a:xfrm>
            <a:off x="2508310" y="2935884"/>
            <a:ext cx="2042912" cy="986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可丢弃字节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DFA602-69B0-4437-8A99-FB558422CBB3}"/>
              </a:ext>
            </a:extLst>
          </p:cNvPr>
          <p:cNvSpPr/>
          <p:nvPr/>
        </p:nvSpPr>
        <p:spPr>
          <a:xfrm>
            <a:off x="4551222" y="2935883"/>
            <a:ext cx="2042912" cy="986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可读字节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</a:rPr>
              <a:t>CONTENT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83EDD7-8964-4AFD-9201-0E5364475335}"/>
              </a:ext>
            </a:extLst>
          </p:cNvPr>
          <p:cNvSpPr/>
          <p:nvPr/>
        </p:nvSpPr>
        <p:spPr>
          <a:xfrm>
            <a:off x="6594134" y="2935883"/>
            <a:ext cx="2042912" cy="986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可写字节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C9D491-7FFF-4D10-9F56-C22ADDE10632}"/>
              </a:ext>
            </a:extLst>
          </p:cNvPr>
          <p:cNvCxnSpPr>
            <a:cxnSpLocks/>
          </p:cNvCxnSpPr>
          <p:nvPr/>
        </p:nvCxnSpPr>
        <p:spPr>
          <a:xfrm flipH="1">
            <a:off x="7077535" y="4304233"/>
            <a:ext cx="6459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AFCF4-5C8A-4D95-8699-1077C92A7D14}"/>
              </a:ext>
            </a:extLst>
          </p:cNvPr>
          <p:cNvSpPr txBox="1"/>
          <p:nvPr/>
        </p:nvSpPr>
        <p:spPr>
          <a:xfrm>
            <a:off x="7723487" y="411956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capacity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4496D83-81EB-425E-842C-89E03C6A5076}"/>
              </a:ext>
            </a:extLst>
          </p:cNvPr>
          <p:cNvCxnSpPr>
            <a:cxnSpLocks/>
          </p:cNvCxnSpPr>
          <p:nvPr/>
        </p:nvCxnSpPr>
        <p:spPr>
          <a:xfrm flipH="1">
            <a:off x="4756558" y="4304233"/>
            <a:ext cx="7141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D28D8BC-4372-4EE6-A9DD-131CEAD36646}"/>
              </a:ext>
            </a:extLst>
          </p:cNvPr>
          <p:cNvSpPr txBox="1"/>
          <p:nvPr/>
        </p:nvSpPr>
        <p:spPr>
          <a:xfrm>
            <a:off x="5834264" y="411956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writeIndex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98D917-074E-4BD5-BD96-FB8528B02992}"/>
              </a:ext>
            </a:extLst>
          </p:cNvPr>
          <p:cNvSpPr txBox="1"/>
          <p:nvPr/>
        </p:nvSpPr>
        <p:spPr>
          <a:xfrm>
            <a:off x="3489460" y="411956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readIndex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8BEF200-98E8-4925-9A18-F2EE017641DA}"/>
              </a:ext>
            </a:extLst>
          </p:cNvPr>
          <p:cNvCxnSpPr>
            <a:cxnSpLocks/>
          </p:cNvCxnSpPr>
          <p:nvPr/>
        </p:nvCxnSpPr>
        <p:spPr>
          <a:xfrm flipH="1">
            <a:off x="2961315" y="4304233"/>
            <a:ext cx="437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E28B7F5-98B6-43AF-A4D1-5F41730EF9F2}"/>
              </a:ext>
            </a:extLst>
          </p:cNvPr>
          <p:cNvSpPr txBox="1"/>
          <p:nvPr/>
        </p:nvSpPr>
        <p:spPr>
          <a:xfrm>
            <a:off x="2453002" y="4119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E7D185B-4384-4255-A19E-E9020434D45E}"/>
              </a:ext>
            </a:extLst>
          </p:cNvPr>
          <p:cNvCxnSpPr>
            <a:cxnSpLocks/>
            <a:stCxn id="32" idx="2"/>
            <a:endCxn id="9" idx="0"/>
          </p:cNvCxnSpPr>
          <p:nvPr/>
        </p:nvCxnSpPr>
        <p:spPr>
          <a:xfrm>
            <a:off x="7615590" y="1904981"/>
            <a:ext cx="0" cy="1030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4227DF3-EEBA-4480-8109-856DE2558DF8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 flipH="1">
            <a:off x="5572678" y="1904981"/>
            <a:ext cx="1" cy="1030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3C74810-8731-40DE-B2DB-BD793927768E}"/>
              </a:ext>
            </a:extLst>
          </p:cNvPr>
          <p:cNvCxnSpPr>
            <a:cxnSpLocks/>
            <a:stCxn id="37" idx="2"/>
            <a:endCxn id="4" idx="0"/>
          </p:cNvCxnSpPr>
          <p:nvPr/>
        </p:nvCxnSpPr>
        <p:spPr>
          <a:xfrm flipH="1">
            <a:off x="3529766" y="1904981"/>
            <a:ext cx="2" cy="1030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B20C03D-C926-42E8-BE75-9F9F31508748}"/>
              </a:ext>
            </a:extLst>
          </p:cNvPr>
          <p:cNvSpPr/>
          <p:nvPr/>
        </p:nvSpPr>
        <p:spPr>
          <a:xfrm>
            <a:off x="6909528" y="1066082"/>
            <a:ext cx="1412124" cy="838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可以添加更多字节的空间：可写字节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7DFAA4-FE45-46DA-AAD1-E9CEA34E395B}"/>
              </a:ext>
            </a:extLst>
          </p:cNvPr>
          <p:cNvSpPr/>
          <p:nvPr/>
        </p:nvSpPr>
        <p:spPr>
          <a:xfrm>
            <a:off x="4866617" y="1066082"/>
            <a:ext cx="1412124" cy="838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尚未被读过的字节：可读字节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E3D18F-86D0-431E-819A-19F33E2D1962}"/>
              </a:ext>
            </a:extLst>
          </p:cNvPr>
          <p:cNvSpPr/>
          <p:nvPr/>
        </p:nvSpPr>
        <p:spPr>
          <a:xfrm>
            <a:off x="2823706" y="1066082"/>
            <a:ext cx="1412124" cy="838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已经被读过的可被丢弃的字节</a:t>
            </a:r>
          </a:p>
        </p:txBody>
      </p:sp>
    </p:spTree>
    <p:extLst>
      <p:ext uri="{BB962C8B-B14F-4D97-AF65-F5344CB8AC3E}">
        <p14:creationId xmlns:p14="http://schemas.microsoft.com/office/powerpoint/2010/main" val="269407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8FD303-C5EB-43B4-B741-B87E10D1D65C}"/>
              </a:ext>
            </a:extLst>
          </p:cNvPr>
          <p:cNvSpPr/>
          <p:nvPr/>
        </p:nvSpPr>
        <p:spPr>
          <a:xfrm>
            <a:off x="3414320" y="3095538"/>
            <a:ext cx="1988190" cy="81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可读字节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CONTENT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FB7BCE-5613-417C-8DEA-FCE46F59188E}"/>
              </a:ext>
            </a:extLst>
          </p:cNvPr>
          <p:cNvSpPr/>
          <p:nvPr/>
        </p:nvSpPr>
        <p:spPr>
          <a:xfrm>
            <a:off x="5402510" y="3095538"/>
            <a:ext cx="3238151" cy="81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可写字节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（刚刚扩展的）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858B460-01F8-4B70-9A7D-D2D3AD2F176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408415" y="2239861"/>
            <a:ext cx="0" cy="8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DD34F0A-4D4B-417B-AFBD-7ACD9A53EB4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021586" y="2239861"/>
            <a:ext cx="0" cy="8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CE7C013-8713-473A-BD87-6AC3AD553A6E}"/>
              </a:ext>
            </a:extLst>
          </p:cNvPr>
          <p:cNvSpPr txBox="1"/>
          <p:nvPr/>
        </p:nvSpPr>
        <p:spPr>
          <a:xfrm>
            <a:off x="6294463" y="1808974"/>
            <a:ext cx="1454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空闲的空间，</a:t>
            </a:r>
            <a:br>
              <a:rPr lang="en-US" altLang="zh-CN" sz="1100" dirty="0"/>
            </a:br>
            <a:r>
              <a:rPr lang="zh-CN" altLang="en-US" sz="1100" dirty="0"/>
              <a:t>增加了被回收的空间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346B47-D8C3-40D3-998F-CD7C373199E8}"/>
              </a:ext>
            </a:extLst>
          </p:cNvPr>
          <p:cNvSpPr txBox="1"/>
          <p:nvPr/>
        </p:nvSpPr>
        <p:spPr>
          <a:xfrm>
            <a:off x="3749536" y="1808973"/>
            <a:ext cx="15648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尚未被读取的字节</a:t>
            </a:r>
            <a:br>
              <a:rPr lang="en-US" altLang="zh-CN" sz="1100" dirty="0"/>
            </a:br>
            <a:r>
              <a:rPr lang="zh-CN" altLang="en-US" sz="1100" dirty="0"/>
              <a:t>（</a:t>
            </a:r>
            <a:r>
              <a:rPr lang="en-US" altLang="zh-CN" sz="1100" dirty="0"/>
              <a:t>readIndex</a:t>
            </a:r>
            <a:r>
              <a:rPr lang="zh-CN" altLang="en-US" sz="1100" dirty="0"/>
              <a:t>现在是</a:t>
            </a:r>
            <a:r>
              <a:rPr lang="en-US" altLang="zh-CN" sz="1100" dirty="0"/>
              <a:t>0</a:t>
            </a:r>
            <a:r>
              <a:rPr lang="zh-CN" altLang="en-US" sz="1100" dirty="0"/>
              <a:t>）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A69907C-AC1B-4500-A74E-F5F9CA4ED6E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5987697" y="4330118"/>
            <a:ext cx="2762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09D7F97-2650-424F-ADA3-738CDF6FE7C4}"/>
              </a:ext>
            </a:extLst>
          </p:cNvPr>
          <p:cNvSpPr txBox="1"/>
          <p:nvPr/>
        </p:nvSpPr>
        <p:spPr>
          <a:xfrm>
            <a:off x="8749717" y="4199313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Capacity</a:t>
            </a:r>
            <a:endParaRPr lang="zh-CN" altLang="en-US" sz="11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230ECF-E5D0-42E5-9542-9B6CC8A6B6F1}"/>
              </a:ext>
            </a:extLst>
          </p:cNvPr>
          <p:cNvSpPr txBox="1"/>
          <p:nvPr/>
        </p:nvSpPr>
        <p:spPr>
          <a:xfrm>
            <a:off x="5097710" y="4114674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writeIndex</a:t>
            </a:r>
            <a:br>
              <a:rPr lang="en-US" altLang="zh-CN" sz="1100" dirty="0"/>
            </a:br>
            <a:r>
              <a:rPr lang="zh-CN" altLang="en-US" sz="1100" dirty="0"/>
              <a:t>（已减少）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B1969A4-BDEA-4E9B-9C7F-50592C757A1A}"/>
              </a:ext>
            </a:extLst>
          </p:cNvPr>
          <p:cNvCxnSpPr>
            <a:cxnSpLocks/>
          </p:cNvCxnSpPr>
          <p:nvPr/>
        </p:nvCxnSpPr>
        <p:spPr>
          <a:xfrm flipH="1">
            <a:off x="4202884" y="4330117"/>
            <a:ext cx="8458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4481101-7140-45E6-BB2D-77CC86EBF530}"/>
              </a:ext>
            </a:extLst>
          </p:cNvPr>
          <p:cNvSpPr txBox="1"/>
          <p:nvPr/>
        </p:nvSpPr>
        <p:spPr>
          <a:xfrm>
            <a:off x="3178030" y="4114673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readerIndex</a:t>
            </a:r>
            <a:br>
              <a:rPr lang="en-US" altLang="zh-CN" sz="1100" dirty="0"/>
            </a:br>
            <a:r>
              <a:rPr lang="zh-CN" altLang="en-US" sz="1100" dirty="0"/>
              <a:t>（</a:t>
            </a:r>
            <a:r>
              <a:rPr lang="en-US" altLang="zh-CN" sz="1100" dirty="0"/>
              <a:t>=0</a:t>
            </a:r>
            <a:r>
              <a:rPr lang="zh-CN" altLang="en-US" sz="11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4957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7A83A9-DD75-416A-AA5D-1F39A942DDCC}"/>
              </a:ext>
            </a:extLst>
          </p:cNvPr>
          <p:cNvSpPr/>
          <p:nvPr/>
        </p:nvSpPr>
        <p:spPr>
          <a:xfrm>
            <a:off x="1989810" y="2107441"/>
            <a:ext cx="7421461" cy="205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ChannelPipeline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EAEC3D-9B90-46B5-860D-2B625C4052B5}"/>
              </a:ext>
            </a:extLst>
          </p:cNvPr>
          <p:cNvSpPr/>
          <p:nvPr/>
        </p:nvSpPr>
        <p:spPr>
          <a:xfrm>
            <a:off x="2725243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0FCA26-6D37-4803-8761-7C99FA92EBB6}"/>
              </a:ext>
            </a:extLst>
          </p:cNvPr>
          <p:cNvSpPr/>
          <p:nvPr/>
        </p:nvSpPr>
        <p:spPr>
          <a:xfrm>
            <a:off x="5008446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28E34A-B550-4038-A798-C7FA27773BA1}"/>
              </a:ext>
            </a:extLst>
          </p:cNvPr>
          <p:cNvSpPr/>
          <p:nvPr/>
        </p:nvSpPr>
        <p:spPr>
          <a:xfrm>
            <a:off x="7291649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7C38E2-8E44-41FF-AB9F-5D4EF122E01A}"/>
              </a:ext>
            </a:extLst>
          </p:cNvPr>
          <p:cNvSpPr/>
          <p:nvPr/>
        </p:nvSpPr>
        <p:spPr>
          <a:xfrm>
            <a:off x="1184467" y="2921174"/>
            <a:ext cx="1050722" cy="515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Channel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091C40-E416-4F78-9980-86E28A279F85}"/>
              </a:ext>
            </a:extLst>
          </p:cNvPr>
          <p:cNvSpPr/>
          <p:nvPr/>
        </p:nvSpPr>
        <p:spPr>
          <a:xfrm>
            <a:off x="2295308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2BA166-0620-401C-A45E-D6D87B141E39}"/>
              </a:ext>
            </a:extLst>
          </p:cNvPr>
          <p:cNvSpPr/>
          <p:nvPr/>
        </p:nvSpPr>
        <p:spPr>
          <a:xfrm>
            <a:off x="4578511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4667AC-77D0-4CBD-A5CC-21D3F256D717}"/>
              </a:ext>
            </a:extLst>
          </p:cNvPr>
          <p:cNvSpPr/>
          <p:nvPr/>
        </p:nvSpPr>
        <p:spPr>
          <a:xfrm>
            <a:off x="6861714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0A1B28A-5C48-4512-BC9E-6A5D6EAC4EA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7912435" y="3437096"/>
            <a:ext cx="1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94C873B-8281-476C-895F-55A3EFC41AE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629232" y="3437096"/>
            <a:ext cx="1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C49433D-350C-4670-BE5E-7984CA8D665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346028" y="3437096"/>
            <a:ext cx="2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49BD3F5-BC8B-4ABC-A536-E8B1E1FC1562}"/>
              </a:ext>
            </a:extLst>
          </p:cNvPr>
          <p:cNvSpPr txBox="1"/>
          <p:nvPr/>
        </p:nvSpPr>
        <p:spPr>
          <a:xfrm>
            <a:off x="3624136" y="603773"/>
            <a:ext cx="83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Channel</a:t>
            </a:r>
            <a:r>
              <a:rPr lang="zh-CN" altLang="en-US" dirty="0"/>
              <a:t>、</a:t>
            </a:r>
            <a:r>
              <a:rPr lang="en-US" altLang="zh-CN" dirty="0"/>
              <a:t>ChannelPipeline</a:t>
            </a:r>
            <a:r>
              <a:rPr lang="zh-CN" altLang="en-US" dirty="0"/>
              <a:t>、</a:t>
            </a:r>
            <a:r>
              <a:rPr lang="en-US" altLang="zh-CN" dirty="0"/>
              <a:t>ChannelHandler</a:t>
            </a:r>
            <a:r>
              <a:rPr lang="zh-CN" altLang="en-US" dirty="0"/>
              <a:t>、</a:t>
            </a:r>
            <a:r>
              <a:rPr lang="en-US" altLang="zh-CN" dirty="0"/>
              <a:t>ChannelHandlerContext</a:t>
            </a:r>
            <a:r>
              <a:rPr lang="zh-CN" altLang="en-US" dirty="0"/>
              <a:t>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39098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47C677-7407-4DAD-8656-B8807673E85C}"/>
              </a:ext>
            </a:extLst>
          </p:cNvPr>
          <p:cNvSpPr/>
          <p:nvPr/>
        </p:nvSpPr>
        <p:spPr>
          <a:xfrm>
            <a:off x="1989810" y="2107441"/>
            <a:ext cx="7421461" cy="205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ChannelPipeline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A336A1-F7F5-4176-A761-60CF77DFC637}"/>
              </a:ext>
            </a:extLst>
          </p:cNvPr>
          <p:cNvSpPr/>
          <p:nvPr/>
        </p:nvSpPr>
        <p:spPr>
          <a:xfrm>
            <a:off x="2725243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341D7A-8EB7-4C20-BD32-CD101757823E}"/>
              </a:ext>
            </a:extLst>
          </p:cNvPr>
          <p:cNvSpPr/>
          <p:nvPr/>
        </p:nvSpPr>
        <p:spPr>
          <a:xfrm>
            <a:off x="5008446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99DF3C-6DCE-419C-BEBF-1C3F05CDCF8D}"/>
              </a:ext>
            </a:extLst>
          </p:cNvPr>
          <p:cNvSpPr/>
          <p:nvPr/>
        </p:nvSpPr>
        <p:spPr>
          <a:xfrm>
            <a:off x="7291649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4E058E-45F2-4247-B3BC-DD0B7816AF84}"/>
              </a:ext>
            </a:extLst>
          </p:cNvPr>
          <p:cNvSpPr/>
          <p:nvPr/>
        </p:nvSpPr>
        <p:spPr>
          <a:xfrm>
            <a:off x="1153705" y="2877131"/>
            <a:ext cx="1050722" cy="515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Channel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890FA9-168D-47D7-BC8C-19D162C2AC26}"/>
              </a:ext>
            </a:extLst>
          </p:cNvPr>
          <p:cNvSpPr/>
          <p:nvPr/>
        </p:nvSpPr>
        <p:spPr>
          <a:xfrm>
            <a:off x="2295308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0D2C7A-0EED-4DA4-A5E1-5CEFB5DBB30E}"/>
              </a:ext>
            </a:extLst>
          </p:cNvPr>
          <p:cNvSpPr/>
          <p:nvPr/>
        </p:nvSpPr>
        <p:spPr>
          <a:xfrm>
            <a:off x="4578511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AEE388-8509-48C0-900F-E6B3C833E098}"/>
              </a:ext>
            </a:extLst>
          </p:cNvPr>
          <p:cNvSpPr/>
          <p:nvPr/>
        </p:nvSpPr>
        <p:spPr>
          <a:xfrm>
            <a:off x="6861714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5B8B863-CE69-4393-9C0B-5A8C39F8989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912435" y="3437096"/>
            <a:ext cx="1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E142C6-DFC6-4E96-B78F-1E235D33FEB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629232" y="3437096"/>
            <a:ext cx="1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EEAD2FC-2CAE-42A5-A7B8-C4966EC7F96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46028" y="3437096"/>
            <a:ext cx="2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8650D29-DF1B-4973-BBAF-77CE4D74B955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204427" y="3135092"/>
            <a:ext cx="520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EE4479-B731-484D-8A18-98B50902092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966815" y="3135092"/>
            <a:ext cx="1041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DC9DD97-E4B5-4057-BDCA-0B34200DA2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250017" y="3135092"/>
            <a:ext cx="1041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3700B28-2E4E-4136-9BB6-F27F9C63CD40}"/>
              </a:ext>
            </a:extLst>
          </p:cNvPr>
          <p:cNvCxnSpPr/>
          <p:nvPr/>
        </p:nvCxnSpPr>
        <p:spPr>
          <a:xfrm>
            <a:off x="2204427" y="3332860"/>
            <a:ext cx="520816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947DF2E-9668-411C-BFBC-6E40C467E9E7}"/>
              </a:ext>
            </a:extLst>
          </p:cNvPr>
          <p:cNvCxnSpPr>
            <a:cxnSpLocks/>
          </p:cNvCxnSpPr>
          <p:nvPr/>
        </p:nvCxnSpPr>
        <p:spPr>
          <a:xfrm flipV="1">
            <a:off x="4081461" y="3332860"/>
            <a:ext cx="926985" cy="57506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A1E7D14-BA17-47D1-A893-875D8B59E51C}"/>
              </a:ext>
            </a:extLst>
          </p:cNvPr>
          <p:cNvCxnSpPr>
            <a:cxnSpLocks/>
          </p:cNvCxnSpPr>
          <p:nvPr/>
        </p:nvCxnSpPr>
        <p:spPr>
          <a:xfrm flipV="1">
            <a:off x="6413600" y="3273039"/>
            <a:ext cx="878049" cy="63488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243561A-9571-4893-89CB-49E3CD42C631}"/>
              </a:ext>
            </a:extLst>
          </p:cNvPr>
          <p:cNvCxnSpPr>
            <a:cxnSpLocks/>
          </p:cNvCxnSpPr>
          <p:nvPr/>
        </p:nvCxnSpPr>
        <p:spPr>
          <a:xfrm>
            <a:off x="2096550" y="1852625"/>
            <a:ext cx="94575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AF47A4D-1EB3-4F3F-89E5-7E4FED4021F0}"/>
              </a:ext>
            </a:extLst>
          </p:cNvPr>
          <p:cNvSpPr txBox="1"/>
          <p:nvPr/>
        </p:nvSpPr>
        <p:spPr>
          <a:xfrm>
            <a:off x="2139492" y="15448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事件传递</a:t>
            </a:r>
          </a:p>
        </p:txBody>
      </p:sp>
    </p:spTree>
    <p:extLst>
      <p:ext uri="{BB962C8B-B14F-4D97-AF65-F5344CB8AC3E}">
        <p14:creationId xmlns:p14="http://schemas.microsoft.com/office/powerpoint/2010/main" val="356350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47C677-7407-4DAD-8656-B8807673E85C}"/>
              </a:ext>
            </a:extLst>
          </p:cNvPr>
          <p:cNvSpPr/>
          <p:nvPr/>
        </p:nvSpPr>
        <p:spPr>
          <a:xfrm>
            <a:off x="1989810" y="2107441"/>
            <a:ext cx="7421461" cy="205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ChannelPipeline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A336A1-F7F5-4176-A761-60CF77DFC637}"/>
              </a:ext>
            </a:extLst>
          </p:cNvPr>
          <p:cNvSpPr/>
          <p:nvPr/>
        </p:nvSpPr>
        <p:spPr>
          <a:xfrm>
            <a:off x="2725243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341D7A-8EB7-4C20-BD32-CD101757823E}"/>
              </a:ext>
            </a:extLst>
          </p:cNvPr>
          <p:cNvSpPr/>
          <p:nvPr/>
        </p:nvSpPr>
        <p:spPr>
          <a:xfrm>
            <a:off x="5008446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99DF3C-6DCE-419C-BEBF-1C3F05CDCF8D}"/>
              </a:ext>
            </a:extLst>
          </p:cNvPr>
          <p:cNvSpPr/>
          <p:nvPr/>
        </p:nvSpPr>
        <p:spPr>
          <a:xfrm>
            <a:off x="7291649" y="2833088"/>
            <a:ext cx="1241571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4E058E-45F2-4247-B3BC-DD0B7816AF84}"/>
              </a:ext>
            </a:extLst>
          </p:cNvPr>
          <p:cNvSpPr/>
          <p:nvPr/>
        </p:nvSpPr>
        <p:spPr>
          <a:xfrm>
            <a:off x="1153705" y="2877131"/>
            <a:ext cx="1050722" cy="515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Channel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890FA9-168D-47D7-BC8C-19D162C2AC26}"/>
              </a:ext>
            </a:extLst>
          </p:cNvPr>
          <p:cNvSpPr/>
          <p:nvPr/>
        </p:nvSpPr>
        <p:spPr>
          <a:xfrm>
            <a:off x="2295308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0D2C7A-0EED-4DA4-A5E1-5CEFB5DBB30E}"/>
              </a:ext>
            </a:extLst>
          </p:cNvPr>
          <p:cNvSpPr/>
          <p:nvPr/>
        </p:nvSpPr>
        <p:spPr>
          <a:xfrm>
            <a:off x="4578511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AEE388-8509-48C0-900F-E6B3C833E098}"/>
              </a:ext>
            </a:extLst>
          </p:cNvPr>
          <p:cNvSpPr/>
          <p:nvPr/>
        </p:nvSpPr>
        <p:spPr>
          <a:xfrm>
            <a:off x="6861714" y="3907927"/>
            <a:ext cx="2101443" cy="509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ChannelHandlerContext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5B8B863-CE69-4393-9C0B-5A8C39F8989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912435" y="3437096"/>
            <a:ext cx="1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E142C6-DFC6-4E96-B78F-1E235D33FEB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629232" y="3437096"/>
            <a:ext cx="1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EEAD2FC-2CAE-42A5-A7B8-C4966EC7F96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46028" y="3437096"/>
            <a:ext cx="2" cy="47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8650D29-DF1B-4973-BBAF-77CE4D74B955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204427" y="3135092"/>
            <a:ext cx="520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EE4479-B731-484D-8A18-98B50902092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966815" y="3135092"/>
            <a:ext cx="1041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DC9DD97-E4B5-4057-BDCA-0B34200DA2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250017" y="3135092"/>
            <a:ext cx="1041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947DF2E-9668-411C-BFBC-6E40C467E9E7}"/>
              </a:ext>
            </a:extLst>
          </p:cNvPr>
          <p:cNvCxnSpPr>
            <a:cxnSpLocks/>
          </p:cNvCxnSpPr>
          <p:nvPr/>
        </p:nvCxnSpPr>
        <p:spPr>
          <a:xfrm flipV="1">
            <a:off x="4081461" y="3332860"/>
            <a:ext cx="926985" cy="57506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A1E7D14-BA17-47D1-A893-875D8B59E51C}"/>
              </a:ext>
            </a:extLst>
          </p:cNvPr>
          <p:cNvCxnSpPr>
            <a:cxnSpLocks/>
          </p:cNvCxnSpPr>
          <p:nvPr/>
        </p:nvCxnSpPr>
        <p:spPr>
          <a:xfrm flipV="1">
            <a:off x="6413600" y="3273039"/>
            <a:ext cx="878049" cy="63488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243561A-9571-4893-89CB-49E3CD42C631}"/>
              </a:ext>
            </a:extLst>
          </p:cNvPr>
          <p:cNvCxnSpPr>
            <a:cxnSpLocks/>
          </p:cNvCxnSpPr>
          <p:nvPr/>
        </p:nvCxnSpPr>
        <p:spPr>
          <a:xfrm>
            <a:off x="2096550" y="1852625"/>
            <a:ext cx="94575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AF47A4D-1EB3-4F3F-89E5-7E4FED4021F0}"/>
              </a:ext>
            </a:extLst>
          </p:cNvPr>
          <p:cNvSpPr txBox="1"/>
          <p:nvPr/>
        </p:nvSpPr>
        <p:spPr>
          <a:xfrm>
            <a:off x="2139492" y="15448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事件传递</a:t>
            </a:r>
          </a:p>
        </p:txBody>
      </p:sp>
    </p:spTree>
    <p:extLst>
      <p:ext uri="{BB962C8B-B14F-4D97-AF65-F5344CB8AC3E}">
        <p14:creationId xmlns:p14="http://schemas.microsoft.com/office/powerpoint/2010/main" val="314022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39E0FDC-FAA0-4012-95B8-2920F5934D6D}"/>
              </a:ext>
            </a:extLst>
          </p:cNvPr>
          <p:cNvSpPr/>
          <p:nvPr/>
        </p:nvSpPr>
        <p:spPr>
          <a:xfrm>
            <a:off x="478174" y="2650922"/>
            <a:ext cx="1015068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82D5B74-223B-4ABD-879A-6D5EC08817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493242" y="2978092"/>
            <a:ext cx="18917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30ED845-ED7A-444C-A45D-91A886DFEED7}"/>
              </a:ext>
            </a:extLst>
          </p:cNvPr>
          <p:cNvSpPr txBox="1"/>
          <p:nvPr/>
        </p:nvSpPr>
        <p:spPr>
          <a:xfrm>
            <a:off x="616593" y="2043379"/>
            <a:ext cx="1753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将要在</a:t>
            </a:r>
            <a:r>
              <a:rPr lang="en-US" altLang="zh-CN" sz="1400" dirty="0"/>
              <a:t>EventLoop</a:t>
            </a:r>
            <a:r>
              <a:rPr lang="zh-CN" altLang="en-US" sz="1400" dirty="0"/>
              <a:t>执行的任务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EEED30-1BA7-4029-B138-D7DBF5B7E696}"/>
              </a:ext>
            </a:extLst>
          </p:cNvPr>
          <p:cNvSpPr/>
          <p:nvPr/>
        </p:nvSpPr>
        <p:spPr>
          <a:xfrm>
            <a:off x="3384958" y="2449580"/>
            <a:ext cx="1533786" cy="1057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在</a:t>
            </a:r>
            <a:r>
              <a:rPr lang="en-US" altLang="zh-CN" sz="1200" dirty="0"/>
              <a:t>EventLoop</a:t>
            </a:r>
            <a:r>
              <a:rPr lang="zh-CN" altLang="en-US" sz="1200" dirty="0"/>
              <a:t>中？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6E75F7C-D733-431C-9826-4A7C64DE6497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4694126" y="2323752"/>
            <a:ext cx="1738832" cy="280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6CCBB226-1801-4294-8393-64FFBD68AC0C}"/>
              </a:ext>
            </a:extLst>
          </p:cNvPr>
          <p:cNvSpPr/>
          <p:nvPr/>
        </p:nvSpPr>
        <p:spPr>
          <a:xfrm>
            <a:off x="6432958" y="1996581"/>
            <a:ext cx="1015068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8AEA2F8-C41F-462A-8086-A9130D27BB3D}"/>
              </a:ext>
            </a:extLst>
          </p:cNvPr>
          <p:cNvSpPr/>
          <p:nvPr/>
        </p:nvSpPr>
        <p:spPr>
          <a:xfrm>
            <a:off x="8984609" y="1996581"/>
            <a:ext cx="1015068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执行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704D49-234A-485B-9C7B-4EF5263A9CC2}"/>
              </a:ext>
            </a:extLst>
          </p:cNvPr>
          <p:cNvSpPr txBox="1"/>
          <p:nvPr/>
        </p:nvSpPr>
        <p:spPr>
          <a:xfrm>
            <a:off x="3107426" y="1395205"/>
            <a:ext cx="2729216" cy="99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在把任务传递给</a:t>
            </a:r>
            <a:r>
              <a:rPr lang="en-US" altLang="zh-CN" sz="1400" dirty="0"/>
              <a:t>execute</a:t>
            </a:r>
            <a:r>
              <a:rPr lang="zh-CN" altLang="en-US" sz="1400" dirty="0"/>
              <a:t>方法之后，执行检查以确定当前调用下次讷航那个是否是分配给</a:t>
            </a:r>
            <a:r>
              <a:rPr lang="en-US" altLang="zh-CN" sz="1400" dirty="0"/>
              <a:t>EventLoop</a:t>
            </a:r>
            <a:r>
              <a:rPr lang="zh-CN" altLang="en-US" sz="1400" dirty="0"/>
              <a:t>的那个线程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D5978C-2EA6-47DC-8C3E-793EEA262AF0}"/>
              </a:ext>
            </a:extLst>
          </p:cNvPr>
          <p:cNvSpPr txBox="1"/>
          <p:nvPr/>
        </p:nvSpPr>
        <p:spPr>
          <a:xfrm>
            <a:off x="8400176" y="1087428"/>
            <a:ext cx="2874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3.</a:t>
            </a:r>
            <a:r>
              <a:rPr lang="zh-CN" altLang="en-US" sz="1400" dirty="0"/>
              <a:t>如果就是相同的线程，则你在</a:t>
            </a:r>
            <a:r>
              <a:rPr lang="en-US" altLang="zh-CN" sz="1400" dirty="0"/>
              <a:t>EventLoop</a:t>
            </a:r>
            <a:r>
              <a:rPr lang="zh-CN" altLang="en-US" sz="1400" dirty="0"/>
              <a:t>中，可以直接执行任务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8F5E91C-397A-44AE-B467-80F64B3B76F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7448026" y="2323752"/>
            <a:ext cx="1536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33308E8-02EA-448F-BF35-233D86A381DD}"/>
              </a:ext>
            </a:extLst>
          </p:cNvPr>
          <p:cNvSpPr txBox="1"/>
          <p:nvPr/>
        </p:nvSpPr>
        <p:spPr>
          <a:xfrm>
            <a:off x="5468102" y="2422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C6694E-2D67-45A1-8A29-DBCFA45DE876}"/>
              </a:ext>
            </a:extLst>
          </p:cNvPr>
          <p:cNvCxnSpPr>
            <a:cxnSpLocks/>
            <a:stCxn id="8" idx="5"/>
            <a:endCxn id="26" idx="2"/>
          </p:cNvCxnSpPr>
          <p:nvPr/>
        </p:nvCxnSpPr>
        <p:spPr>
          <a:xfrm>
            <a:off x="4694126" y="3351806"/>
            <a:ext cx="1738832" cy="280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DD56E0BA-97C7-45E5-94A5-9B981DEBE916}"/>
              </a:ext>
            </a:extLst>
          </p:cNvPr>
          <p:cNvSpPr/>
          <p:nvPr/>
        </p:nvSpPr>
        <p:spPr>
          <a:xfrm>
            <a:off x="6432958" y="3305263"/>
            <a:ext cx="1015068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F1CF81-09C8-4F76-A5EF-05554912193C}"/>
              </a:ext>
            </a:extLst>
          </p:cNvPr>
          <p:cNvSpPr/>
          <p:nvPr/>
        </p:nvSpPr>
        <p:spPr>
          <a:xfrm>
            <a:off x="8822421" y="3305262"/>
            <a:ext cx="1015068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入队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C301410-277D-4889-9A1D-27BD39079EFD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7448026" y="3632433"/>
            <a:ext cx="137439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A864531-FBBA-44A3-BF32-6883E62E884A}"/>
              </a:ext>
            </a:extLst>
          </p:cNvPr>
          <p:cNvSpPr txBox="1"/>
          <p:nvPr/>
        </p:nvSpPr>
        <p:spPr>
          <a:xfrm>
            <a:off x="8054829" y="4417894"/>
            <a:ext cx="2874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4. </a:t>
            </a:r>
            <a:r>
              <a:rPr lang="zh-CN" altLang="en-US" sz="1400" dirty="0"/>
              <a:t>如果不是</a:t>
            </a:r>
            <a:r>
              <a:rPr lang="en-US" altLang="zh-CN" sz="1400" dirty="0"/>
              <a:t>EventLoop</a:t>
            </a:r>
            <a:r>
              <a:rPr lang="zh-CN" altLang="en-US" sz="1400" dirty="0"/>
              <a:t>的那个线程，则将任务放入队列以便</a:t>
            </a:r>
            <a:r>
              <a:rPr lang="en-US" altLang="zh-CN" sz="1400" dirty="0"/>
              <a:t>EventLoop</a:t>
            </a:r>
            <a:r>
              <a:rPr lang="zh-CN" altLang="en-US" sz="1400" dirty="0"/>
              <a:t>下一次决定处理它的事件时执行</a:t>
            </a:r>
          </a:p>
        </p:txBody>
      </p:sp>
    </p:spTree>
    <p:extLst>
      <p:ext uri="{BB962C8B-B14F-4D97-AF65-F5344CB8AC3E}">
        <p14:creationId xmlns:p14="http://schemas.microsoft.com/office/powerpoint/2010/main" val="126043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799</Words>
  <Application>Microsoft Office PowerPoint</Application>
  <PresentationFormat>宽屏</PresentationFormat>
  <Paragraphs>180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中正</dc:creator>
  <cp:lastModifiedBy>彭 中正</cp:lastModifiedBy>
  <cp:revision>56</cp:revision>
  <dcterms:created xsi:type="dcterms:W3CDTF">2020-07-27T01:26:37Z</dcterms:created>
  <dcterms:modified xsi:type="dcterms:W3CDTF">2020-10-28T08:01:15Z</dcterms:modified>
</cp:coreProperties>
</file>