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A2DC-554F-4A52-A5A5-98D42557B46B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AA14E-2398-4F41-A231-229D1AEE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0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6D4B4-E74A-46F1-B1B7-78424F79A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93DEEA-8CEB-49C0-924B-095AF3B15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5552A-7029-43E3-AB78-8EEB1507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2B7EC-BFD8-4778-A0C3-7E57FC1E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C43EA-19D5-4DBF-9B1B-2B001474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3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68229-701A-47E5-BFA7-C490A15F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36D73-F2B8-4868-BD38-5C2AAD23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01A48-B978-47F2-8876-A4E2F51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BBA5D-C138-4AB4-8AAC-5BADCFC2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1B9C8-C7DD-4488-9838-F90F90E0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F1C3A8-4991-4F69-B888-E2B00B85E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A92D2-2AAD-4D71-89E8-B13FC525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37193-CAF2-42E2-AA94-238D9E14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75A4C-3866-465D-A478-8B91BEA9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ADD34-98F0-4CD6-B66A-27788880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5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CD71E-5195-4856-A7BA-5D284DAF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FA74C-159B-4FCD-9C4F-C1CDC848D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01F4D-5DDC-430C-8C68-BF88F186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2B2BE-766D-49BC-9490-B2ADD45A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17B16-7246-4FD2-BB77-77CF9363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4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F87BF-065E-4E39-9F79-4276CA01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49DA5-F65B-47FA-9CAB-ECA3905F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F86B3-67D2-4417-9647-4E1F2C5A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AE1D1-C97C-46B8-87B9-7C6952CC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3DFC4-568F-494D-8969-057E5B5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2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5F651-65E8-4F1D-96CE-FA3B88DB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EDA7B-7884-4A5D-90D7-FD5CB6827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05510-6C89-469C-931A-BC3A9646D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07C5F-3CD1-4A87-95C1-FFE3CD4C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F4344-746D-4CA9-9944-857F35B3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5ABF2-4BD4-4C86-85C1-ED5300EC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1001-3EE8-40BD-B358-C7B8C75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3A213-7614-44A0-9B6A-D7E0DB87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E39E98-FB5A-4E62-8EBB-8AAC499A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90F7BB-D4E1-479C-BB1A-D9A180AE6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5FD22-DE3F-401A-B6CE-16F84C5C6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C9941B-B227-45F0-A139-8F8C7B39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47F755-5790-442C-AE30-05AA0E8B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E80C85-5970-488D-A7A8-4A7D8B2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0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75B13-D74A-424B-A97C-53D2CFEA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77ABA6-5375-4A3A-A4CE-42B8994A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89BAB-8370-4184-97DA-AC9A18BB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40F6C-031A-449D-91C2-CCE5FEB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558C6C-AC24-4AF3-8238-378C2336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9D5CF9-C5CD-495F-86B7-98E54D9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DEC79-30AE-40D0-ABEA-6211311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800E7-988D-4FC7-8F50-B140974C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D2E0A-BFEC-4E43-8121-55C082AB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C066C9-6DB9-4A10-A335-F8F594B4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91AA9-27E1-4EC3-98BC-40C3B4E0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D4ADC-1589-43EF-852A-DBF8A9C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C03D1-EDA2-4AC2-9E3C-CA13B19E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7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8B1D2-A620-4BB9-AC5A-4C1F0582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423D7B-7514-4D97-8740-08C6C7DB0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28BACE-7A46-4038-88BE-9063F8156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7CA2A-F264-49B2-82AC-18AB921C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90FEB-57EA-4675-8309-7CD87809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E1CC0-7CBB-47B4-80AA-374D5A58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F226BF-0B9D-460C-8B58-80AC2A0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A0854-7C1E-49AC-BF63-BC979AA1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1654A-59A4-4FF6-A565-CF521E057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445A-B1AD-4621-A979-5964307938C1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108A4-30F1-4D96-87ED-8CF24820C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D7942-E580-4D74-B27A-90A668DB4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BDD9-0684-43CF-AFA6-612E95861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8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52DFDD-19E9-41DA-B54E-76404BA8D33B}"/>
              </a:ext>
            </a:extLst>
          </p:cNvPr>
          <p:cNvSpPr txBox="1"/>
          <p:nvPr/>
        </p:nvSpPr>
        <p:spPr>
          <a:xfrm>
            <a:off x="5903650" y="46163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Reactor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2A3C7A-2A86-4B27-9623-38F141915A8F}"/>
              </a:ext>
            </a:extLst>
          </p:cNvPr>
          <p:cNvSpPr/>
          <p:nvPr/>
        </p:nvSpPr>
        <p:spPr>
          <a:xfrm>
            <a:off x="1198485" y="1686757"/>
            <a:ext cx="1171852" cy="781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C63BD5-110B-44CB-A667-908E62597EC8}"/>
              </a:ext>
            </a:extLst>
          </p:cNvPr>
          <p:cNvSpPr/>
          <p:nvPr/>
        </p:nvSpPr>
        <p:spPr>
          <a:xfrm>
            <a:off x="1198485" y="4145873"/>
            <a:ext cx="1171852" cy="781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9579BB-B0CE-4D7C-A733-0367AFC6905F}"/>
              </a:ext>
            </a:extLst>
          </p:cNvPr>
          <p:cNvSpPr/>
          <p:nvPr/>
        </p:nvSpPr>
        <p:spPr>
          <a:xfrm>
            <a:off x="1198485" y="2916315"/>
            <a:ext cx="1171852" cy="781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1D35A-7601-48D8-A862-0429716124AC}"/>
              </a:ext>
            </a:extLst>
          </p:cNvPr>
          <p:cNvSpPr/>
          <p:nvPr/>
        </p:nvSpPr>
        <p:spPr>
          <a:xfrm>
            <a:off x="4136994" y="2638887"/>
            <a:ext cx="2299566" cy="1580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Handler &amp; Event dispatch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20366E-AB42-45FE-B201-C93746641629}"/>
              </a:ext>
            </a:extLst>
          </p:cNvPr>
          <p:cNvSpPr/>
          <p:nvPr/>
        </p:nvSpPr>
        <p:spPr>
          <a:xfrm>
            <a:off x="7840462" y="1686757"/>
            <a:ext cx="2058912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handler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0EBDCB-BA4B-4EF5-9F64-25454D928D2B}"/>
              </a:ext>
            </a:extLst>
          </p:cNvPr>
          <p:cNvSpPr/>
          <p:nvPr/>
        </p:nvSpPr>
        <p:spPr>
          <a:xfrm>
            <a:off x="7840462" y="4145873"/>
            <a:ext cx="2058910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 handler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CC11F4-B283-4C6A-9D1D-8D6BCBA8A2EE}"/>
              </a:ext>
            </a:extLst>
          </p:cNvPr>
          <p:cNvSpPr/>
          <p:nvPr/>
        </p:nvSpPr>
        <p:spPr>
          <a:xfrm>
            <a:off x="7840461" y="2886498"/>
            <a:ext cx="2058911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request handler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44F8F6-EEB7-44FD-B62E-87F2A4C1718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370337" y="2077375"/>
            <a:ext cx="1766657" cy="1351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717B507-FF98-4CAE-B6EB-604142D3BDE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70337" y="3306933"/>
            <a:ext cx="1766657" cy="122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3DADE0-0E47-4180-A383-A40C9C1036C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370337" y="3429000"/>
            <a:ext cx="1766657" cy="1107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6D9951-5EFC-4891-803F-77CA514BAC1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436560" y="3429000"/>
            <a:ext cx="1403902" cy="1107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5E93593-3D2D-4B01-9694-BA096039CFF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436560" y="3277116"/>
            <a:ext cx="1403901" cy="151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4A92D4-2EC8-49AE-A71E-980D3A49A20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36560" y="2077375"/>
            <a:ext cx="1403902" cy="1351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3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42891D7-712E-4209-8371-BC57A31BE7D0}"/>
              </a:ext>
            </a:extLst>
          </p:cNvPr>
          <p:cNvSpPr/>
          <p:nvPr/>
        </p:nvSpPr>
        <p:spPr>
          <a:xfrm>
            <a:off x="5737933" y="1561251"/>
            <a:ext cx="6264676" cy="1106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52DFDD-19E9-41DA-B54E-76404BA8D33B}"/>
              </a:ext>
            </a:extLst>
          </p:cNvPr>
          <p:cNvSpPr txBox="1"/>
          <p:nvPr/>
        </p:nvSpPr>
        <p:spPr>
          <a:xfrm>
            <a:off x="5903650" y="461639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Reactor</a:t>
            </a:r>
            <a:r>
              <a:rPr lang="zh-CN" altLang="en-US" dirty="0"/>
              <a:t>单线程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6C0F3EE-3C85-42E1-A1FA-08D2049D645D}"/>
              </a:ext>
            </a:extLst>
          </p:cNvPr>
          <p:cNvSpPr/>
          <p:nvPr/>
        </p:nvSpPr>
        <p:spPr>
          <a:xfrm>
            <a:off x="403867" y="2062185"/>
            <a:ext cx="969919" cy="47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BA2DAE9-3C14-4A04-BA44-AFCB2B8B64A6}"/>
              </a:ext>
            </a:extLst>
          </p:cNvPr>
          <p:cNvSpPr/>
          <p:nvPr/>
        </p:nvSpPr>
        <p:spPr>
          <a:xfrm>
            <a:off x="403867" y="3168742"/>
            <a:ext cx="969919" cy="47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264FCAF-4EBC-402B-A3CC-4068525CF312}"/>
              </a:ext>
            </a:extLst>
          </p:cNvPr>
          <p:cNvSpPr/>
          <p:nvPr/>
        </p:nvSpPr>
        <p:spPr>
          <a:xfrm>
            <a:off x="403867" y="4275299"/>
            <a:ext cx="969919" cy="47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DAA6698-2937-4C33-8AFC-8073C0ADA7BE}"/>
              </a:ext>
            </a:extLst>
          </p:cNvPr>
          <p:cNvSpPr/>
          <p:nvPr/>
        </p:nvSpPr>
        <p:spPr>
          <a:xfrm>
            <a:off x="1926723" y="2587834"/>
            <a:ext cx="3258273" cy="18280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5E2546-23EB-4368-BC6A-FD332D81C3FF}"/>
              </a:ext>
            </a:extLst>
          </p:cNvPr>
          <p:cNvSpPr/>
          <p:nvPr/>
        </p:nvSpPr>
        <p:spPr>
          <a:xfrm>
            <a:off x="3824189" y="3135877"/>
            <a:ext cx="1258521" cy="7319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Dispatch</a:t>
            </a:r>
            <a:endParaRPr lang="zh-CN" altLang="en-US" sz="14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5E3E135-139C-489A-9FCF-72BE353B1C81}"/>
              </a:ext>
            </a:extLst>
          </p:cNvPr>
          <p:cNvSpPr/>
          <p:nvPr/>
        </p:nvSpPr>
        <p:spPr>
          <a:xfrm>
            <a:off x="7265665" y="2009316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decode</a:t>
            </a:r>
            <a:endParaRPr lang="zh-CN" altLang="en-US" sz="11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8001708-2157-4456-A9A9-6C7CA7AB63AC}"/>
              </a:ext>
            </a:extLst>
          </p:cNvPr>
          <p:cNvSpPr/>
          <p:nvPr/>
        </p:nvSpPr>
        <p:spPr>
          <a:xfrm>
            <a:off x="8474508" y="2009316"/>
            <a:ext cx="1048607" cy="4721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compute</a:t>
            </a:r>
            <a:endParaRPr lang="zh-CN" altLang="en-US" sz="11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D394D98-09D6-4A9D-A4E3-AF1D364AE87A}"/>
              </a:ext>
            </a:extLst>
          </p:cNvPr>
          <p:cNvSpPr/>
          <p:nvPr/>
        </p:nvSpPr>
        <p:spPr>
          <a:xfrm>
            <a:off x="9683351" y="2009316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encode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B7F64EA-3A36-4080-8104-520DFE09C8F5}"/>
              </a:ext>
            </a:extLst>
          </p:cNvPr>
          <p:cNvSpPr/>
          <p:nvPr/>
        </p:nvSpPr>
        <p:spPr>
          <a:xfrm>
            <a:off x="10892194" y="2009316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send</a:t>
            </a:r>
            <a:endParaRPr lang="zh-CN" altLang="en-US" sz="11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681F4B8-8343-499E-B901-A2419927AA15}"/>
              </a:ext>
            </a:extLst>
          </p:cNvPr>
          <p:cNvSpPr/>
          <p:nvPr/>
        </p:nvSpPr>
        <p:spPr>
          <a:xfrm>
            <a:off x="6056822" y="2005811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read</a:t>
            </a:r>
            <a:endParaRPr lang="zh-CN" altLang="en-US" sz="11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7B5D61-D104-4844-840E-DD03896990FF}"/>
              </a:ext>
            </a:extLst>
          </p:cNvPr>
          <p:cNvSpPr/>
          <p:nvPr/>
        </p:nvSpPr>
        <p:spPr>
          <a:xfrm>
            <a:off x="2113231" y="3135877"/>
            <a:ext cx="1258520" cy="7319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Acceptor</a:t>
            </a:r>
            <a:endParaRPr lang="zh-CN" altLang="en-US" sz="14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F36FB0C-46FB-4BE8-8E5B-59A06BC7F1B8}"/>
              </a:ext>
            </a:extLst>
          </p:cNvPr>
          <p:cNvSpPr/>
          <p:nvPr/>
        </p:nvSpPr>
        <p:spPr>
          <a:xfrm>
            <a:off x="5737933" y="2948596"/>
            <a:ext cx="6264676" cy="1106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F23C6DF-2661-4D84-B242-DF5253D5ED98}"/>
              </a:ext>
            </a:extLst>
          </p:cNvPr>
          <p:cNvSpPr/>
          <p:nvPr/>
        </p:nvSpPr>
        <p:spPr>
          <a:xfrm>
            <a:off x="7265665" y="3396661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decode</a:t>
            </a:r>
            <a:endParaRPr lang="zh-CN" altLang="en-US" sz="11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8C91568-FA14-4732-99A3-E08B97CEEC31}"/>
              </a:ext>
            </a:extLst>
          </p:cNvPr>
          <p:cNvSpPr/>
          <p:nvPr/>
        </p:nvSpPr>
        <p:spPr>
          <a:xfrm>
            <a:off x="8474508" y="3396661"/>
            <a:ext cx="1048607" cy="4721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compute</a:t>
            </a:r>
            <a:endParaRPr lang="zh-CN" altLang="en-US" sz="11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55A6FC9-29A4-4B7B-84D3-22353EBE9277}"/>
              </a:ext>
            </a:extLst>
          </p:cNvPr>
          <p:cNvSpPr/>
          <p:nvPr/>
        </p:nvSpPr>
        <p:spPr>
          <a:xfrm>
            <a:off x="9683351" y="3396661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encode</a:t>
            </a:r>
            <a:endParaRPr lang="zh-CN" altLang="en-US" sz="11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D5FB7D6-28B7-4B8E-9287-BD5FC06F73C5}"/>
              </a:ext>
            </a:extLst>
          </p:cNvPr>
          <p:cNvSpPr/>
          <p:nvPr/>
        </p:nvSpPr>
        <p:spPr>
          <a:xfrm>
            <a:off x="10892194" y="3396661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send</a:t>
            </a:r>
            <a:endParaRPr lang="zh-CN" altLang="en-US" sz="1100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42FA117-F6A2-4290-B4D9-4394473C6A78}"/>
              </a:ext>
            </a:extLst>
          </p:cNvPr>
          <p:cNvSpPr/>
          <p:nvPr/>
        </p:nvSpPr>
        <p:spPr>
          <a:xfrm>
            <a:off x="6056822" y="3393156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read</a:t>
            </a:r>
            <a:endParaRPr lang="zh-CN" altLang="en-US" sz="11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3617411-3D03-4EE4-B7DF-D92AD7010A92}"/>
              </a:ext>
            </a:extLst>
          </p:cNvPr>
          <p:cNvSpPr/>
          <p:nvPr/>
        </p:nvSpPr>
        <p:spPr>
          <a:xfrm>
            <a:off x="5737933" y="4320426"/>
            <a:ext cx="6264676" cy="1106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651C235-B13D-481B-B789-90374E084BFA}"/>
              </a:ext>
            </a:extLst>
          </p:cNvPr>
          <p:cNvSpPr/>
          <p:nvPr/>
        </p:nvSpPr>
        <p:spPr>
          <a:xfrm>
            <a:off x="7265665" y="4768491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decode</a:t>
            </a:r>
            <a:endParaRPr lang="zh-CN" altLang="en-US" sz="11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9A07EBF-4D0A-466D-BE51-86AB6426B4B9}"/>
              </a:ext>
            </a:extLst>
          </p:cNvPr>
          <p:cNvSpPr/>
          <p:nvPr/>
        </p:nvSpPr>
        <p:spPr>
          <a:xfrm>
            <a:off x="8474508" y="4768491"/>
            <a:ext cx="1048607" cy="4721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compute</a:t>
            </a:r>
            <a:endParaRPr lang="zh-CN" altLang="en-US" sz="11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88EBCA4-71C0-4D8E-81D0-2198071916A5}"/>
              </a:ext>
            </a:extLst>
          </p:cNvPr>
          <p:cNvSpPr/>
          <p:nvPr/>
        </p:nvSpPr>
        <p:spPr>
          <a:xfrm>
            <a:off x="9683351" y="4768491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encode</a:t>
            </a:r>
            <a:endParaRPr lang="zh-CN" altLang="en-US" sz="11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75ADAE4-6021-47A9-AC0C-A5F565B77D97}"/>
              </a:ext>
            </a:extLst>
          </p:cNvPr>
          <p:cNvSpPr/>
          <p:nvPr/>
        </p:nvSpPr>
        <p:spPr>
          <a:xfrm>
            <a:off x="10892194" y="4768491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send</a:t>
            </a:r>
            <a:endParaRPr lang="zh-CN" altLang="en-US" sz="11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DB4AF450-0C9C-4D30-A59E-A6076E018638}"/>
              </a:ext>
            </a:extLst>
          </p:cNvPr>
          <p:cNvSpPr/>
          <p:nvPr/>
        </p:nvSpPr>
        <p:spPr>
          <a:xfrm>
            <a:off x="6056822" y="4764986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read</a:t>
            </a:r>
            <a:endParaRPr lang="zh-CN" altLang="en-US" sz="11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AF97E6B-3918-4A1C-A1CA-0083607F8F22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1373786" y="2300035"/>
            <a:ext cx="739445" cy="1201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57785C0-DB33-4BFA-AD3C-BE1D03A907DD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>
            <a:off x="1373786" y="3406592"/>
            <a:ext cx="739445" cy="952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B2BF8AB-4B75-43F1-8411-1F6209650064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1373786" y="3501875"/>
            <a:ext cx="739445" cy="1011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D9D15C6-F683-409B-8C7D-EB10EB3CDF6C}"/>
              </a:ext>
            </a:extLst>
          </p:cNvPr>
          <p:cNvCxnSpPr>
            <a:cxnSpLocks/>
            <a:stCxn id="12" idx="6"/>
            <a:endCxn id="77" idx="1"/>
          </p:cNvCxnSpPr>
          <p:nvPr/>
        </p:nvCxnSpPr>
        <p:spPr>
          <a:xfrm>
            <a:off x="5082710" y="3501875"/>
            <a:ext cx="655223" cy="1371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E13559E-3EFC-457E-8F58-ABAC6E0D27B9}"/>
              </a:ext>
            </a:extLst>
          </p:cNvPr>
          <p:cNvCxnSpPr>
            <a:cxnSpLocks/>
            <a:stCxn id="12" idx="6"/>
            <a:endCxn id="71" idx="1"/>
          </p:cNvCxnSpPr>
          <p:nvPr/>
        </p:nvCxnSpPr>
        <p:spPr>
          <a:xfrm>
            <a:off x="5082710" y="3501875"/>
            <a:ext cx="6552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1BFA9F6-D2D7-4E94-AFC4-DD690D30C8EE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 flipV="1">
            <a:off x="5082710" y="2114530"/>
            <a:ext cx="655223" cy="13873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EF9D2D8-9B33-4CE3-A0A6-276AE2DB0B1B}"/>
              </a:ext>
            </a:extLst>
          </p:cNvPr>
          <p:cNvCxnSpPr>
            <a:cxnSpLocks/>
            <a:stCxn id="33" idx="6"/>
            <a:endCxn id="12" idx="2"/>
          </p:cNvCxnSpPr>
          <p:nvPr/>
        </p:nvCxnSpPr>
        <p:spPr>
          <a:xfrm>
            <a:off x="3371751" y="3501875"/>
            <a:ext cx="4524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10638CB-FD99-4DB8-A7C5-6ABB871A14A9}"/>
              </a:ext>
            </a:extLst>
          </p:cNvPr>
          <p:cNvCxnSpPr>
            <a:cxnSpLocks/>
            <a:stCxn id="12" idx="2"/>
            <a:endCxn id="33" idx="6"/>
          </p:cNvCxnSpPr>
          <p:nvPr/>
        </p:nvCxnSpPr>
        <p:spPr>
          <a:xfrm flipH="1">
            <a:off x="3371751" y="3501875"/>
            <a:ext cx="4524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6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DF36FB0C-46FB-4BE8-8E5B-59A06BC7F1B8}"/>
              </a:ext>
            </a:extLst>
          </p:cNvPr>
          <p:cNvSpPr/>
          <p:nvPr/>
        </p:nvSpPr>
        <p:spPr>
          <a:xfrm>
            <a:off x="5737933" y="4513149"/>
            <a:ext cx="6264676" cy="1883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355431-8675-48F4-8602-17E3D1BEB261}"/>
              </a:ext>
            </a:extLst>
          </p:cNvPr>
          <p:cNvSpPr/>
          <p:nvPr/>
        </p:nvSpPr>
        <p:spPr>
          <a:xfrm>
            <a:off x="5838547" y="4896405"/>
            <a:ext cx="6063448" cy="1329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52DFDD-19E9-41DA-B54E-76404BA8D33B}"/>
              </a:ext>
            </a:extLst>
          </p:cNvPr>
          <p:cNvSpPr txBox="1"/>
          <p:nvPr/>
        </p:nvSpPr>
        <p:spPr>
          <a:xfrm>
            <a:off x="5894771" y="461640"/>
            <a:ext cx="222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</a:t>
            </a:r>
            <a:r>
              <a:rPr lang="en-US" altLang="zh-CN" dirty="0"/>
              <a:t>Reactor</a:t>
            </a:r>
            <a:r>
              <a:rPr lang="zh-CN" altLang="en-US" dirty="0"/>
              <a:t>多线程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6C0F3EE-3C85-42E1-A1FA-08D2049D645D}"/>
              </a:ext>
            </a:extLst>
          </p:cNvPr>
          <p:cNvSpPr/>
          <p:nvPr/>
        </p:nvSpPr>
        <p:spPr>
          <a:xfrm>
            <a:off x="403867" y="2062185"/>
            <a:ext cx="969919" cy="47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BA2DAE9-3C14-4A04-BA44-AFCB2B8B64A6}"/>
              </a:ext>
            </a:extLst>
          </p:cNvPr>
          <p:cNvSpPr/>
          <p:nvPr/>
        </p:nvSpPr>
        <p:spPr>
          <a:xfrm>
            <a:off x="403867" y="3168742"/>
            <a:ext cx="969919" cy="47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264FCAF-4EBC-402B-A3CC-4068525CF312}"/>
              </a:ext>
            </a:extLst>
          </p:cNvPr>
          <p:cNvSpPr/>
          <p:nvPr/>
        </p:nvSpPr>
        <p:spPr>
          <a:xfrm>
            <a:off x="403867" y="4275299"/>
            <a:ext cx="969919" cy="47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DAA6698-2937-4C33-8AFC-8073C0ADA7BE}"/>
              </a:ext>
            </a:extLst>
          </p:cNvPr>
          <p:cNvSpPr/>
          <p:nvPr/>
        </p:nvSpPr>
        <p:spPr>
          <a:xfrm>
            <a:off x="1926723" y="2587834"/>
            <a:ext cx="3258273" cy="18280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5E2546-23EB-4368-BC6A-FD332D81C3FF}"/>
              </a:ext>
            </a:extLst>
          </p:cNvPr>
          <p:cNvSpPr/>
          <p:nvPr/>
        </p:nvSpPr>
        <p:spPr>
          <a:xfrm>
            <a:off x="3824189" y="3135877"/>
            <a:ext cx="1258521" cy="7319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Dispatch</a:t>
            </a:r>
            <a:endParaRPr lang="zh-CN" altLang="en-US" sz="14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7B5D61-D104-4844-840E-DD03896990FF}"/>
              </a:ext>
            </a:extLst>
          </p:cNvPr>
          <p:cNvSpPr/>
          <p:nvPr/>
        </p:nvSpPr>
        <p:spPr>
          <a:xfrm>
            <a:off x="2113231" y="3135877"/>
            <a:ext cx="1258520" cy="7319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Acceptor</a:t>
            </a:r>
            <a:endParaRPr lang="zh-CN" altLang="en-US" sz="1400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F23C6DF-2661-4D84-B242-DF5253D5ED98}"/>
              </a:ext>
            </a:extLst>
          </p:cNvPr>
          <p:cNvSpPr/>
          <p:nvPr/>
        </p:nvSpPr>
        <p:spPr>
          <a:xfrm>
            <a:off x="7179846" y="5300254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decode</a:t>
            </a:r>
            <a:endParaRPr lang="zh-CN" altLang="en-US" sz="11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8C91568-FA14-4732-99A3-E08B97CEEC31}"/>
              </a:ext>
            </a:extLst>
          </p:cNvPr>
          <p:cNvSpPr/>
          <p:nvPr/>
        </p:nvSpPr>
        <p:spPr>
          <a:xfrm>
            <a:off x="8388689" y="5300254"/>
            <a:ext cx="1048607" cy="4721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compute</a:t>
            </a:r>
            <a:endParaRPr lang="zh-CN" altLang="en-US" sz="11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55A6FC9-29A4-4B7B-84D3-22353EBE9277}"/>
              </a:ext>
            </a:extLst>
          </p:cNvPr>
          <p:cNvSpPr/>
          <p:nvPr/>
        </p:nvSpPr>
        <p:spPr>
          <a:xfrm>
            <a:off x="9597532" y="5300254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encode</a:t>
            </a:r>
            <a:endParaRPr lang="zh-CN" altLang="en-US" sz="11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D5FB7D6-28B7-4B8E-9287-BD5FC06F73C5}"/>
              </a:ext>
            </a:extLst>
          </p:cNvPr>
          <p:cNvSpPr/>
          <p:nvPr/>
        </p:nvSpPr>
        <p:spPr>
          <a:xfrm>
            <a:off x="10806375" y="5300254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send</a:t>
            </a:r>
            <a:endParaRPr lang="zh-CN" altLang="en-US" sz="1100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42FA117-F6A2-4290-B4D9-4394473C6A78}"/>
              </a:ext>
            </a:extLst>
          </p:cNvPr>
          <p:cNvSpPr/>
          <p:nvPr/>
        </p:nvSpPr>
        <p:spPr>
          <a:xfrm>
            <a:off x="5971003" y="5296749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read</a:t>
            </a:r>
            <a:endParaRPr lang="zh-CN" altLang="en-US" sz="11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AF97E6B-3918-4A1C-A1CA-0083607F8F22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1373786" y="2300035"/>
            <a:ext cx="739445" cy="1201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57785C0-DB33-4BFA-AD3C-BE1D03A907DD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>
            <a:off x="1373786" y="3406592"/>
            <a:ext cx="739445" cy="952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B2BF8AB-4B75-43F1-8411-1F6209650064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1373786" y="3501875"/>
            <a:ext cx="739445" cy="1011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E13559E-3EFC-457E-8F58-ABAC6E0D27B9}"/>
              </a:ext>
            </a:extLst>
          </p:cNvPr>
          <p:cNvCxnSpPr>
            <a:cxnSpLocks/>
            <a:stCxn id="12" idx="6"/>
            <a:endCxn id="71" idx="1"/>
          </p:cNvCxnSpPr>
          <p:nvPr/>
        </p:nvCxnSpPr>
        <p:spPr>
          <a:xfrm>
            <a:off x="5082710" y="3501875"/>
            <a:ext cx="655223" cy="195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1BFA9F6-D2D7-4E94-AFC4-DD690D30C8EE}"/>
              </a:ext>
            </a:extLst>
          </p:cNvPr>
          <p:cNvCxnSpPr>
            <a:cxnSpLocks/>
            <a:stCxn id="12" idx="6"/>
            <a:endCxn id="40" idx="1"/>
          </p:cNvCxnSpPr>
          <p:nvPr/>
        </p:nvCxnSpPr>
        <p:spPr>
          <a:xfrm flipV="1">
            <a:off x="5082710" y="2172921"/>
            <a:ext cx="678872" cy="1328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EF9D2D8-9B33-4CE3-A0A6-276AE2DB0B1B}"/>
              </a:ext>
            </a:extLst>
          </p:cNvPr>
          <p:cNvCxnSpPr>
            <a:cxnSpLocks/>
            <a:stCxn id="33" idx="6"/>
            <a:endCxn id="12" idx="2"/>
          </p:cNvCxnSpPr>
          <p:nvPr/>
        </p:nvCxnSpPr>
        <p:spPr>
          <a:xfrm>
            <a:off x="3371751" y="3501875"/>
            <a:ext cx="4524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10638CB-FD99-4DB8-A7C5-6ABB871A14A9}"/>
              </a:ext>
            </a:extLst>
          </p:cNvPr>
          <p:cNvCxnSpPr>
            <a:cxnSpLocks/>
            <a:stCxn id="12" idx="2"/>
            <a:endCxn id="33" idx="6"/>
          </p:cNvCxnSpPr>
          <p:nvPr/>
        </p:nvCxnSpPr>
        <p:spPr>
          <a:xfrm flipH="1">
            <a:off x="3371751" y="3501875"/>
            <a:ext cx="4524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2BAB13F7-0379-441F-A448-141CFDCB5373}"/>
              </a:ext>
            </a:extLst>
          </p:cNvPr>
          <p:cNvSpPr/>
          <p:nvPr/>
        </p:nvSpPr>
        <p:spPr>
          <a:xfrm>
            <a:off x="5761582" y="1231315"/>
            <a:ext cx="6264676" cy="1883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04F8B4-2D54-41EE-A251-B9D75FC24044}"/>
              </a:ext>
            </a:extLst>
          </p:cNvPr>
          <p:cNvSpPr/>
          <p:nvPr/>
        </p:nvSpPr>
        <p:spPr>
          <a:xfrm>
            <a:off x="5862196" y="1614571"/>
            <a:ext cx="6063448" cy="1329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C6FB1F8-CFBF-4975-90C3-62221C34CD99}"/>
              </a:ext>
            </a:extLst>
          </p:cNvPr>
          <p:cNvSpPr/>
          <p:nvPr/>
        </p:nvSpPr>
        <p:spPr>
          <a:xfrm>
            <a:off x="7203495" y="2018420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decode</a:t>
            </a:r>
            <a:endParaRPr lang="zh-CN" altLang="en-US" sz="11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97115A2-BE21-45BD-9D63-A40C9CF799DA}"/>
              </a:ext>
            </a:extLst>
          </p:cNvPr>
          <p:cNvSpPr/>
          <p:nvPr/>
        </p:nvSpPr>
        <p:spPr>
          <a:xfrm>
            <a:off x="8412338" y="2018420"/>
            <a:ext cx="1048607" cy="4721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compute</a:t>
            </a:r>
            <a:endParaRPr lang="zh-CN" altLang="en-US" sz="11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395145A-AB1D-4CDD-B9B8-F3036A6A1B96}"/>
              </a:ext>
            </a:extLst>
          </p:cNvPr>
          <p:cNvSpPr/>
          <p:nvPr/>
        </p:nvSpPr>
        <p:spPr>
          <a:xfrm>
            <a:off x="9621181" y="2018420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encode</a:t>
            </a:r>
            <a:endParaRPr lang="zh-CN" altLang="en-US" sz="11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C38361F-1E40-4390-A9C3-7E399B5FC70A}"/>
              </a:ext>
            </a:extLst>
          </p:cNvPr>
          <p:cNvSpPr/>
          <p:nvPr/>
        </p:nvSpPr>
        <p:spPr>
          <a:xfrm>
            <a:off x="10830024" y="2018420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send</a:t>
            </a:r>
            <a:endParaRPr lang="zh-CN" altLang="en-US" sz="11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CCEE7C0-4377-43F7-8B77-FC8144A22A49}"/>
              </a:ext>
            </a:extLst>
          </p:cNvPr>
          <p:cNvSpPr/>
          <p:nvPr/>
        </p:nvSpPr>
        <p:spPr>
          <a:xfrm>
            <a:off x="5994652" y="2014915"/>
            <a:ext cx="941457" cy="475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read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0300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2EFA56-E58A-41EC-8205-3EAB594C58FD}"/>
              </a:ext>
            </a:extLst>
          </p:cNvPr>
          <p:cNvSpPr txBox="1"/>
          <p:nvPr/>
        </p:nvSpPr>
        <p:spPr>
          <a:xfrm>
            <a:off x="7659757" y="1285461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Channel</a:t>
            </a:r>
            <a:r>
              <a:rPr lang="zh-CN" altLang="en-US" dirty="0"/>
              <a:t>注册流程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6EF5C4-4542-4B22-ACF0-6F69D96BA8FC}"/>
              </a:ext>
            </a:extLst>
          </p:cNvPr>
          <p:cNvSpPr/>
          <p:nvPr/>
        </p:nvSpPr>
        <p:spPr>
          <a:xfrm>
            <a:off x="2226488" y="763947"/>
            <a:ext cx="3366053" cy="66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AbstractBootstrap.initAndRegister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362FEB9-3750-4009-84F4-266BBBE5E5C2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flipH="1">
            <a:off x="3909514" y="1426555"/>
            <a:ext cx="1" cy="2516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9D155ED-7EE3-4C1B-B92F-CBE89F9B5BD7}"/>
              </a:ext>
            </a:extLst>
          </p:cNvPr>
          <p:cNvSpPr/>
          <p:nvPr/>
        </p:nvSpPr>
        <p:spPr>
          <a:xfrm>
            <a:off x="2226487" y="1678201"/>
            <a:ext cx="3366053" cy="66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MultithreadEventLoopGroup.register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1CA99F-418E-4A80-908F-C30C9D54767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909514" y="2340809"/>
            <a:ext cx="3" cy="248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23E2334-A5C2-472E-B261-C1267C24D53A}"/>
              </a:ext>
            </a:extLst>
          </p:cNvPr>
          <p:cNvSpPr/>
          <p:nvPr/>
        </p:nvSpPr>
        <p:spPr>
          <a:xfrm>
            <a:off x="2226490" y="2589803"/>
            <a:ext cx="3366053" cy="66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SingleThreadEventLoop.register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791D24D-9FAD-406D-AF82-BE48DDCA5BFA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3909517" y="3252411"/>
            <a:ext cx="2" cy="2516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EA068E7-D596-41DE-8F0F-435ED81DDCC6}"/>
              </a:ext>
            </a:extLst>
          </p:cNvPr>
          <p:cNvSpPr/>
          <p:nvPr/>
        </p:nvSpPr>
        <p:spPr>
          <a:xfrm>
            <a:off x="2226492" y="3504057"/>
            <a:ext cx="3366053" cy="66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AbstractChannel.AbstractUnsafe.register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9B8CC31-B122-464C-A827-67B2952B5A31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flipH="1">
            <a:off x="3909516" y="4166665"/>
            <a:ext cx="3" cy="248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86B1BAD-3E58-43A2-8904-F4D5469B792B}"/>
              </a:ext>
            </a:extLst>
          </p:cNvPr>
          <p:cNvSpPr/>
          <p:nvPr/>
        </p:nvSpPr>
        <p:spPr>
          <a:xfrm>
            <a:off x="2226489" y="4415659"/>
            <a:ext cx="3366053" cy="66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AbstractChannel.register0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E43A8A-01F4-4206-8976-96BE24C0EEF2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 flipH="1">
            <a:off x="3909514" y="5078267"/>
            <a:ext cx="2" cy="2489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B6EEB5E-5BED-48ED-93C1-8A24B6E51B32}"/>
              </a:ext>
            </a:extLst>
          </p:cNvPr>
          <p:cNvSpPr/>
          <p:nvPr/>
        </p:nvSpPr>
        <p:spPr>
          <a:xfrm>
            <a:off x="2226487" y="5327261"/>
            <a:ext cx="3366053" cy="662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AbstractNioChannel.doRegister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114F8D-C42A-43C5-AC54-6D2543443849}"/>
              </a:ext>
            </a:extLst>
          </p:cNvPr>
          <p:cNvSpPr/>
          <p:nvPr/>
        </p:nvSpPr>
        <p:spPr>
          <a:xfrm>
            <a:off x="2045209" y="542054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EAC02-A98C-4FB8-95DD-4599233024FC}"/>
              </a:ext>
            </a:extLst>
          </p:cNvPr>
          <p:cNvSpPr/>
          <p:nvPr/>
        </p:nvSpPr>
        <p:spPr>
          <a:xfrm>
            <a:off x="2640396" y="542053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17797E-8806-423E-85B5-C7C1FAE415C6}"/>
              </a:ext>
            </a:extLst>
          </p:cNvPr>
          <p:cNvSpPr/>
          <p:nvPr/>
        </p:nvSpPr>
        <p:spPr>
          <a:xfrm>
            <a:off x="3235583" y="542052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B5D0E5-4CA2-46CF-90AF-915CB5FF2523}"/>
              </a:ext>
            </a:extLst>
          </p:cNvPr>
          <p:cNvSpPr/>
          <p:nvPr/>
        </p:nvSpPr>
        <p:spPr>
          <a:xfrm>
            <a:off x="3830770" y="542052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463245-D0F4-450E-AB82-3D4D74BF376C}"/>
              </a:ext>
            </a:extLst>
          </p:cNvPr>
          <p:cNvSpPr/>
          <p:nvPr/>
        </p:nvSpPr>
        <p:spPr>
          <a:xfrm>
            <a:off x="4425957" y="542049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A539C6-D741-4BFE-8CC9-0F3F5B79FF3E}"/>
              </a:ext>
            </a:extLst>
          </p:cNvPr>
          <p:cNvSpPr/>
          <p:nvPr/>
        </p:nvSpPr>
        <p:spPr>
          <a:xfrm>
            <a:off x="5021144" y="542049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6C487-3F92-4F48-BE2B-E5AD8FA845F3}"/>
              </a:ext>
            </a:extLst>
          </p:cNvPr>
          <p:cNvSpPr/>
          <p:nvPr/>
        </p:nvSpPr>
        <p:spPr>
          <a:xfrm>
            <a:off x="5616331" y="542049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CB768C-4231-4673-B438-BF4EBC7CA6CB}"/>
              </a:ext>
            </a:extLst>
          </p:cNvPr>
          <p:cNvSpPr/>
          <p:nvPr/>
        </p:nvSpPr>
        <p:spPr>
          <a:xfrm>
            <a:off x="6211518" y="542049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C30AC7-2C46-466F-BDDB-536422E3B899}"/>
              </a:ext>
            </a:extLst>
          </p:cNvPr>
          <p:cNvSpPr/>
          <p:nvPr/>
        </p:nvSpPr>
        <p:spPr>
          <a:xfrm>
            <a:off x="6806705" y="542049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35B99E-9CDD-4C55-B0DA-1061C9D9C43A}"/>
              </a:ext>
            </a:extLst>
          </p:cNvPr>
          <p:cNvSpPr/>
          <p:nvPr/>
        </p:nvSpPr>
        <p:spPr>
          <a:xfrm>
            <a:off x="7401892" y="542048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C70A35-16CD-4FED-B2DB-5D06C966BB88}"/>
              </a:ext>
            </a:extLst>
          </p:cNvPr>
          <p:cNvSpPr txBox="1"/>
          <p:nvPr/>
        </p:nvSpPr>
        <p:spPr>
          <a:xfrm>
            <a:off x="417250" y="137603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</a:t>
            </a:r>
            <a:r>
              <a:rPr lang="en-US" altLang="zh-CN" dirty="0"/>
              <a:t>6</a:t>
            </a:r>
            <a:r>
              <a:rPr lang="zh-CN" altLang="en-US" dirty="0"/>
              <a:t>元素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A06B75-F336-4ACB-B321-2EDCA824D165}"/>
              </a:ext>
            </a:extLst>
          </p:cNvPr>
          <p:cNvSpPr/>
          <p:nvPr/>
        </p:nvSpPr>
        <p:spPr>
          <a:xfrm>
            <a:off x="2050470" y="2123759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254C618-9704-4321-A281-8B114AD4FF95}"/>
              </a:ext>
            </a:extLst>
          </p:cNvPr>
          <p:cNvSpPr/>
          <p:nvPr/>
        </p:nvSpPr>
        <p:spPr>
          <a:xfrm>
            <a:off x="2645657" y="2123758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3C5C54-CAA5-40BA-8947-BB680A7224A3}"/>
              </a:ext>
            </a:extLst>
          </p:cNvPr>
          <p:cNvSpPr/>
          <p:nvPr/>
        </p:nvSpPr>
        <p:spPr>
          <a:xfrm>
            <a:off x="3240844" y="2123757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FB96D5-3925-436D-A6A1-382154903300}"/>
              </a:ext>
            </a:extLst>
          </p:cNvPr>
          <p:cNvSpPr/>
          <p:nvPr/>
        </p:nvSpPr>
        <p:spPr>
          <a:xfrm>
            <a:off x="3836031" y="2123757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F1D136-9B25-401C-8693-35E4162E9136}"/>
              </a:ext>
            </a:extLst>
          </p:cNvPr>
          <p:cNvSpPr/>
          <p:nvPr/>
        </p:nvSpPr>
        <p:spPr>
          <a:xfrm>
            <a:off x="4431218" y="2123754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E98056-26F5-498A-8A01-EA106A2E0171}"/>
              </a:ext>
            </a:extLst>
          </p:cNvPr>
          <p:cNvSpPr/>
          <p:nvPr/>
        </p:nvSpPr>
        <p:spPr>
          <a:xfrm>
            <a:off x="5026405" y="2123754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98B9FF-7AFE-4376-84AB-CD9CEF872A92}"/>
              </a:ext>
            </a:extLst>
          </p:cNvPr>
          <p:cNvSpPr/>
          <p:nvPr/>
        </p:nvSpPr>
        <p:spPr>
          <a:xfrm>
            <a:off x="5621592" y="2123754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9024E80-2FF7-4284-9D35-B029ACB6F53C}"/>
              </a:ext>
            </a:extLst>
          </p:cNvPr>
          <p:cNvSpPr/>
          <p:nvPr/>
        </p:nvSpPr>
        <p:spPr>
          <a:xfrm>
            <a:off x="6216779" y="2123754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A92785-CD07-465F-B5EC-AC54F70DDFCC}"/>
              </a:ext>
            </a:extLst>
          </p:cNvPr>
          <p:cNvSpPr/>
          <p:nvPr/>
        </p:nvSpPr>
        <p:spPr>
          <a:xfrm>
            <a:off x="6811966" y="2123754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5A4722-BAD3-4665-94A1-399E09374384}"/>
              </a:ext>
            </a:extLst>
          </p:cNvPr>
          <p:cNvSpPr/>
          <p:nvPr/>
        </p:nvSpPr>
        <p:spPr>
          <a:xfrm>
            <a:off x="7407153" y="2123753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AB83FA6-425B-4244-B1C2-2C8E71AA4C46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728812" y="2620387"/>
            <a:ext cx="0" cy="6110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B4270F4-7FC9-44D8-B17D-9E7367DC0F88}"/>
              </a:ext>
            </a:extLst>
          </p:cNvPr>
          <p:cNvSpPr/>
          <p:nvPr/>
        </p:nvSpPr>
        <p:spPr>
          <a:xfrm>
            <a:off x="2045209" y="3740978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BC1CBF2-80DF-48A9-87F0-3062576A9D2F}"/>
              </a:ext>
            </a:extLst>
          </p:cNvPr>
          <p:cNvSpPr/>
          <p:nvPr/>
        </p:nvSpPr>
        <p:spPr>
          <a:xfrm>
            <a:off x="2640396" y="3740977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7A60B89-4520-41C2-B2AD-6A22F7C3C370}"/>
              </a:ext>
            </a:extLst>
          </p:cNvPr>
          <p:cNvSpPr/>
          <p:nvPr/>
        </p:nvSpPr>
        <p:spPr>
          <a:xfrm>
            <a:off x="3235583" y="3740976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3E6B7E-08F2-4053-A448-97A87CE7793E}"/>
              </a:ext>
            </a:extLst>
          </p:cNvPr>
          <p:cNvSpPr/>
          <p:nvPr/>
        </p:nvSpPr>
        <p:spPr>
          <a:xfrm>
            <a:off x="3830770" y="3740976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2E2AE0-C704-4BC9-9D0E-12E0ABEB2FF6}"/>
              </a:ext>
            </a:extLst>
          </p:cNvPr>
          <p:cNvSpPr/>
          <p:nvPr/>
        </p:nvSpPr>
        <p:spPr>
          <a:xfrm>
            <a:off x="4425957" y="3740973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BC2D95B-F1AB-4157-AA61-F00DAC77174E}"/>
              </a:ext>
            </a:extLst>
          </p:cNvPr>
          <p:cNvSpPr/>
          <p:nvPr/>
        </p:nvSpPr>
        <p:spPr>
          <a:xfrm>
            <a:off x="5021144" y="3740973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DF9747-075A-4598-8953-206E3BE2E4DF}"/>
              </a:ext>
            </a:extLst>
          </p:cNvPr>
          <p:cNvSpPr/>
          <p:nvPr/>
        </p:nvSpPr>
        <p:spPr>
          <a:xfrm>
            <a:off x="5616331" y="3740973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42A6B5F-2529-4B56-8968-575894C2D0E5}"/>
              </a:ext>
            </a:extLst>
          </p:cNvPr>
          <p:cNvSpPr/>
          <p:nvPr/>
        </p:nvSpPr>
        <p:spPr>
          <a:xfrm>
            <a:off x="6211518" y="3740973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857DEDB-F61F-4C22-9239-3B1545F2FF50}"/>
              </a:ext>
            </a:extLst>
          </p:cNvPr>
          <p:cNvSpPr/>
          <p:nvPr/>
        </p:nvSpPr>
        <p:spPr>
          <a:xfrm>
            <a:off x="6806705" y="3740973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0F66C7B-8C63-4E9B-B344-316E37A323A0}"/>
              </a:ext>
            </a:extLst>
          </p:cNvPr>
          <p:cNvSpPr/>
          <p:nvPr/>
        </p:nvSpPr>
        <p:spPr>
          <a:xfrm>
            <a:off x="7401892" y="3740972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BA353F3-3FA6-40D9-9A93-290214C5A23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507962" y="4237606"/>
            <a:ext cx="1150" cy="6110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9F3C970-2DBE-43DC-9BE3-4F4C225AF162}"/>
              </a:ext>
            </a:extLst>
          </p:cNvPr>
          <p:cNvSpPr/>
          <p:nvPr/>
        </p:nvSpPr>
        <p:spPr>
          <a:xfrm>
            <a:off x="2045209" y="5131592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18395-97F3-4B85-A683-73B74B61807A}"/>
              </a:ext>
            </a:extLst>
          </p:cNvPr>
          <p:cNvSpPr/>
          <p:nvPr/>
        </p:nvSpPr>
        <p:spPr>
          <a:xfrm>
            <a:off x="2640396" y="5131591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00D3B40-4A0C-4F70-81E8-FB78103D424E}"/>
              </a:ext>
            </a:extLst>
          </p:cNvPr>
          <p:cNvSpPr/>
          <p:nvPr/>
        </p:nvSpPr>
        <p:spPr>
          <a:xfrm>
            <a:off x="3235583" y="5131590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B1D8C66-A3E4-4630-B8A0-F73855F0E2A1}"/>
              </a:ext>
            </a:extLst>
          </p:cNvPr>
          <p:cNvSpPr/>
          <p:nvPr/>
        </p:nvSpPr>
        <p:spPr>
          <a:xfrm>
            <a:off x="3830770" y="5131590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CD6BFBF-E14D-4C7B-8AC4-772908B45F8F}"/>
              </a:ext>
            </a:extLst>
          </p:cNvPr>
          <p:cNvSpPr/>
          <p:nvPr/>
        </p:nvSpPr>
        <p:spPr>
          <a:xfrm>
            <a:off x="4425957" y="5131587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EE16E78-3FDE-4DDA-B526-E73EE0C190A2}"/>
              </a:ext>
            </a:extLst>
          </p:cNvPr>
          <p:cNvSpPr/>
          <p:nvPr/>
        </p:nvSpPr>
        <p:spPr>
          <a:xfrm>
            <a:off x="5021144" y="5131587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D6067AF-F067-4DE1-9140-D515D753BCA0}"/>
              </a:ext>
            </a:extLst>
          </p:cNvPr>
          <p:cNvSpPr/>
          <p:nvPr/>
        </p:nvSpPr>
        <p:spPr>
          <a:xfrm>
            <a:off x="5616331" y="5131587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3973A96-CA4F-4DF0-87F7-8EBF1136EA00}"/>
              </a:ext>
            </a:extLst>
          </p:cNvPr>
          <p:cNvSpPr/>
          <p:nvPr/>
        </p:nvSpPr>
        <p:spPr>
          <a:xfrm>
            <a:off x="6211518" y="5131587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D2E1B40-E1B3-4D79-AF1D-55E15EC75FF6}"/>
              </a:ext>
            </a:extLst>
          </p:cNvPr>
          <p:cNvSpPr/>
          <p:nvPr/>
        </p:nvSpPr>
        <p:spPr>
          <a:xfrm>
            <a:off x="6806705" y="5131587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4375A07-CCC5-4F8F-9401-BE40E5372792}"/>
              </a:ext>
            </a:extLst>
          </p:cNvPr>
          <p:cNvSpPr/>
          <p:nvPr/>
        </p:nvSpPr>
        <p:spPr>
          <a:xfrm>
            <a:off x="7401892" y="5131586"/>
            <a:ext cx="595187" cy="49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92CDDC8-42F3-4FE5-B8DF-380AB25F36C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318738" y="5628220"/>
            <a:ext cx="17810" cy="6110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4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132</Words>
  <Application>Microsoft Office PowerPoint</Application>
  <PresentationFormat>宽屏</PresentationFormat>
  <Paragraphs>102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中正</dc:creator>
  <cp:lastModifiedBy>彭 中正</cp:lastModifiedBy>
  <cp:revision>23</cp:revision>
  <dcterms:created xsi:type="dcterms:W3CDTF">2020-09-02T07:39:36Z</dcterms:created>
  <dcterms:modified xsi:type="dcterms:W3CDTF">2020-09-08T00:51:30Z</dcterms:modified>
</cp:coreProperties>
</file>