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>
                <a:cs typeface="Calibri Light"/>
              </a:rPr>
              <a:t>CAP.3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tr-TR" dirty="0" err="1"/>
              <a:t>Configurando</a:t>
            </a:r>
            <a:r>
              <a:rPr lang="tr-TR" dirty="0"/>
              <a:t> o </a:t>
            </a:r>
            <a:r>
              <a:rPr lang="tr-TR" dirty="0" err="1"/>
              <a:t>Ambiente</a:t>
            </a:r>
            <a:r>
              <a:rPr lang="tr-TR" dirty="0"/>
              <a:t> de </a:t>
            </a:r>
            <a:r>
              <a:rPr lang="tr-TR" dirty="0" err="1"/>
              <a:t>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3F304-7567-415E-BB1B-1417F647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Webpack</a:t>
            </a:r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183C1D7-3F2A-46BE-ACF6-5B20EA38B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455" y="3048765"/>
            <a:ext cx="2667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7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B680-8D97-4A22-A4EE-D232D990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Sintaxe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C9BB0-E89D-40EA-915E-20C60B62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funciona em camadas</a:t>
            </a:r>
          </a:p>
          <a:p>
            <a:r>
              <a:rPr lang="pt-BR" dirty="0"/>
              <a:t>É o responsável por injetar JSX nas </a:t>
            </a:r>
            <a:r>
              <a:rPr lang="pt-BR" dirty="0" err="1"/>
              <a:t>tags</a:t>
            </a:r>
            <a:r>
              <a:rPr lang="pt-BR" dirty="0"/>
              <a:t> alvos indicadas</a:t>
            </a:r>
          </a:p>
          <a:p>
            <a:r>
              <a:rPr lang="pt-BR"/>
              <a:t>Método render()</a:t>
            </a:r>
            <a:endParaRPr lang="pt-BR" dirty="0"/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6D21037-6E0A-45E0-AFC4-CD9526D4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35" y="4370841"/>
            <a:ext cx="2685445" cy="112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6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D33EE-9932-4AA3-9EF5-7BBAD11D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Obrigado!</a:t>
            </a:r>
            <a:br>
              <a:rPr lang="pt-BR" dirty="0">
                <a:cs typeface="Calibri Light"/>
              </a:rPr>
            </a:br>
            <a:r>
              <a:rPr lang="pt-BR">
                <a:cs typeface="Calibri Light"/>
              </a:rPr>
              <a:t>Perguntas?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D303D-6743-424A-8611-E74AE6B1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6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A89C-DB0D-4F3C-B75B-BE534C78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Sumário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500583-298E-4808-9C65-A458C607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Slide 3 – Ferramentas para desenvolvimento com Node.Js</a:t>
            </a:r>
          </a:p>
          <a:p>
            <a:r>
              <a:rPr lang="pt-BR"/>
              <a:t>Slide 4 e 5 – Estrutura básica para início de projeto</a:t>
            </a:r>
            <a:endParaRPr lang="pt-BR" dirty="0"/>
          </a:p>
          <a:p>
            <a:r>
              <a:rPr lang="pt-BR"/>
              <a:t>Slide 6 - Configurações e instalações no Node.Js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15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B58BC-C37C-4727-BB60-3961FA1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React com Node.Js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B7662-71E4-45D8-9698-920E15EC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</a:t>
            </a:r>
          </a:p>
          <a:p>
            <a:r>
              <a:rPr lang="pt-BR" dirty="0" err="1"/>
              <a:t>Transpiler</a:t>
            </a:r>
          </a:p>
          <a:p>
            <a:r>
              <a:rPr lang="pt-BR" dirty="0"/>
              <a:t>Ecmascript6</a:t>
            </a:r>
            <a:br>
              <a:rPr lang="pt-BR" dirty="0"/>
            </a:br>
            <a:r>
              <a:rPr lang="pt-BR" dirty="0"/>
              <a:t>(JSX)</a:t>
            </a:r>
          </a:p>
          <a:p>
            <a:r>
              <a:rPr lang="pt-BR" dirty="0"/>
              <a:t>IDE</a:t>
            </a:r>
          </a:p>
        </p:txBody>
      </p:sp>
      <p:pic>
        <p:nvPicPr>
          <p:cNvPr id="4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2172667F-222C-4EBB-A6F8-3B83DD1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638" y="2115112"/>
            <a:ext cx="5029200" cy="260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22017-00B1-4724-AFE6-03B50804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Estrutura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904E5-8A7E-473F-A5B0-35D2DEBB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257" y="-55576"/>
            <a:ext cx="6281873" cy="5248622"/>
          </a:xfrm>
        </p:spPr>
        <p:txBody>
          <a:bodyPr/>
          <a:lstStyle/>
          <a:p>
            <a:r>
              <a:rPr lang="pt-BR" dirty="0"/>
              <a:t>Divisão em pastas</a:t>
            </a:r>
          </a:p>
          <a:p>
            <a:r>
              <a:rPr lang="pt-BR" dirty="0"/>
              <a:t>Encapsulamento contínuo</a:t>
            </a:r>
          </a:p>
        </p:txBody>
      </p:sp>
      <p:pic>
        <p:nvPicPr>
          <p:cNvPr id="4" name="Imagem 4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03662756-3DD3-4F68-90D0-0A49F997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353" y="3088337"/>
            <a:ext cx="6541104" cy="32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8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3C408-11B4-466D-AF24-153CA69F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Estrutura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F593E-8125-4160-A8E7-E5A0A9B8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Configurações (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)</a:t>
            </a:r>
          </a:p>
          <a:p>
            <a:r>
              <a:rPr lang="pt-BR" dirty="0"/>
              <a:t>Dependências (</a:t>
            </a:r>
            <a:r>
              <a:rPr lang="pt-BR" dirty="0" err="1"/>
              <a:t>react</a:t>
            </a:r>
            <a:r>
              <a:rPr lang="pt-BR" dirty="0"/>
              <a:t>, </a:t>
            </a:r>
            <a:r>
              <a:rPr lang="pt-BR" dirty="0" err="1"/>
              <a:t>webpack</a:t>
            </a:r>
            <a:r>
              <a:rPr lang="pt-BR" dirty="0"/>
              <a:t>, babel)</a:t>
            </a:r>
          </a:p>
          <a:p>
            <a:r>
              <a:rPr lang="pt-BR" dirty="0" err="1"/>
              <a:t>DevDependencies</a:t>
            </a:r>
            <a:r>
              <a:rPr lang="pt-BR" dirty="0"/>
              <a:t> e </a:t>
            </a:r>
            <a:r>
              <a:rPr lang="pt-BR" dirty="0" err="1"/>
              <a:t>dependencies</a:t>
            </a:r>
          </a:p>
          <a:p>
            <a:r>
              <a:rPr lang="pt-BR" dirty="0"/>
              <a:t>Permissividade</a:t>
            </a:r>
          </a:p>
        </p:txBody>
      </p:sp>
      <p:pic>
        <p:nvPicPr>
          <p:cNvPr id="4" name="Imagem 4" descr="Uma imagem contendo preto, interior, parede&#10;&#10;Descrição gerada com alta confiança">
            <a:extLst>
              <a:ext uri="{FF2B5EF4-FFF2-40B4-BE49-F238E27FC236}">
                <a16:creationId xmlns:a16="http://schemas.microsoft.com/office/drawing/2014/main" id="{A4E4451E-AC04-4FF0-85F5-968471CF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909" y="1896759"/>
            <a:ext cx="2666849" cy="947813"/>
          </a:xfrm>
          <a:prstGeom prst="rect">
            <a:avLst/>
          </a:prstGeom>
        </p:spPr>
      </p:pic>
      <p:pic>
        <p:nvPicPr>
          <p:cNvPr id="6" name="Imagem 6" descr="Uma imagem contendo objeto, relógio&#10;&#10;Descrição gerada com alta confiança">
            <a:extLst>
              <a:ext uri="{FF2B5EF4-FFF2-40B4-BE49-F238E27FC236}">
                <a16:creationId xmlns:a16="http://schemas.microsoft.com/office/drawing/2014/main" id="{0F7E85CA-B6E1-4619-B382-40C561C4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84" y="4341813"/>
            <a:ext cx="2925384" cy="7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BE2A-8836-405C-93B9-FA9A5116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Configurações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ACCE6-9FD0-4AFC-952F-8956B826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</a:t>
            </a:r>
            <a:r>
              <a:rPr lang="pt-BR" dirty="0"/>
              <a:t> </a:t>
            </a:r>
            <a:r>
              <a:rPr lang="pt-BR" dirty="0" err="1"/>
              <a:t>Dependencies</a:t>
            </a:r>
            <a:r>
              <a:rPr lang="pt-BR"/>
              <a:t> (Hosts e Plugins)</a:t>
            </a:r>
          </a:p>
          <a:p>
            <a:r>
              <a:rPr lang="pt-BR" dirty="0" err="1"/>
              <a:t>Webpack</a:t>
            </a:r>
            <a:r>
              <a:rPr lang="pt-BR"/>
              <a:t> como minificador de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838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3EAB5-923A-4F01-A688-E2ACC014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Webpack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E608A-4A3A-4EFF-97C1-BBF0ABFF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Informar arquivos fontes e distribuição</a:t>
            </a:r>
          </a:p>
        </p:txBody>
      </p:sp>
    </p:spTree>
    <p:extLst>
      <p:ext uri="{BB962C8B-B14F-4D97-AF65-F5344CB8AC3E}">
        <p14:creationId xmlns:p14="http://schemas.microsoft.com/office/powerpoint/2010/main" val="58997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BA427-6E9E-425E-B510-E39504AD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Webpack</a:t>
            </a:r>
            <a:endParaRPr lang="pt-BR" dirty="0" err="1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B638EF66-D89F-49BB-9013-3176DBC33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4296" y="1517734"/>
            <a:ext cx="52101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6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3DD03-129D-48CC-8002-DD41F56B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Calibri Light"/>
              </a:rPr>
              <a:t>Webpack</a:t>
            </a:r>
            <a:endParaRPr lang="pt-BR" dirty="0" err="1"/>
          </a:p>
        </p:txBody>
      </p:sp>
      <p:pic>
        <p:nvPicPr>
          <p:cNvPr id="4" name="Imagem 4" descr="Uma imagem contendo captura de tela&#10;&#10;Descrição gerada com alta confiança">
            <a:extLst>
              <a:ext uri="{FF2B5EF4-FFF2-40B4-BE49-F238E27FC236}">
                <a16:creationId xmlns:a16="http://schemas.microsoft.com/office/drawing/2014/main" id="{1D473CCB-EB0B-4A63-8D4E-A2E836C9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447" y="942875"/>
            <a:ext cx="6281873" cy="49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598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Atlas</vt:lpstr>
      <vt:lpstr>CAP.3</vt:lpstr>
      <vt:lpstr>Sumário</vt:lpstr>
      <vt:lpstr>React com Node.Js</vt:lpstr>
      <vt:lpstr>Estrutura</vt:lpstr>
      <vt:lpstr>Estrutura</vt:lpstr>
      <vt:lpstr>Configurações</vt:lpstr>
      <vt:lpstr>Webpack</vt:lpstr>
      <vt:lpstr>Webpack</vt:lpstr>
      <vt:lpstr>Webpack</vt:lpstr>
      <vt:lpstr>Webpack</vt:lpstr>
      <vt:lpstr>Sintaxe</vt:lpstr>
      <vt:lpstr>Obrigado! 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Onder</cp:lastModifiedBy>
  <cp:revision>43</cp:revision>
  <dcterms:created xsi:type="dcterms:W3CDTF">2017-04-12T06:43:19Z</dcterms:created>
  <dcterms:modified xsi:type="dcterms:W3CDTF">2018-07-29T21:38:44Z</dcterms:modified>
</cp:coreProperties>
</file>