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3FBAC-8CD4-4986-B0AC-EFAEA1BDCF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B1FCC-535A-47D9-9338-14039002FB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2EF64-4D7F-4FDD-84C4-0EA5CC31E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347138-AB9D-4D89-B0BC-804314C3EA3E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700EC-87D9-4245-BB77-AC1D7BDC2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86FE3-7553-4529-B1AB-F88C7C93F9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A37AC-26CB-44F2-91BD-12EF101B16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0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94A7-BCDD-40DF-BC15-B277191F6C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9E5C5-AA04-4B95-823D-025AAC681D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179B2-FA06-4445-894B-12E5495F29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53EBBC-53DB-495F-9F36-A2B9E22BF751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E99B7-A2A1-420A-93E6-1E2B4AB3FE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C5B17-2FE0-4CC1-B905-53BE0BAC8E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1AB3E-CAB0-4B7C-8241-80B3FC0504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050699-02AD-433D-AC91-C5DDEAB29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2077D6-9FFE-4EE4-9C3B-4BE01265F0F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20743-4B3E-4D64-9154-96692D230F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10FC5-8142-4786-B8B2-C8302FC91719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2043A-846C-4126-912B-9A6C5F0F9A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530CE-6176-488D-B6BA-E2C8AA3D48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FD53C-082D-4376-A4FC-08833EEE43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E2139-9DA8-4AB6-B698-14DDDDCE14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D835A-76EE-44AA-88B5-328D61214ED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A49D7-D73C-4E2A-AFE1-B933D02E90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0EEA7-8925-43DB-927A-AFF3B4764CB0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DBCE7-38EB-41C2-A86A-D5F702FDEB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9325B-EA4D-4C60-9792-64E8E44B89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D9B2A7-5AB3-4B4B-BF65-BADE4240A78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5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4E0B5-431C-40E9-A243-D4D8026C8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50623-8B58-438D-958B-06ADFF0FB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3F62A-E7AD-416A-8387-E3D7C166B1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349CC-744E-42D9-9534-5E888F06BB3F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3A808-69DB-4B96-9253-BF36646DBE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610C9-1C90-4BB7-A5E4-9A8DDAFBC0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71DA54-A02D-4C75-8E92-B965A2B57C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8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188A8-616B-48A4-A9A9-416FED0308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4719B-97E6-4AA8-8DDF-391228EE96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9A0B09-EA5F-48B9-883A-62F1A0FB0E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1C827-3917-4304-9F67-A32A9E8CF1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01C71-4CD6-487D-9A17-7CAB7D913511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38070F-4791-4417-BD7C-7E7507983B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3CFDF1-15EA-4A57-8634-921F32F3B3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5F6A39-7970-4AFE-8AA6-918B7C91DF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4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729CA-72D4-4606-B103-51D5E189E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A3C277-DD14-4B47-9CAA-1C0CFB967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C1A1B8-1E1B-46D9-8D08-19619DF57EE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B6C14F-4FD9-4C88-A96B-2C66ABEF08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3C74BE-607B-4EC6-A077-66C6AD8F77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1BFF80-770D-43B7-A83A-046A297C8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B8A10B-E6EE-4DE6-803E-D275320CDB70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28C510-0F73-4300-977A-837CC9AB1E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CB2CDC-F3FF-4DAB-95D2-BD005C90F2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7B5B1-0BF7-43F9-9D03-2E9CE601226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1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2C896-AA46-4B69-B54A-465B099780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760CF4-AADD-43C6-B118-59C86114B2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ADE54-CBAF-4E58-8C46-359601B3484E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F0B40-9A2C-4388-A4BA-531B528CF1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129D8D-A698-413C-98CA-24A499F618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E56499-AA2E-4CF3-8575-634B8CCB323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1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582983-D1BF-47F1-BBA7-FC487B6720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7309DB-66C5-4920-8331-E5D8F8C53C89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39C2AD-6CA5-49CF-A81B-819BBD7A03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4E841-8D98-4174-8E1E-8A259971BE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BA707-74CA-44B1-9070-44A9FD8E0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0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C84B-8459-42D3-8C52-EFF609AE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42D0F-93D1-4AD9-9D9C-2D6A601937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BD9936-7902-4BEE-8317-12C0EE434E7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3AD7A-8EBE-40F3-A98C-33D7807B0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2E5DEB-3262-420A-8F5B-447954A340F2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9F7AF-C586-4EDE-A884-66D61A5B90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E9FD5-5A7B-4B8B-AACB-44531DFAA8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709E2A-2CCA-4668-A266-CCEE4D0343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8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97049-C45C-453D-B392-983A11E34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B94ACE-4BCA-4710-A04B-DC0AF74D7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F47BF5-BB0D-43A9-A9CA-2158E87F30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070C0E-AA28-4B89-87EB-18068DA51C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2EF0F2-35D5-48BF-A875-AE1EEBB37242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2AE7B-036A-4993-B96D-679ED9F4D3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7685B3-827C-4083-AA32-A13372CB62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3D3DC-42A5-4A98-9825-0C9A61A760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9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E5E5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567310-3ACD-4408-913A-05900A294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6C6C8-C307-4CCD-9522-C4969D893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69AE9-2335-434B-8132-14383AA09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2D84A26-11A8-4F61-B31E-A37371FCE6E1}" type="datetime1">
              <a:rPr lang="pt-BR"/>
              <a:pPr lvl="0"/>
              <a:t>29/07/2018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A2D3A-59C1-4831-9E91-BB1F0C48A8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A450B-51D2-4EDA-A2F6-CB0E12E151C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8546698-FA66-4051-BD8C-3DA15844106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F9A45-8F3D-4CA6-A5DF-58227F9FDE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9113" y="570448"/>
            <a:ext cx="11073466" cy="942929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UX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16B83-A3C1-4F28-B8CC-2EAED379E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9113" y="1654113"/>
            <a:ext cx="11083250" cy="1655758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Experiência do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8982D7-8E6F-4498-A0B7-192B5E5A4BCE}"/>
              </a:ext>
            </a:extLst>
          </p:cNvPr>
          <p:cNvSpPr txBox="1"/>
          <p:nvPr/>
        </p:nvSpPr>
        <p:spPr>
          <a:xfrm>
            <a:off x="829113" y="4779440"/>
            <a:ext cx="6439433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Luciano: lucianorsizilio@gmail.com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Matheus: mateus3195@gmail.com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Victor: daniel.victor9@hotmail.com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E9E1F-47C4-4B92-93EE-668ACA677F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Tempo é precioso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BD9CF6-40EB-4737-9E09-3B91777E184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Economizar tempo do usuário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Ações mais rápidas</a:t>
            </a:r>
          </a:p>
          <a:p>
            <a:pPr lvl="1"/>
            <a:r>
              <a:rPr lang="pt-BR" sz="2000">
                <a:latin typeface="Century Gothic" pitchFamily="34"/>
              </a:rPr>
              <a:t>Sinalizadas ou representadas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Experiências personalizadas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Coleta de informações</a:t>
            </a:r>
          </a:p>
          <a:p>
            <a:pPr lvl="1"/>
            <a:r>
              <a:rPr lang="pt-BR" sz="2000">
                <a:latin typeface="Century Gothic" pitchFamily="34"/>
              </a:rPr>
              <a:t>Mais rapidez</a:t>
            </a:r>
          </a:p>
          <a:p>
            <a:pPr lvl="1"/>
            <a:r>
              <a:rPr lang="pt-BR" sz="2000">
                <a:latin typeface="Century Gothic" pitchFamily="34"/>
              </a:rPr>
              <a:t>Dinamicidade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79F20-4DB0-41D2-9F11-86AC4401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446" y="1690689"/>
            <a:ext cx="3810003" cy="13716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420553-8A3B-4CD2-9AFB-CD81289A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446" y="3501676"/>
            <a:ext cx="3804964" cy="223590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F18642BC-3291-4B00-8B5C-DEC0486A14B4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58809812-B785-4AC1-9056-C51EA0CB9168}"/>
              </a:ext>
            </a:extLst>
          </p:cNvPr>
          <p:cNvCxnSpPr/>
          <p:nvPr/>
        </p:nvCxnSpPr>
        <p:spPr>
          <a:xfrm rot="5399996" flipH="1">
            <a:off x="1216244" y="4424315"/>
            <a:ext cx="310713" cy="115415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38DD9-3240-4F62-B001-649B796A34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Antecipando 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3EDFE-80B9-4381-8F16-E8EAC2D6D2A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Prever ações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Coleta de ações anteriores</a:t>
            </a:r>
          </a:p>
          <a:p>
            <a:pPr lvl="1"/>
            <a:r>
              <a:rPr lang="pt-BR" sz="2000">
                <a:latin typeface="Century Gothic" pitchFamily="34"/>
              </a:rPr>
              <a:t>Ações previsíveis</a:t>
            </a:r>
          </a:p>
          <a:p>
            <a:pPr lvl="1"/>
            <a:r>
              <a:rPr lang="pt-BR" sz="2000">
                <a:latin typeface="Century Gothic" pitchFamily="34"/>
              </a:rPr>
              <a:t>Economia de tempo e cliques</a:t>
            </a:r>
          </a:p>
          <a:p>
            <a:pPr lvl="1"/>
            <a:endParaRPr lang="pt-BR" sz="2000">
              <a:latin typeface="Century Gothic" pitchFamily="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475AEA-8A7D-4872-9A7E-58F433BD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416" y="1825627"/>
            <a:ext cx="2505071" cy="3724278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BE83FE4-E5BC-4084-BEE6-93F8ED3F7C7E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5C188-9B74-444B-AF00-63BE604EF1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Honestidade e Personalidade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C8417-C2F7-4F60-8F9F-D31DC255C84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Deixe tudo bem claro para o usuário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Pequenos textos</a:t>
            </a:r>
          </a:p>
          <a:p>
            <a:pPr lvl="1"/>
            <a:r>
              <a:rPr lang="pt-BR" sz="2000">
                <a:latin typeface="Century Gothic" pitchFamily="34"/>
              </a:rPr>
              <a:t>Elementos e formulários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Expresse personalidade da marca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Detalhes</a:t>
            </a:r>
          </a:p>
          <a:p>
            <a:pPr lvl="1"/>
            <a:r>
              <a:rPr lang="pt-BR" sz="2000">
                <a:latin typeface="Century Gothic" pitchFamily="34"/>
              </a:rPr>
              <a:t>Animações, elementos etc...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D9E4A0-2B2B-47B7-988C-F918276D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1" y="1825627"/>
            <a:ext cx="3175107" cy="17431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0AAB0D-CE51-419B-BCD8-C7EF2C0EA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1" y="3967737"/>
            <a:ext cx="3175107" cy="950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C3964B33-5E4D-4ED9-B331-CE9263457CCA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63C12B21-D406-47C4-9DAD-687AE4D1380B}"/>
              </a:ext>
            </a:extLst>
          </p:cNvPr>
          <p:cNvCxnSpPr/>
          <p:nvPr/>
        </p:nvCxnSpPr>
        <p:spPr>
          <a:xfrm rot="5399996" flipH="1">
            <a:off x="1216248" y="4429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9853F-0446-4427-8290-0C36C940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Microtextos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E5A32-22FE-41BB-B9FB-D6E5D726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Antigamente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Grandes blocos de texto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Revistas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Mudança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Chegada do mobile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Mudança nos textos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2422DCAE-5889-4D2C-AAEC-E0DF4FFE5092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795D62F5-F6A4-4FC2-8D50-AD0BB8017329}"/>
              </a:ext>
            </a:extLst>
          </p:cNvPr>
          <p:cNvCxnSpPr/>
          <p:nvPr/>
        </p:nvCxnSpPr>
        <p:spPr>
          <a:xfrm rot="5399996" flipH="1">
            <a:off x="1216248" y="4429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41445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C712A-AEAC-48E9-9872-BCC989A4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Microtextos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FFADB-CE7D-4199-8629-D7246EC4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Valor funcional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Explicar uma 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Antecipar dúvidas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Valor emocional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Experiências longas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Personalidade da marca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7C1BEA-2D77-40B2-8D6D-9E73E1B24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43" y="681037"/>
            <a:ext cx="4432198" cy="2747963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35D1C269-0A1F-47DA-84CA-91106DBB11E4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39C31588-6A23-4D80-8D6A-BEFDB2725CB1}"/>
              </a:ext>
            </a:extLst>
          </p:cNvPr>
          <p:cNvCxnSpPr/>
          <p:nvPr/>
        </p:nvCxnSpPr>
        <p:spPr>
          <a:xfrm rot="5399996" flipH="1">
            <a:off x="1216248" y="4429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83938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3A693-05B5-4C22-A69E-D3981FFB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Microtextos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A0B53-C6DC-46CB-98D0-E62DF280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Benefícios, não funcionalidades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Benefício x Funcionalidade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“Find a place to stay”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Linguagem do usuário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Persona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Fácil entendimento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B2D803-7689-4E76-B5C2-C1364C38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763" y="681037"/>
            <a:ext cx="4594963" cy="26392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D4B744-401C-40A8-A59A-A2676AD3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64" y="3959879"/>
            <a:ext cx="4594962" cy="887439"/>
          </a:xfrm>
          <a:prstGeom prst="rect">
            <a:avLst/>
          </a:prstGeom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C4122805-9D86-44DF-9C62-224FE606DF41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6E9F1BEF-7A94-4CD4-9905-829F5415CF13}"/>
              </a:ext>
            </a:extLst>
          </p:cNvPr>
          <p:cNvCxnSpPr/>
          <p:nvPr/>
        </p:nvCxnSpPr>
        <p:spPr>
          <a:xfrm rot="5399996" flipH="1">
            <a:off x="1216248" y="4429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2170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493C0-9308-4E67-B894-CE84EA61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1A400-0814-4114-8576-2277F6E7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Geral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Styleguide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Reutilização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Rapidez e Agilidade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Manutenção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Entregável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Design Atômico (Brad Frost)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Personalidade da marca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Elementos comuns:</a:t>
            </a: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Botões, Slides, Tabelas, Galeria de fotos,</a:t>
            </a:r>
          </a:p>
          <a:p>
            <a:pPr marL="914400" lvl="2" indent="0">
              <a:buNone/>
            </a:pPr>
            <a:r>
              <a:rPr lang="pt-BR" sz="1600" dirty="0">
                <a:latin typeface="Century Gothic" panose="020B0502020202020204" pitchFamily="34" charset="0"/>
              </a:rPr>
              <a:t>Textos, Estrutura das páginas, etc.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5DEC49-C090-444C-ADB5-3F981390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820" y="805324"/>
            <a:ext cx="3877970" cy="37941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A9E6E9-EE94-426B-BE69-C5EA01B5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20" y="4760068"/>
            <a:ext cx="3877970" cy="1224052"/>
          </a:xfrm>
          <a:prstGeom prst="rect">
            <a:avLst/>
          </a:prstGeom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F2C83643-27A8-4C07-88C0-DA75D0CDF141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84552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1923B-ABC2-4913-8838-263C390D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48228C-EBF8-4E04-8FC7-F4FC4DB4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Pesquisas com usuários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Validar soluções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Encontrar problemas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Testar utilidade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Reações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Outras necessidades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Validar o uso da ferramentas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1F76B18A-00FE-47C8-AEB1-047863B1EA3D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4193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06135-2F2C-41EE-A106-6C1C9034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4D709A-0BD5-4F42-BDDC-E5ED2C25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Detalhes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Baixo custo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Simples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Pode ser encarecido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Investir no tempo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Feito de maneira casual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Não planejar demais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Dados precisos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2347C48D-6E2B-49B1-9AE0-A1EBDD8505FA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52065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08381-BF6E-473F-A519-F66AE8F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E94E9-3670-4849-B9C5-C5DD5AF2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 de usabilidade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Aceitação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Avaliar usabilidade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Comparar versões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Identificar motivos (usar e abandonar o produto)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Coletar ideias para melhorias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Performance (tempo)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Relatórios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Melhorias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CAEA608C-ECFD-46D6-B966-68D622F5B183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03211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3BD6-BF9C-4B55-BA07-13BE31F027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B89FA-5F6A-41E3-808F-B4B5C0071D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latin typeface="Century Gothic" pitchFamily="34"/>
              </a:rPr>
              <a:t>Usabilidade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itchFamily="34"/>
              </a:rPr>
              <a:t>Detalhes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itchFamily="34"/>
              </a:rPr>
              <a:t>Pequenas estratégias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itchFamily="34"/>
              </a:rPr>
              <a:t>Microtextos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itchFamily="34"/>
              </a:rPr>
              <a:t>Testes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FFAB7-ED46-4039-847F-BEC994A8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619D9-C45D-453F-8643-A4B90B7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Testes A/B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Duas alternativas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Mais precisos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Comparar o resultados das duas opções</a:t>
            </a:r>
          </a:p>
          <a:p>
            <a:pPr marL="457200" lvl="1" indent="0">
              <a:buNone/>
            </a:pPr>
            <a:r>
              <a:rPr lang="pt-BR" sz="2000" dirty="0">
                <a:latin typeface="Century Gothic" panose="020B0502020202020204" pitchFamily="34" charset="0"/>
              </a:rPr>
              <a:t>(Quantidade de cadastros, abandono, tempo de navegação...)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F5B976C7-EF93-4E0B-8FF5-609A074A4D9A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83510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7D3917F5-5595-4481-BFA1-71EB11998258}"/>
              </a:ext>
            </a:extLst>
          </p:cNvPr>
          <p:cNvSpPr txBox="1"/>
          <p:nvPr/>
        </p:nvSpPr>
        <p:spPr>
          <a:xfrm>
            <a:off x="1129000" y="2828833"/>
            <a:ext cx="387220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7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BF9C5-D847-4334-B347-51C236298B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492AA-9471-42B3-AA21-050C30126E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Simplicidade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“Simplicidade não é simples”</a:t>
            </a:r>
          </a:p>
          <a:p>
            <a:pPr lvl="1"/>
            <a:r>
              <a:rPr lang="pt-BR" sz="2000">
                <a:latin typeface="Century Gothic" pitchFamily="34"/>
              </a:rPr>
              <a:t>“Design nunca acaba”</a:t>
            </a:r>
          </a:p>
          <a:p>
            <a:pPr lvl="1"/>
            <a:r>
              <a:rPr lang="pt-BR" sz="2000">
                <a:latin typeface="Century Gothic" pitchFamily="34"/>
              </a:rPr>
              <a:t>Giles Colbourne &gt; Remova, Organize, Esconda e Mova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Facilidade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0BBB47-1E99-44BE-82EB-ADF44689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07" y="4001295"/>
            <a:ext cx="4181478" cy="217169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5">
            <a:extLst>
              <a:ext uri="{FF2B5EF4-FFF2-40B4-BE49-F238E27FC236}">
                <a16:creationId xmlns:a16="http://schemas.microsoft.com/office/drawing/2014/main" id="{C30AECAF-EF39-4570-B118-C2ABD5217748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8D14-4894-412B-9C89-E3FF95D3DD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C521F-69D6-4E71-A96D-3B5D4A40A5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Poucas Informações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Processamento humano</a:t>
            </a:r>
          </a:p>
          <a:p>
            <a:pPr lvl="1"/>
            <a:r>
              <a:rPr lang="pt-BR" sz="2000">
                <a:latin typeface="Century Gothic" pitchFamily="34"/>
              </a:rPr>
              <a:t>Sem confusão</a:t>
            </a:r>
          </a:p>
          <a:p>
            <a:pPr lvl="1"/>
            <a:r>
              <a:rPr lang="pt-BR" sz="2000">
                <a:latin typeface="Century Gothic" pitchFamily="34"/>
              </a:rPr>
              <a:t>Imagens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Hierarquia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Prioridade de elementos</a:t>
            </a:r>
          </a:p>
          <a:p>
            <a:pPr lvl="1"/>
            <a:r>
              <a:rPr lang="pt-BR" sz="2000">
                <a:latin typeface="Century Gothic" pitchFamily="34"/>
              </a:rPr>
              <a:t>Guiar a visão do usuário</a:t>
            </a:r>
          </a:p>
          <a:p>
            <a:pPr lvl="1"/>
            <a:r>
              <a:rPr lang="pt-BR" sz="2000">
                <a:latin typeface="Century Gothic" pitchFamily="34"/>
              </a:rPr>
              <a:t>Más práticas de hierarquia 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7EA053-5719-4F33-835B-5C7F7B09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95" y="1690689"/>
            <a:ext cx="3159617" cy="20911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810D66A-F467-411D-8D80-9FF3CF56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95" y="4001295"/>
            <a:ext cx="3159617" cy="20212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C3DA308-FAC7-4690-8BAC-80ED621A3A90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7EEE24CB-B0A2-4BFA-900B-3F34E5778225}"/>
              </a:ext>
            </a:extLst>
          </p:cNvPr>
          <p:cNvCxnSpPr/>
          <p:nvPr/>
        </p:nvCxnSpPr>
        <p:spPr>
          <a:xfrm rot="5399996" flipH="1">
            <a:off x="1216239" y="4777661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3678-66F3-49FA-8810-BF2F194C3B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F05EC-8ABA-469B-9ECD-37C01425A5C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O que vem a seguir?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Ruas sem saídas</a:t>
            </a:r>
          </a:p>
          <a:p>
            <a:pPr lvl="1"/>
            <a:r>
              <a:rPr lang="pt-BR" sz="2000">
                <a:latin typeface="Century Gothic" pitchFamily="34"/>
              </a:rPr>
              <a:t>Clareza</a:t>
            </a:r>
          </a:p>
          <a:p>
            <a:pPr lvl="1"/>
            <a:r>
              <a:rPr lang="pt-BR" sz="2000">
                <a:latin typeface="Century Gothic" pitchFamily="34"/>
              </a:rPr>
              <a:t>Sem confusão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Feedback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Entendimento do Usuário</a:t>
            </a:r>
          </a:p>
          <a:p>
            <a:pPr lvl="1"/>
            <a:r>
              <a:rPr lang="pt-BR" sz="2000">
                <a:latin typeface="Century Gothic" pitchFamily="34"/>
              </a:rPr>
              <a:t>Interface</a:t>
            </a:r>
          </a:p>
          <a:p>
            <a:pPr lvl="1"/>
            <a:r>
              <a:rPr lang="pt-BR" sz="2000">
                <a:latin typeface="Century Gothic" pitchFamily="34"/>
              </a:rPr>
              <a:t>Instruções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D3729C-1421-42BD-A646-E361B4FF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480" y="1825627"/>
            <a:ext cx="3589861" cy="135396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F968D8-AA70-4113-8E2C-E2EB2B89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80" y="3328745"/>
            <a:ext cx="3589861" cy="2848218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64E25652-951B-459B-B37C-768FC3824FC3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51D75B4D-513A-4442-BAC4-C84D1DC50002}"/>
              </a:ext>
            </a:extLst>
          </p:cNvPr>
          <p:cNvCxnSpPr/>
          <p:nvPr/>
        </p:nvCxnSpPr>
        <p:spPr>
          <a:xfrm rot="5399996" flipH="1">
            <a:off x="1216243" y="4777656"/>
            <a:ext cx="310713" cy="11541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CF3ED-E858-4E35-B679-CADC51211C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AFA59-C3DF-4035-9157-A986D9DC59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Evite erros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Interface sinalizada</a:t>
            </a:r>
          </a:p>
          <a:p>
            <a:pPr lvl="1"/>
            <a:r>
              <a:rPr lang="pt-BR" sz="2000">
                <a:latin typeface="Century Gothic" pitchFamily="34"/>
              </a:rPr>
              <a:t>Medidas contra os erros</a:t>
            </a:r>
          </a:p>
          <a:p>
            <a:pPr lvl="1"/>
            <a:r>
              <a:rPr lang="pt-BR" sz="2000">
                <a:latin typeface="Century Gothic" pitchFamily="34"/>
              </a:rPr>
              <a:t>Visualizar possíveis erros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C7A22B-9572-45A5-B83A-9DAB7227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86" y="1690689"/>
            <a:ext cx="2960699" cy="25906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3A758B-601B-4170-96D1-A7909077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86" y="4416241"/>
            <a:ext cx="2960699" cy="130985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E784D4B-3F49-40FC-935F-AC8E8B6A3C2E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005A8-B572-489B-9C7F-58FD0588BF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7F8F8-0D76-4FAF-BCDC-DF9F48CEF2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Simplificação de Formulários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Informações relevantes</a:t>
            </a:r>
          </a:p>
          <a:p>
            <a:pPr lvl="1"/>
            <a:r>
              <a:rPr lang="pt-BR" sz="2000">
                <a:latin typeface="Century Gothic" pitchFamily="34"/>
              </a:rPr>
              <a:t>Informações futuras</a:t>
            </a:r>
          </a:p>
          <a:p>
            <a:pPr lvl="1"/>
            <a:r>
              <a:rPr lang="pt-BR" sz="2000">
                <a:latin typeface="Century Gothic" pitchFamily="34"/>
              </a:rPr>
              <a:t>Menos erros</a:t>
            </a:r>
          </a:p>
          <a:p>
            <a:pPr lvl="1"/>
            <a:endParaRPr lang="pt-BR" sz="2000">
              <a:latin typeface="Century Gothic" pitchFamily="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EFB23C-02AB-480A-B5BE-4EC421AB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97" y="4257162"/>
            <a:ext cx="2030205" cy="19198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654CCC-BB59-4C3F-A530-2625690E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3" y="990194"/>
            <a:ext cx="4084478" cy="23704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244406-BC5A-45E0-BE9D-54D2DCB3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13" y="3637501"/>
            <a:ext cx="4084478" cy="191980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91BC9E0C-3251-4266-BCE3-298FACC9E250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37AA8-5F77-4B05-834F-117C2FE42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Mínimos detalhes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CCE5D-64AA-49E3-A41F-951A58C0708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Microinterações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Dan Saffer &gt; Microinterações</a:t>
            </a:r>
          </a:p>
          <a:p>
            <a:pPr lvl="1"/>
            <a:r>
              <a:rPr lang="pt-BR" sz="2000">
                <a:latin typeface="Century Gothic" pitchFamily="34"/>
              </a:rPr>
              <a:t>Pequenas ações</a:t>
            </a:r>
          </a:p>
          <a:p>
            <a:pPr lvl="1"/>
            <a:r>
              <a:rPr lang="pt-BR" sz="2000">
                <a:latin typeface="Century Gothic" pitchFamily="34"/>
              </a:rPr>
              <a:t>“As menores unidades possíveis</a:t>
            </a:r>
          </a:p>
          <a:p>
            <a:pPr marL="457200" lvl="1" indent="0">
              <a:buNone/>
            </a:pPr>
            <a:r>
              <a:rPr lang="pt-BR" sz="2000">
                <a:latin typeface="Century Gothic" pitchFamily="34"/>
              </a:rPr>
              <a:t>da experiência do usuário”</a:t>
            </a:r>
          </a:p>
          <a:p>
            <a:pPr marL="457200" lvl="1" indent="0">
              <a:buNone/>
            </a:pPr>
            <a:endParaRPr lang="pt-BR" sz="1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Diferenciação</a:t>
            </a:r>
          </a:p>
          <a:p>
            <a:pPr lvl="1"/>
            <a:r>
              <a:rPr lang="pt-BR" sz="2000">
                <a:latin typeface="Century Gothic" pitchFamily="34"/>
              </a:rPr>
              <a:t>Benefícios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CFDA8D-D24A-47A4-B436-C9D958E5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3" y="1825627"/>
            <a:ext cx="3170672" cy="240303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9DE2A83A-0C9D-4B1E-B8C3-5835395D44E6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06F65-258B-4AF0-ABC0-F6FFADA281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Elementos em Excesso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4AFD5-881E-4160-A5E4-2B7F8E154C1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Reutilizar elementos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Interfaces mais limpas</a:t>
            </a:r>
          </a:p>
          <a:p>
            <a:pPr lvl="1"/>
            <a:r>
              <a:rPr lang="pt-BR" sz="2000">
                <a:latin typeface="Century Gothic" pitchFamily="34"/>
              </a:rPr>
              <a:t>Mais dinâmicas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Informações progressivas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Simplificação da interface</a:t>
            </a:r>
          </a:p>
          <a:p>
            <a:pPr lvl="1"/>
            <a:r>
              <a:rPr lang="pt-BR" sz="2000">
                <a:latin typeface="Century Gothic" pitchFamily="34"/>
              </a:rPr>
              <a:t>Menos poluição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B70D18-8B72-4D6A-A898-BC52B5FC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34" y="1690689"/>
            <a:ext cx="4524378" cy="19431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43746B4F-1108-46B7-9A6E-4881EDE1AC08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0C638F1-1BB2-4C38-9B3E-1083F7588137}"/>
              </a:ext>
            </a:extLst>
          </p:cNvPr>
          <p:cNvCxnSpPr/>
          <p:nvPr/>
        </p:nvCxnSpPr>
        <p:spPr>
          <a:xfrm rot="5399996" flipH="1">
            <a:off x="1216243" y="4440307"/>
            <a:ext cx="310713" cy="115415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404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Tema do Office</vt:lpstr>
      <vt:lpstr>UX Design</vt:lpstr>
      <vt:lpstr>Sumário</vt:lpstr>
      <vt:lpstr>Usabilidade</vt:lpstr>
      <vt:lpstr>Usabilidade</vt:lpstr>
      <vt:lpstr>Usabilidade</vt:lpstr>
      <vt:lpstr>Usabilidade</vt:lpstr>
      <vt:lpstr>Usabilidade</vt:lpstr>
      <vt:lpstr>Mínimos detalhes</vt:lpstr>
      <vt:lpstr>Elementos em Excesso</vt:lpstr>
      <vt:lpstr>Tempo é precioso</vt:lpstr>
      <vt:lpstr>Antecipando o usuário</vt:lpstr>
      <vt:lpstr>Honestidade e Personalidade</vt:lpstr>
      <vt:lpstr>Microtextos</vt:lpstr>
      <vt:lpstr>Microtextos</vt:lpstr>
      <vt:lpstr>Microtextos</vt:lpstr>
      <vt:lpstr>Bibliotecas</vt:lpstr>
      <vt:lpstr>Testes</vt:lpstr>
      <vt:lpstr>Testes</vt:lpstr>
      <vt:lpstr>Testes</vt:lpstr>
      <vt:lpstr>Testes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Daniel Victor</dc:creator>
  <cp:lastModifiedBy>Daniel Victor</cp:lastModifiedBy>
  <cp:revision>69</cp:revision>
  <dcterms:created xsi:type="dcterms:W3CDTF">2018-06-24T23:23:54Z</dcterms:created>
  <dcterms:modified xsi:type="dcterms:W3CDTF">2018-07-29T19:49:50Z</dcterms:modified>
</cp:coreProperties>
</file>