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cs typeface="Calibri Light"/>
              </a:rPr>
              <a:t>PWA'S CAP. 04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tr-TR" dirty="0" err="1"/>
              <a:t>Primeiros</a:t>
            </a:r>
            <a:r>
              <a:rPr lang="tr-TR" dirty="0"/>
              <a:t> </a:t>
            </a:r>
            <a:r>
              <a:rPr lang="tr-TR" dirty="0" err="1"/>
              <a:t>Passos</a:t>
            </a:r>
            <a:r>
              <a:rPr lang="tr-TR" dirty="0"/>
              <a:t> do </a:t>
            </a:r>
            <a:r>
              <a:rPr lang="tr-TR" dirty="0" err="1"/>
              <a:t>Desenvolvimento</a:t>
            </a:r>
          </a:p>
          <a:p>
            <a:r>
              <a:rPr lang="tr-TR" dirty="0" err="1"/>
              <a:t>Matheus</a:t>
            </a:r>
            <a:r>
              <a:rPr lang="tr-TR" dirty="0"/>
              <a:t> </a:t>
            </a:r>
            <a:r>
              <a:rPr lang="tr-TR" dirty="0" err="1"/>
              <a:t>Silva</a:t>
            </a:r>
            <a:r>
              <a:rPr lang="tr-TR" dirty="0"/>
              <a:t>, </a:t>
            </a:r>
            <a:r>
              <a:rPr lang="tr-TR" dirty="0" err="1"/>
              <a:t>Luciano</a:t>
            </a:r>
            <a:r>
              <a:rPr lang="tr-TR" dirty="0"/>
              <a:t> </a:t>
            </a:r>
            <a:r>
              <a:rPr lang="tr-TR" dirty="0" err="1"/>
              <a:t>Sizilio</a:t>
            </a:r>
            <a:r>
              <a:rPr lang="tr-TR" dirty="0"/>
              <a:t> e Daniel Victor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FABE6-B794-480E-9F3A-C8AE3BB1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Header</a:t>
            </a:r>
            <a:endParaRPr lang="pt-BR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7304849B-F776-4257-9A5D-0C00D572A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780" y="803186"/>
            <a:ext cx="4113206" cy="52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6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C0EC7-5907-4DF6-A4AB-814899F2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Novo usuário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85F96F-8F46-412C-8AA3-C0B792B85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Viewport</a:t>
            </a:r>
          </a:p>
          <a:p>
            <a:r>
              <a:rPr lang="pt-BR"/>
              <a:t>Componente Label</a:t>
            </a:r>
            <a:endParaRPr lang="pt-BR" dirty="0"/>
          </a:p>
          <a:p>
            <a:r>
              <a:rPr lang="pt-BR"/>
              <a:t>Componente input</a:t>
            </a:r>
            <a:endParaRPr lang="pt-BR" dirty="0"/>
          </a:p>
          <a:p>
            <a:endParaRPr lang="pt-BR" dirty="0"/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A0348185-172B-4CBC-A3D7-A106EAD0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496" y="2527412"/>
            <a:ext cx="5234819" cy="53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7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0829C-D58F-4AFD-BF07-D0EAE446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&lt;Label /&gt;</a:t>
            </a:r>
            <a:endParaRPr lang="pt-BR"/>
          </a:p>
        </p:txBody>
      </p:sp>
      <p:pic>
        <p:nvPicPr>
          <p:cNvPr id="4" name="Imagem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5D4BDDEE-2FBB-4109-8C63-9EFAD24C7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3507" y="1692208"/>
            <a:ext cx="4792133" cy="94267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CBC90B4-71AF-4A6C-8DDC-07139ABAAFE1}"/>
              </a:ext>
            </a:extLst>
          </p:cNvPr>
          <p:cNvSpPr txBox="1"/>
          <p:nvPr/>
        </p:nvSpPr>
        <p:spPr>
          <a:xfrm>
            <a:off x="4942114" y="263797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Chamada da função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98D839F-6562-462E-86D5-94A39EB2272A}"/>
              </a:ext>
            </a:extLst>
          </p:cNvPr>
          <p:cNvSpPr txBox="1"/>
          <p:nvPr/>
        </p:nvSpPr>
        <p:spPr>
          <a:xfrm>
            <a:off x="4942114" y="12712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Declaração da função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9BE64E5-6F11-409C-975A-DD12E2169AFC}"/>
              </a:ext>
            </a:extLst>
          </p:cNvPr>
          <p:cNvSpPr txBox="1"/>
          <p:nvPr/>
        </p:nvSpPr>
        <p:spPr>
          <a:xfrm>
            <a:off x="16759161" y="202111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Clique para adicionar texto</a:t>
            </a:r>
          </a:p>
        </p:txBody>
      </p:sp>
      <p:pic>
        <p:nvPicPr>
          <p:cNvPr id="13" name="Imagem 1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91A27856-67DA-4C63-8D07-2641F3E9E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733" y="3280591"/>
            <a:ext cx="5646057" cy="27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5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E9119-A7B8-4092-B6E9-922A0FC1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&lt;Label /&gt;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CE2CDE-1A2C-4008-AE01-4B6FE5B75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Perceba! O Label é um componente que permite a passagem do texto desejado para o rótulo pois ele retorna um rótulo &lt;label&gt; cujo texto está definido por uma propriedade que tal componente recebe</a:t>
            </a:r>
          </a:p>
          <a:p>
            <a:r>
              <a:rPr lang="pt-BR"/>
              <a:t>Essa mesma lógica norteará todos os outros componentes</a:t>
            </a:r>
            <a:endParaRPr lang="pt-BR" dirty="0"/>
          </a:p>
        </p:txBody>
      </p:sp>
      <p:pic>
        <p:nvPicPr>
          <p:cNvPr id="4" name="Imagem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880FF991-258D-453F-B19D-82CBBB27E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05" y="4606891"/>
            <a:ext cx="5355771" cy="201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6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29EA7-6C4B-474D-9E76-1DCBB180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Obrigado!</a:t>
            </a:r>
            <a:br>
              <a:rPr lang="pt-BR" dirty="0">
                <a:cs typeface="Calibri Light"/>
              </a:rPr>
            </a:br>
            <a:r>
              <a:rPr lang="pt-BR">
                <a:cs typeface="Calibri Light"/>
              </a:rPr>
              <a:t>Perguntas?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661A92-85F9-40EC-AEEE-2994A791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34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30727-14F1-4479-9A20-585A0782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Sumário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EB7AD-83AA-4C97-81E9-128B0CA1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Slide 3 – Header e Label</a:t>
            </a:r>
          </a:p>
          <a:p>
            <a:r>
              <a:rPr lang="pt-BR"/>
              <a:t>Slide 4- Configuração</a:t>
            </a:r>
            <a:endParaRPr lang="pt-BR" dirty="0"/>
          </a:p>
          <a:p>
            <a:r>
              <a:rPr lang="pt-BR"/>
              <a:t>Slide 5 e 6 – Dividir para conquistar</a:t>
            </a:r>
          </a:p>
          <a:p>
            <a:r>
              <a:rPr lang="pt-BR"/>
              <a:t>Slide 7 – UX.</a:t>
            </a:r>
            <a:endParaRPr lang="pt-BR" dirty="0"/>
          </a:p>
          <a:p>
            <a:r>
              <a:rPr lang="pt-BR"/>
              <a:t>Slide 8 - Importações e exportações</a:t>
            </a:r>
            <a:endParaRPr lang="pt-BR" dirty="0"/>
          </a:p>
          <a:p>
            <a:r>
              <a:rPr lang="pt-BR"/>
              <a:t>Slide 9 e 10 – Header</a:t>
            </a:r>
            <a:endParaRPr lang="pt-BR" dirty="0"/>
          </a:p>
          <a:p>
            <a:r>
              <a:rPr lang="pt-BR"/>
              <a:t>Slide 11 – Novo Usuário (componente)</a:t>
            </a:r>
            <a:endParaRPr lang="pt-BR" dirty="0"/>
          </a:p>
          <a:p>
            <a:r>
              <a:rPr lang="pt-BR"/>
              <a:t>Slide 12 e 13 - Label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7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4CC39-F390-4D23-B667-57BB2CD8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Header e </a:t>
            </a:r>
            <a:r>
              <a:rPr lang="pt-BR" dirty="0" err="1">
                <a:cs typeface="Calibri Light"/>
              </a:rPr>
              <a:t>Label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47D97-9B4C-43BC-AB2B-48E625DE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Componentes sem estado?</a:t>
            </a:r>
          </a:p>
          <a:p>
            <a:r>
              <a:rPr lang="pt-BR" dirty="0"/>
              <a:t>Primeiros itens</a:t>
            </a: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3C0877E-9217-454C-AA62-8F7805C1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828" y="4042625"/>
            <a:ext cx="4678438" cy="17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7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F0C2A-F539-473E-A6E5-1CC56938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Composição</a:t>
            </a:r>
            <a:endParaRPr lang="pt-BR" dirty="0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2B7B7F20-A020-4CDC-B16D-A5E9B16DA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447" y="1520078"/>
            <a:ext cx="5412921" cy="362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86A84-F929-4442-A3C3-8F9BD404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Dividir para </a:t>
            </a:r>
            <a:r>
              <a:rPr lang="pt-BR" dirty="0" err="1">
                <a:cs typeface="Calibri Light"/>
              </a:rPr>
              <a:t>consquistar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A2EDF-247C-45FC-8373-07056A77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Métricas</a:t>
            </a:r>
          </a:p>
          <a:p>
            <a:r>
              <a:rPr lang="pt-BR" dirty="0" err="1"/>
              <a:t>Statefull</a:t>
            </a:r>
            <a:r>
              <a:rPr lang="pt-BR" dirty="0"/>
              <a:t> e </a:t>
            </a:r>
            <a:r>
              <a:rPr lang="pt-BR" dirty="0" err="1"/>
              <a:t>stateless</a:t>
            </a:r>
          </a:p>
          <a:p>
            <a:r>
              <a:rPr lang="pt-BR" dirty="0" err="1"/>
              <a:t>Presentational</a:t>
            </a:r>
            <a:r>
              <a:rPr lang="pt-BR" dirty="0"/>
              <a:t> e containers</a:t>
            </a:r>
          </a:p>
          <a:p>
            <a:r>
              <a:rPr lang="pt-BR" dirty="0"/>
              <a:t>Objetivo único e passível de reutilização</a:t>
            </a:r>
          </a:p>
          <a:p>
            <a:r>
              <a:rPr lang="pt-BR" dirty="0"/>
              <a:t>Encapsulamento</a:t>
            </a:r>
          </a:p>
        </p:txBody>
      </p:sp>
    </p:spTree>
    <p:extLst>
      <p:ext uri="{BB962C8B-B14F-4D97-AF65-F5344CB8AC3E}">
        <p14:creationId xmlns:p14="http://schemas.microsoft.com/office/powerpoint/2010/main" val="308283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448EC-7B00-4842-819C-ED17516B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Dividir para conquistar</a:t>
            </a:r>
            <a:endParaRPr lang="pt-BR" dirty="0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27E61156-1CB2-423B-8465-E22580671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5191" y="1446524"/>
            <a:ext cx="5009242" cy="36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E8593-359A-4ED8-B475-91B25937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UX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D91F32-BDDA-4378-99B4-74C667C3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Affordance</a:t>
            </a:r>
          </a:p>
          <a:p>
            <a:r>
              <a:rPr lang="pt-BR" dirty="0" err="1"/>
              <a:t>Swipes</a:t>
            </a:r>
            <a:r>
              <a:rPr lang="pt-BR" dirty="0"/>
              <a:t> e </a:t>
            </a:r>
            <a:br>
              <a:rPr lang="pt-BR" dirty="0"/>
            </a:br>
            <a:r>
              <a:rPr lang="pt-BR" dirty="0" err="1"/>
              <a:t>flinging</a:t>
            </a:r>
          </a:p>
          <a:p>
            <a:r>
              <a:rPr lang="pt-BR" dirty="0"/>
              <a:t>Setas laterais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923148D-7938-4C17-8EA6-CCBD77608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05" y="3495197"/>
            <a:ext cx="2743200" cy="16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6F636-4CCC-448D-9D46-782A4068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Importação e exportação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5935C8-F56E-45AC-BEF6-93080EF9D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Import e export</a:t>
            </a:r>
          </a:p>
          <a:p>
            <a:r>
              <a:rPr lang="pt-BR"/>
              <a:t>Export default / export</a:t>
            </a:r>
          </a:p>
          <a:p>
            <a:r>
              <a:rPr lang="pt-BR"/>
              <a:t>Import {importações}</a:t>
            </a:r>
          </a:p>
          <a:p>
            <a:r>
              <a:rPr lang="pt-BR"/>
              <a:t>Importação nomeada não é destructing</a:t>
            </a:r>
            <a:endParaRPr lang="pt-BR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F508B57-28C1-48F7-9366-F2283BBB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423" y="4540099"/>
            <a:ext cx="2069344" cy="910469"/>
          </a:xfrm>
          <a:prstGeom prst="rect">
            <a:avLst/>
          </a:prstGeom>
        </p:spPr>
      </p:pic>
      <p:pic>
        <p:nvPicPr>
          <p:cNvPr id="6" name="Imagem 6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4F537ADD-A237-422F-8183-1B0A11D5F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251" y="4490282"/>
            <a:ext cx="1882926" cy="11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8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E7F0F-245A-41B1-8E4B-F8513AA3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Header</a:t>
            </a:r>
            <a:endParaRPr lang="pt-BR"/>
          </a:p>
        </p:txBody>
      </p:sp>
      <p:pic>
        <p:nvPicPr>
          <p:cNvPr id="4" name="Imagem 4" descr="Uma imagem contendo captura de tela, pessoa&#10;&#10;Descrição gerada com alta confiança">
            <a:extLst>
              <a:ext uri="{FF2B5EF4-FFF2-40B4-BE49-F238E27FC236}">
                <a16:creationId xmlns:a16="http://schemas.microsoft.com/office/drawing/2014/main" id="{495B402C-E61A-4C1B-8D0B-87D9789E8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6912" y="1906596"/>
            <a:ext cx="5330371" cy="2630563"/>
          </a:xfrm>
          <a:prstGeom prst="rect">
            <a:avLst/>
          </a:prstGeom>
        </p:spPr>
      </p:pic>
      <p:pic>
        <p:nvPicPr>
          <p:cNvPr id="3" name="Imagem 4">
            <a:extLst>
              <a:ext uri="{FF2B5EF4-FFF2-40B4-BE49-F238E27FC236}">
                <a16:creationId xmlns:a16="http://schemas.microsoft.com/office/drawing/2014/main" id="{F749F377-0E31-4E7C-894B-6749F1BCF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377" y="5472868"/>
            <a:ext cx="23431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1798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Atlas</vt:lpstr>
      <vt:lpstr>PWA'S CAP. 04</vt:lpstr>
      <vt:lpstr>Sumário</vt:lpstr>
      <vt:lpstr>Header e Label</vt:lpstr>
      <vt:lpstr>Composição</vt:lpstr>
      <vt:lpstr>Dividir para consquistar</vt:lpstr>
      <vt:lpstr>Dividir para conquistar</vt:lpstr>
      <vt:lpstr>UX</vt:lpstr>
      <vt:lpstr>Importação e exportação</vt:lpstr>
      <vt:lpstr>Header</vt:lpstr>
      <vt:lpstr>Header</vt:lpstr>
      <vt:lpstr>Novo usuário</vt:lpstr>
      <vt:lpstr>&lt;Label /&gt;</vt:lpstr>
      <vt:lpstr>&lt;Label /&gt;</vt:lpstr>
      <vt:lpstr>Obrigado! Perguntas?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Onder</cp:lastModifiedBy>
  <cp:revision>46</cp:revision>
  <dcterms:created xsi:type="dcterms:W3CDTF">2017-04-12T06:43:19Z</dcterms:created>
  <dcterms:modified xsi:type="dcterms:W3CDTF">2018-07-30T00:05:52Z</dcterms:modified>
</cp:coreProperties>
</file>