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126D5-6447-4EA3-BFD5-BD42C6458193}" v="7" dt="2018-07-31T13:29:1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Componentes</a:t>
            </a:r>
            <a:r>
              <a:rPr lang="tr-TR" dirty="0">
                <a:cs typeface="Calibri Light"/>
              </a:rPr>
              <a:t> com </a:t>
            </a:r>
            <a:r>
              <a:rPr lang="tr-TR" dirty="0" err="1">
                <a:cs typeface="Calibri Light"/>
              </a:rPr>
              <a:t>Estado</a:t>
            </a:r>
            <a:r>
              <a:rPr lang="tr-TR" dirty="0">
                <a:cs typeface="Calibri Light"/>
              </a:rPr>
              <a:t> e </a:t>
            </a:r>
            <a:r>
              <a:rPr lang="tr-TR" dirty="0" err="1">
                <a:cs typeface="Calibri Light"/>
              </a:rPr>
              <a:t>Fluxo</a:t>
            </a:r>
            <a:r>
              <a:rPr lang="tr-TR" dirty="0">
                <a:cs typeface="Calibri Light"/>
              </a:rPr>
              <a:t> de </a:t>
            </a:r>
            <a:r>
              <a:rPr lang="tr-TR" dirty="0" err="1">
                <a:cs typeface="Calibri Light"/>
              </a:rPr>
              <a:t>Eventos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Livro</a:t>
            </a:r>
            <a:r>
              <a:rPr lang="tr-TR" dirty="0"/>
              <a:t> </a:t>
            </a:r>
            <a:r>
              <a:rPr lang="tr-TR" dirty="0" err="1"/>
              <a:t>PWAs</a:t>
            </a:r>
            <a:r>
              <a:rPr lang="tr-TR" dirty="0"/>
              <a:t> </a:t>
            </a:r>
            <a:r>
              <a:rPr lang="tr-TR" dirty="0" err="1"/>
              <a:t>Cap</a:t>
            </a:r>
            <a:r>
              <a:rPr lang="tr-TR" dirty="0"/>
              <a:t>. 05</a:t>
            </a:r>
            <a:endParaRPr lang="pt-BR" dirty="0"/>
          </a:p>
          <a:p>
            <a:r>
              <a:rPr lang="tr-TR" dirty="0"/>
              <a:t>Daniel Victor, Matheus </a:t>
            </a:r>
            <a:r>
              <a:rPr lang="tr-TR" dirty="0" err="1"/>
              <a:t>Silva</a:t>
            </a:r>
            <a:r>
              <a:rPr lang="tr-TR" dirty="0"/>
              <a:t> e </a:t>
            </a: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Sizilio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71FA-9B40-45F4-8B34-13E4C5DE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6C6F4AD-5A82-46AF-AF96-C55E9761E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083" y="1374859"/>
            <a:ext cx="4038600" cy="410527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2497F97-A1C3-407D-A592-CEA558EE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94" y="5476336"/>
            <a:ext cx="2743200" cy="12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BB34-1C65-4F54-ADD5-C7CE8D81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GenderImage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84A4B-B3FC-4C37-9EA7-D4FF29CD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 gênero</a:t>
            </a:r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66B5367-A1F1-455F-8BF8-26B1E7B2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52" y="2113164"/>
            <a:ext cx="3119609" cy="19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E8B8C-B936-484E-A440-0DFDB753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GenderButton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BAC58-4830-4F4D-8FEC-4E5FA004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Estilo</a:t>
            </a:r>
          </a:p>
          <a:p>
            <a:r>
              <a:rPr lang="pt-BR" dirty="0"/>
              <a:t>Funções </a:t>
            </a:r>
            <a:r>
              <a:rPr lang="pt-BR" dirty="0" err="1"/>
              <a:t>onclick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DCDADEE-2552-4FB3-B377-B4ABE4E6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33" y="3937091"/>
            <a:ext cx="4184573" cy="13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4F630-B501-41CF-8DB5-56B60FB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GenderButton</a:t>
            </a:r>
            <a:endParaRPr lang="pt-BR" dirty="0" err="1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C8A8FA5-8D17-4315-BD2D-FB9AF8C3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313" y="1721145"/>
            <a:ext cx="2943225" cy="43815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8E1FACBC-12AA-4760-A610-52286E19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3" y="2114596"/>
            <a:ext cx="3817344" cy="20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9B532-4247-43B1-B253-D1D90C6F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GenderSelector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A47CD-1D30-45F0-BB30-13783E57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Booleano </a:t>
            </a:r>
            <a:r>
              <a:rPr lang="pt-BR" dirty="0" err="1"/>
              <a:t>ValorInválido</a:t>
            </a:r>
          </a:p>
          <a:p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/>
              <a:t> "</a:t>
            </a:r>
            <a:r>
              <a:rPr lang="pt-BR" dirty="0" err="1"/>
              <a:t>genero</a:t>
            </a:r>
            <a:r>
              <a:rPr lang="pt-BR" dirty="0"/>
              <a:t>"</a:t>
            </a:r>
          </a:p>
          <a:p>
            <a:r>
              <a:rPr lang="pt-BR" dirty="0"/>
              <a:t>Função </a:t>
            </a:r>
            <a:r>
              <a:rPr lang="pt-BR" dirty="0" err="1"/>
              <a:t>atualizarGenero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617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3F636-7728-412C-856A-8DB28F29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GenderSelector</a:t>
            </a:r>
            <a:endParaRPr lang="pt-BR" dirty="0" err="1"/>
          </a:p>
        </p:txBody>
      </p:sp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E14673A-3225-43AA-BD8F-88E524F2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75" y="2293548"/>
            <a:ext cx="3670453" cy="77444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E7FB8B26-DE8B-4652-8ECD-25E185A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665" y="1845118"/>
            <a:ext cx="4359007" cy="661427"/>
          </a:xfrm>
          <a:prstGeom prst="rect">
            <a:avLst/>
          </a:prstGeom>
        </p:spPr>
      </p:pic>
      <p:pic>
        <p:nvPicPr>
          <p:cNvPr id="12" name="Imagem 1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5AA6CE5-15F1-4AE7-A091-6F16915FD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80780" y="2792019"/>
            <a:ext cx="4501423" cy="1500474"/>
          </a:xfrm>
          <a:prstGeom prst="rect">
            <a:avLst/>
          </a:prstGeom>
        </p:spPr>
      </p:pic>
      <p:pic>
        <p:nvPicPr>
          <p:cNvPr id="14" name="Imagem 1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958AEE1-7C35-41C6-87CA-BFA9F97E2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051" y="4093910"/>
            <a:ext cx="4000959" cy="23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3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FABE-2817-4E50-A9B1-87CF60C0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NovoUsuário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9055E35-B9D8-42C9-8EE7-3B18E6ED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458" y="2303547"/>
            <a:ext cx="4133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1EB5-9867-4C12-A9CD-AF90527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 dirty="0">
                <a:cs typeface="Calibri Light"/>
              </a:rPr>
              <a:t>Perguntas?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522F0-2770-4A79-A014-F0F22DDD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7A1A-E7E7-464D-BFAB-31F15666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Sumário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862F4-D41F-4AB0-A08F-0B1C3941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Slide 3 – Estado dos Componentes</a:t>
            </a:r>
          </a:p>
          <a:p>
            <a:r>
              <a:rPr lang="pt-BR" dirty="0"/>
              <a:t>Slide 4 – </a:t>
            </a:r>
            <a:r>
              <a:rPr lang="pt-BR" dirty="0" err="1"/>
              <a:t>Callback</a:t>
            </a:r>
            <a:endParaRPr lang="pt-BR" dirty="0"/>
          </a:p>
          <a:p>
            <a:r>
              <a:rPr lang="pt-BR" dirty="0"/>
              <a:t>Slide 5 – Ressalvas</a:t>
            </a:r>
          </a:p>
          <a:p>
            <a:r>
              <a:rPr lang="pt-BR" dirty="0"/>
              <a:t>Slide 6 e 7 – Input</a:t>
            </a:r>
          </a:p>
          <a:p>
            <a:r>
              <a:rPr lang="pt-BR" dirty="0"/>
              <a:t>Slide 8 – Componente de Seleção</a:t>
            </a:r>
          </a:p>
          <a:p>
            <a:r>
              <a:rPr lang="pt-BR" dirty="0"/>
              <a:t>Slide 9 e 10 – </a:t>
            </a:r>
            <a:r>
              <a:rPr lang="pt-BR" dirty="0" err="1"/>
              <a:t>Image</a:t>
            </a:r>
            <a:endParaRPr lang="pt-BR" dirty="0"/>
          </a:p>
          <a:p>
            <a:r>
              <a:rPr lang="pt-BR" dirty="0"/>
              <a:t>Slide 11 – </a:t>
            </a:r>
            <a:r>
              <a:rPr lang="pt-BR" dirty="0" err="1"/>
              <a:t>GenderImage</a:t>
            </a:r>
          </a:p>
          <a:p>
            <a:r>
              <a:rPr lang="pt-BR" dirty="0"/>
              <a:t>Slide 12 e 13 – </a:t>
            </a:r>
            <a:r>
              <a:rPr lang="pt-BR" dirty="0" err="1"/>
              <a:t>GenderButton</a:t>
            </a:r>
            <a:endParaRPr lang="pt-BR" dirty="0"/>
          </a:p>
          <a:p>
            <a:r>
              <a:rPr lang="pt-BR" dirty="0"/>
              <a:t>Slide 14 e 15 – </a:t>
            </a:r>
            <a:r>
              <a:rPr lang="pt-BR" dirty="0" err="1"/>
              <a:t>GenderSelector</a:t>
            </a:r>
            <a:endParaRPr lang="pt-BR" dirty="0"/>
          </a:p>
          <a:p>
            <a:r>
              <a:rPr lang="pt-BR" dirty="0"/>
              <a:t>Slide 16 - Alterações finais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22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AB70-169A-46E4-924A-4CC084D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Estado dos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0AAE0-8C5C-4D25-B531-0FF624DF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estado de componentes</a:t>
            </a:r>
          </a:p>
          <a:p>
            <a:r>
              <a:rPr lang="pt-BR" dirty="0"/>
              <a:t>Quando usar </a:t>
            </a:r>
            <a:r>
              <a:rPr lang="pt-BR" dirty="0" err="1"/>
              <a:t>this.state</a:t>
            </a:r>
            <a:r>
              <a:rPr lang="pt-BR" dirty="0"/>
              <a:t> e </a:t>
            </a:r>
            <a:r>
              <a:rPr lang="pt-BR" dirty="0" err="1"/>
              <a:t>this.setState</a:t>
            </a:r>
          </a:p>
          <a:p>
            <a:r>
              <a:rPr lang="pt-BR" dirty="0"/>
              <a:t>&lt;Componente </a:t>
            </a:r>
            <a:r>
              <a:rPr lang="pt-BR" dirty="0" err="1"/>
              <a:t>prop</a:t>
            </a:r>
            <a:r>
              <a:rPr lang="pt-BR" dirty="0"/>
              <a:t>='x' /&gt;</a:t>
            </a:r>
          </a:p>
        </p:txBody>
      </p:sp>
    </p:spTree>
    <p:extLst>
      <p:ext uri="{BB962C8B-B14F-4D97-AF65-F5344CB8AC3E}">
        <p14:creationId xmlns:p14="http://schemas.microsoft.com/office/powerpoint/2010/main" val="198361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9366F-8189-42F3-9DEE-533509D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Callback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CB17F-9622-4EE6-9670-2D0B6A79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callbacks</a:t>
            </a:r>
          </a:p>
          <a:p>
            <a:r>
              <a:rPr lang="pt-BR" dirty="0"/>
              <a:t>Pra que serve uma </a:t>
            </a:r>
            <a:r>
              <a:rPr lang="pt-BR" dirty="0" err="1"/>
              <a:t>callback</a:t>
            </a:r>
          </a:p>
          <a:p>
            <a:r>
              <a:rPr lang="pt-BR" dirty="0"/>
              <a:t>Assinatura do </a:t>
            </a:r>
            <a:r>
              <a:rPr lang="pt-BR" dirty="0" err="1"/>
              <a:t>this.setState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85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69472-24CF-46EE-AA07-2F05C1F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Ressalvas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3AB06-920B-4E32-9B01-51BB7214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Lógica por trás do </a:t>
            </a:r>
            <a:r>
              <a:rPr lang="pt-BR" dirty="0" err="1"/>
              <a:t>bind</a:t>
            </a:r>
          </a:p>
          <a:p>
            <a:r>
              <a:rPr lang="pt-BR" dirty="0"/>
              <a:t>Arrow </a:t>
            </a:r>
            <a:r>
              <a:rPr lang="pt-BR" dirty="0" err="1"/>
              <a:t>functions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4AAFC53-3508-4B3D-A623-B04F996A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59" y="4008541"/>
            <a:ext cx="3514380" cy="10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960A-06F9-407E-973F-DC896A21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Input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698E-7473-4D31-93B3-47D54F2C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Input precisa manter um estado?</a:t>
            </a:r>
          </a:p>
          <a:p>
            <a:r>
              <a:rPr lang="pt-BR" dirty="0"/>
              <a:t>Componente </a:t>
            </a:r>
            <a:r>
              <a:rPr lang="pt-BR" dirty="0" err="1"/>
              <a:t>NovoUsuário</a:t>
            </a:r>
            <a:r>
              <a:rPr lang="pt-BR" dirty="0"/>
              <a:t> deve guardar o valor do Input</a:t>
            </a:r>
          </a:p>
          <a:p>
            <a:r>
              <a:rPr lang="pt-BR" dirty="0"/>
              <a:t>Passagem de </a:t>
            </a:r>
            <a:r>
              <a:rPr lang="pt-BR" dirty="0" err="1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7446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7DF8-8AAA-4FBF-BD05-20CB8C62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Input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2760650-0825-4B7A-9061-B8F34EAB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821" y="1751097"/>
            <a:ext cx="442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F83E-BF6F-4203-85E6-9E503831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Componente de seleção de gênero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5889E-A9BA-444E-92A0-2C9313F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Fluxo de informações e estados</a:t>
            </a:r>
          </a:p>
          <a:p>
            <a:r>
              <a:rPr lang="pt-BR" dirty="0"/>
              <a:t>Uso de </a:t>
            </a:r>
            <a:r>
              <a:rPr lang="pt-BR" dirty="0" err="1"/>
              <a:t>sprites</a:t>
            </a:r>
          </a:p>
        </p:txBody>
      </p:sp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9666BAD-9A98-4F38-97BD-14057C2B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83" y="857089"/>
            <a:ext cx="2743200" cy="2426329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A35BA85-CE6F-4A57-9CA8-047535B9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30" y="4277359"/>
            <a:ext cx="2743200" cy="8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7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4E5E2-3BF5-413D-A78F-91005988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Image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FD72B-3D26-4407-AADC-AC530330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ser reutilizável</a:t>
            </a:r>
          </a:p>
          <a:p>
            <a:r>
              <a:rPr lang="pt-BR" dirty="0"/>
              <a:t>Uso das propriedades </a:t>
            </a:r>
            <a:r>
              <a:rPr lang="pt-BR" dirty="0" err="1"/>
              <a:t>BackgroundPositionX</a:t>
            </a:r>
            <a:r>
              <a:rPr lang="pt-BR" dirty="0"/>
              <a:t> e Y</a:t>
            </a:r>
          </a:p>
          <a:p>
            <a:r>
              <a:rPr lang="pt-BR" dirty="0"/>
              <a:t>Deve calcular o tamanho por meio de </a:t>
            </a:r>
            <a:r>
              <a:rPr lang="pt-BR" dirty="0" err="1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9648210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Atlas</vt:lpstr>
      <vt:lpstr>Componentes com Estado e Fluxo de Eventos</vt:lpstr>
      <vt:lpstr>Sumário</vt:lpstr>
      <vt:lpstr>Estado dos componentes</vt:lpstr>
      <vt:lpstr>Callback</vt:lpstr>
      <vt:lpstr>Ressalvas</vt:lpstr>
      <vt:lpstr>Input</vt:lpstr>
      <vt:lpstr>Input</vt:lpstr>
      <vt:lpstr>Componente de seleção de gênero</vt:lpstr>
      <vt:lpstr>Image</vt:lpstr>
      <vt:lpstr>Image</vt:lpstr>
      <vt:lpstr>GenderImage</vt:lpstr>
      <vt:lpstr>GenderButton</vt:lpstr>
      <vt:lpstr>GenderButton</vt:lpstr>
      <vt:lpstr>GenderSelector</vt:lpstr>
      <vt:lpstr>GenderSelector</vt:lpstr>
      <vt:lpstr>NovoUsuário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56</cp:revision>
  <dcterms:created xsi:type="dcterms:W3CDTF">2017-04-12T06:43:19Z</dcterms:created>
  <dcterms:modified xsi:type="dcterms:W3CDTF">2018-07-31T13:39:44Z</dcterms:modified>
</cp:coreProperties>
</file>