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3FBAC-8CD4-4986-B0AC-EFAEA1BDCF9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B1FCC-535A-47D9-9338-14039002FB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2EF64-4D7F-4FDD-84C4-0EA5CC31E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347138-AB9D-4D89-B0BC-804314C3EA3E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700EC-87D9-4245-BB77-AC1D7BDC2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86FE3-7553-4529-B1AB-F88C7C93F9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A37AC-26CB-44F2-91BD-12EF101B161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94A7-BCDD-40DF-BC15-B277191F6C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9E5C5-AA04-4B95-823D-025AAC681D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179B2-FA06-4445-894B-12E5495F29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53EBBC-53DB-495F-9F36-A2B9E22BF751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E99B7-A2A1-420A-93E6-1E2B4AB3FE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C5B17-2FE0-4CC1-B905-53BE0BAC8E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E1AB3E-CAB0-4B7C-8241-80B3FC0504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050699-02AD-433D-AC91-C5DDEAB29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2077D6-9FFE-4EE4-9C3B-4BE01265F0F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520743-4B3E-4D64-9154-96692D230F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510FC5-8142-4786-B8B2-C8302FC91719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2043A-846C-4126-912B-9A6C5F0F9A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530CE-6176-488D-B6BA-E2C8AA3D48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3FD53C-082D-4376-A4FC-08833EEE43C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E2139-9DA8-4AB6-B698-14DDDDCE14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D835A-76EE-44AA-88B5-328D61214ED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A49D7-D73C-4E2A-AFE1-B933D02E90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0EEA7-8925-43DB-927A-AFF3B4764CB0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DBCE7-38EB-41C2-A86A-D5F702FDEB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9325B-EA4D-4C60-9792-64E8E44B89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D9B2A7-5AB3-4B4B-BF65-BADE4240A78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1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4E0B5-431C-40E9-A243-D4D8026C8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50623-8B58-438D-958B-06ADFF0FB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3F62A-E7AD-416A-8387-E3D7C166B1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349CC-744E-42D9-9534-5E888F06BB3F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3A808-69DB-4B96-9253-BF36646DBE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610C9-1C90-4BB7-A5E4-9A8DDAFBC0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71DA54-A02D-4C75-8E92-B965A2B57C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2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188A8-616B-48A4-A9A9-416FED0308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4719B-97E6-4AA8-8DDF-391228EE96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9A0B09-EA5F-48B9-883A-62F1A0FB0E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F1C827-3917-4304-9F67-A32A9E8CF1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01C71-4CD6-487D-9A17-7CAB7D913511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38070F-4791-4417-BD7C-7E7507983B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3CFDF1-15EA-4A57-8634-921F32F3B3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5F6A39-7970-4AFE-8AA6-918B7C91DF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729CA-72D4-4606-B103-51D5E189E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A3C277-DD14-4B47-9CAA-1C0CFB967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C1A1B8-1E1B-46D9-8D08-19619DF57EE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B6C14F-4FD9-4C88-A96B-2C66ABEF08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3C74BE-607B-4EC6-A077-66C6AD8F77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1BFF80-770D-43B7-A83A-046A297C8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B8A10B-E6EE-4DE6-803E-D275320CDB70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28C510-0F73-4300-977A-837CC9AB1E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CB2CDC-F3FF-4DAB-95D2-BD005C90F2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7B5B1-0BF7-43F9-9D03-2E9CE601226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2C896-AA46-4B69-B54A-465B099780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760CF4-AADD-43C6-B118-59C86114B2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8ADE54-CBAF-4E58-8C46-359601B3484E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F0B40-9A2C-4388-A4BA-531B528CF1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129D8D-A698-413C-98CA-24A499F618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E56499-AA2E-4CF3-8575-634B8CCB323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9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582983-D1BF-47F1-BBA7-FC487B6720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7309DB-66C5-4920-8331-E5D8F8C53C89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39C2AD-6CA5-49CF-A81B-819BBD7A03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4E841-8D98-4174-8E1E-8A259971BE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2BA707-74CA-44B1-9070-44A9FD8E067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C84B-8459-42D3-8C52-EFF609AEC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42D0F-93D1-4AD9-9D9C-2D6A601937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BD9936-7902-4BEE-8317-12C0EE434E7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3AD7A-8EBE-40F3-A98C-33D7807B0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2E5DEB-3262-420A-8F5B-447954A340F2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9F7AF-C586-4EDE-A884-66D61A5B90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E9FD5-5A7B-4B8B-AACB-44531DFAA8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709E2A-2CCA-4668-A266-CCEE4D0343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97049-C45C-453D-B392-983A11E34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B94ACE-4BCA-4710-A04B-DC0AF74D7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F47BF5-BB0D-43A9-A9CA-2158E87F30C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070C0E-AA28-4B89-87EB-18068DA51C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2EF0F2-35D5-48BF-A875-AE1EEBB37242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2AE7B-036A-4993-B96D-679ED9F4D3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7685B3-827C-4083-AA32-A13372CB62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3D3DC-42A5-4A98-9825-0C9A61A760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9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E5E5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567310-3ACD-4408-913A-05900A294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C6C6C8-C307-4CCD-9522-C4969D893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69AE9-2335-434B-8132-14383AA09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2D84A26-11A8-4F61-B31E-A37371FCE6E1}" type="datetime1">
              <a:rPr lang="pt-BR"/>
              <a:pPr lvl="0"/>
              <a:t>20/08/2018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A2D3A-59C1-4831-9E91-BB1F0C48A8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A450B-51D2-4EDA-A2F6-CB0E12E151C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8546698-FA66-4051-BD8C-3DA15844106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F9A45-8F3D-4CA6-A5DF-58227F9FDE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9113" y="570448"/>
            <a:ext cx="11073466" cy="942929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UX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16B83-A3C1-4F28-B8CC-2EAED379E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9113" y="1654113"/>
            <a:ext cx="11083250" cy="1655758"/>
          </a:xfrm>
        </p:spPr>
        <p:txBody>
          <a:bodyPr anchorCtr="0"/>
          <a:lstStyle/>
          <a:p>
            <a:pPr lvl="0" algn="l"/>
            <a:r>
              <a:rPr lang="pt-BR">
                <a:latin typeface="Century Gothic" pitchFamily="34"/>
              </a:rPr>
              <a:t>Experiência do Usuário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8982D7-8E6F-4498-A0B7-192B5E5A4BCE}"/>
              </a:ext>
            </a:extLst>
          </p:cNvPr>
          <p:cNvSpPr txBox="1"/>
          <p:nvPr/>
        </p:nvSpPr>
        <p:spPr>
          <a:xfrm>
            <a:off x="829113" y="4779440"/>
            <a:ext cx="6439433" cy="15081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Luciano: lucianorsizilio@gmail.com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Matheus: mateus3195@gmail.com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0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Victor: daniel.victor9@hotmail.com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3BD6-BF9C-4B55-BA07-13BE31F027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>
                <a:latin typeface="Century Gothic" pitchFamily="34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B89FA-5F6A-41E3-808F-B4B5C0071D1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latin typeface="Century Gothic" pitchFamily="34"/>
              </a:rPr>
              <a:t>Resumo</a:t>
            </a:r>
          </a:p>
          <a:p>
            <a:pPr lvl="1"/>
            <a:r>
              <a:rPr lang="pt-BR" sz="2000" dirty="0">
                <a:latin typeface="Century Gothic" pitchFamily="34"/>
              </a:rPr>
              <a:t>Simples</a:t>
            </a:r>
          </a:p>
          <a:p>
            <a:pPr lvl="1"/>
            <a:r>
              <a:rPr lang="pt-BR" sz="2000" dirty="0">
                <a:latin typeface="Century Gothic" pitchFamily="34"/>
              </a:rPr>
              <a:t>Acionável</a:t>
            </a:r>
          </a:p>
          <a:p>
            <a:pPr lvl="1"/>
            <a:r>
              <a:rPr lang="pt-BR" sz="2000" dirty="0">
                <a:latin typeface="Century Gothic" pitchFamily="34"/>
              </a:rPr>
              <a:t>Inteligente</a:t>
            </a:r>
          </a:p>
          <a:p>
            <a:pPr lvl="1"/>
            <a:r>
              <a:rPr lang="pt-BR" sz="2000" dirty="0">
                <a:latin typeface="Century Gothic" pitchFamily="34"/>
              </a:rPr>
              <a:t>Agradável</a:t>
            </a:r>
          </a:p>
          <a:p>
            <a:pPr lvl="1"/>
            <a:r>
              <a:rPr lang="pt-BR" sz="2000" dirty="0">
                <a:latin typeface="Century Gothic" pitchFamily="34"/>
              </a:rPr>
              <a:t>Relevante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C91E-DFFF-4B3C-A553-9FE4BEE1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BF052-9382-4F0D-A1FC-8046B68B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Simples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Reduzir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Simplificar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Testar</a:t>
            </a:r>
          </a:p>
          <a:p>
            <a:pPr marL="457200" lvl="1" indent="0">
              <a:buNone/>
            </a:pPr>
            <a:endParaRPr lang="pt-BR" sz="2800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Acionável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Explicar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Incentivar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Continuar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20D3A63-0A4A-4290-8FC2-1F69E360F142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E6EB0DF1-C99C-4A97-BF8A-DC4FF3CC6EC6}"/>
              </a:ext>
            </a:extLst>
          </p:cNvPr>
          <p:cNvCxnSpPr/>
          <p:nvPr/>
        </p:nvCxnSpPr>
        <p:spPr>
          <a:xfrm rot="5399996" flipH="1">
            <a:off x="1216238" y="4697763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8289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C91E-DFFF-4B3C-A553-9FE4BEE1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BF052-9382-4F0D-A1FC-8046B68B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Inteligente</a:t>
            </a:r>
            <a:endParaRPr lang="pt-BR" sz="2400" dirty="0">
              <a:latin typeface="Century Gothic" panose="020B0502020202020204" pitchFamily="34" charset="0"/>
            </a:endParaRP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Destacar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Prevenir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Automatizar</a:t>
            </a:r>
          </a:p>
          <a:p>
            <a:pPr marL="457200" lvl="1" indent="0">
              <a:buNone/>
            </a:pPr>
            <a:endParaRPr lang="pt-BR" sz="2800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Agradável</a:t>
            </a:r>
          </a:p>
          <a:p>
            <a:pPr lvl="1"/>
            <a:endParaRPr lang="pt-BR" sz="2000" dirty="0">
              <a:latin typeface="Century Gothic" panose="020B0502020202020204" pitchFamily="34" charset="0"/>
            </a:endParaRP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Humanizar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Mover</a:t>
            </a:r>
          </a:p>
          <a:p>
            <a:pPr lvl="1"/>
            <a:r>
              <a:rPr lang="pt-BR" sz="2000" dirty="0">
                <a:latin typeface="Century Gothic" panose="020B0502020202020204" pitchFamily="34" charset="0"/>
              </a:rPr>
              <a:t>Agilizar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20D3A63-0A4A-4290-8FC2-1F69E360F142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E21669D7-2D30-4EF5-8F33-37EAA7B84048}"/>
              </a:ext>
            </a:extLst>
          </p:cNvPr>
          <p:cNvCxnSpPr/>
          <p:nvPr/>
        </p:nvCxnSpPr>
        <p:spPr>
          <a:xfrm rot="5399996" flipH="1">
            <a:off x="1216239" y="4706642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6749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1C91E-DFFF-4B3C-A553-9FE4BEE1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 Gothic" panose="020B0502020202020204" pitchFamily="34" charset="0"/>
              </a:rPr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BF052-9382-4F0D-A1FC-8046B68B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4667244"/>
          </a:xfrm>
        </p:spPr>
        <p:txBody>
          <a:bodyPr>
            <a:normAutofit/>
          </a:bodyPr>
          <a:lstStyle/>
          <a:p>
            <a:r>
              <a:rPr lang="pt-BR" dirty="0">
                <a:latin typeface="Century Gothic" panose="020B0502020202020204" pitchFamily="34" charset="0"/>
              </a:rPr>
              <a:t>Relevante</a:t>
            </a:r>
          </a:p>
          <a:p>
            <a:pPr lvl="1"/>
            <a:endParaRPr lang="pt-BR" dirty="0">
              <a:latin typeface="Century Gothic" panose="020B0502020202020204" pitchFamily="34" charset="0"/>
            </a:endParaRP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Entregar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Refletir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Escolher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Acompanhar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Consultar</a:t>
            </a:r>
          </a:p>
          <a:p>
            <a:pPr lvl="1"/>
            <a:r>
              <a:rPr lang="pt-BR" dirty="0">
                <a:latin typeface="Century Gothic" panose="020B0502020202020204" pitchFamily="34" charset="0"/>
              </a:rPr>
              <a:t>Melhorar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520D3A63-0A4A-4290-8FC2-1F69E360F142}"/>
              </a:ext>
            </a:extLst>
          </p:cNvPr>
          <p:cNvCxnSpPr/>
          <p:nvPr/>
        </p:nvCxnSpPr>
        <p:spPr>
          <a:xfrm rot="5399996" flipH="1">
            <a:off x="1216239" y="2405845"/>
            <a:ext cx="310713" cy="115406"/>
          </a:xfrm>
          <a:prstGeom prst="bentConnector3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7834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7D3917F5-5595-4481-BFA1-71EB11998258}"/>
              </a:ext>
            </a:extLst>
          </p:cNvPr>
          <p:cNvSpPr txBox="1"/>
          <p:nvPr/>
        </p:nvSpPr>
        <p:spPr>
          <a:xfrm>
            <a:off x="1129000" y="2828833"/>
            <a:ext cx="3872200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7200" b="0" i="0" u="none" strike="noStrike" kern="1200" cap="none" spc="0" baseline="0">
                <a:solidFill>
                  <a:srgbClr val="000000"/>
                </a:solidFill>
                <a:uFillTx/>
                <a:latin typeface="Century Gothic" pitchFamily="34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62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do Office</vt:lpstr>
      <vt:lpstr>UX Design</vt:lpstr>
      <vt:lpstr>Sumário</vt:lpstr>
      <vt:lpstr>Resumo</vt:lpstr>
      <vt:lpstr>Resumo</vt:lpstr>
      <vt:lpstr>Resumo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Design</dc:title>
  <dc:creator>Daniel Victor</dc:creator>
  <cp:lastModifiedBy>Daniel Victor</cp:lastModifiedBy>
  <cp:revision>94</cp:revision>
  <dcterms:created xsi:type="dcterms:W3CDTF">2018-06-24T23:23:54Z</dcterms:created>
  <dcterms:modified xsi:type="dcterms:W3CDTF">2018-08-20T23:42:05Z</dcterms:modified>
</cp:coreProperties>
</file>