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884FA-3BE6-4B38-BBD4-6C8704B6E2D8}" v="80" dt="2018-07-10T02:44:37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cs typeface="Calibri Light"/>
              </a:rPr>
              <a:t>FUNDAMENTOS SOBRE FRAMEWORKS E FERRAMENTAS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 err="1"/>
              <a:t>Progressive</a:t>
            </a:r>
            <a:r>
              <a:rPr lang="tr-TR" dirty="0"/>
              <a:t> Web </a:t>
            </a:r>
            <a:r>
              <a:rPr lang="tr-TR" dirty="0" err="1"/>
              <a:t>Apps</a:t>
            </a:r>
            <a:r>
              <a:rPr lang="tr-TR" dirty="0"/>
              <a:t> – </a:t>
            </a:r>
            <a:r>
              <a:rPr lang="tr-TR" dirty="0" err="1"/>
              <a:t>Cap</a:t>
            </a:r>
            <a:r>
              <a:rPr lang="tr-TR" dirty="0"/>
              <a:t>. 2</a:t>
            </a:r>
          </a:p>
          <a:p>
            <a:r>
              <a:rPr lang="tr-TR" dirty="0" err="1"/>
              <a:t>Matheus</a:t>
            </a:r>
            <a:r>
              <a:rPr lang="tr-TR" dirty="0"/>
              <a:t> </a:t>
            </a:r>
            <a:r>
              <a:rPr lang="tr-TR" dirty="0" err="1"/>
              <a:t>Silva</a:t>
            </a:r>
            <a:r>
              <a:rPr lang="tr-TR" dirty="0"/>
              <a:t> de </a:t>
            </a:r>
            <a:r>
              <a:rPr lang="tr-TR" dirty="0" err="1"/>
              <a:t>Arruda</a:t>
            </a:r>
            <a:r>
              <a:rPr lang="tr-TR" dirty="0"/>
              <a:t> </a:t>
            </a:r>
            <a:r>
              <a:rPr lang="tr-TR" dirty="0" err="1"/>
              <a:t>Câmara</a:t>
            </a:r>
            <a:br>
              <a:rPr lang="tr-TR" dirty="0"/>
            </a:br>
            <a:r>
              <a:rPr lang="tr-TR" dirty="0" err="1"/>
              <a:t>Luciano</a:t>
            </a:r>
            <a:r>
              <a:rPr lang="tr-TR" dirty="0"/>
              <a:t> </a:t>
            </a:r>
            <a:r>
              <a:rPr lang="tr-TR" dirty="0" err="1"/>
              <a:t>Sizillio</a:t>
            </a:r>
            <a:br>
              <a:rPr lang="tr-TR" dirty="0"/>
            </a:br>
            <a:r>
              <a:rPr lang="tr-TR" dirty="0"/>
              <a:t>Daniel Victor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ADE84-4706-0B47-BEA9-5975B006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nginx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2CF8D3F-1D47-D34B-B309-23EE4494E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862" y="1892813"/>
            <a:ext cx="6617976" cy="3069198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B8B125-B39C-CB47-89EF-FFB2F3078278}"/>
              </a:ext>
            </a:extLst>
          </p:cNvPr>
          <p:cNvSpPr/>
          <p:nvPr/>
        </p:nvSpPr>
        <p:spPr>
          <a:xfrm>
            <a:off x="1631498" y="3963861"/>
            <a:ext cx="201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nginx.org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8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9023-CD80-46EB-A3DA-76ACB208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Obrigado!</a:t>
            </a:r>
            <a:br>
              <a:rPr lang="pt-BR" dirty="0">
                <a:cs typeface="Calibri Light"/>
              </a:rPr>
            </a:br>
            <a:r>
              <a:rPr lang="pt-BR" dirty="0">
                <a:cs typeface="Calibri Light"/>
              </a:rPr>
              <a:t>Perguntas?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3D94E-A47E-4389-9B96-54036BBE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Obrigado pela sua atenção!</a:t>
            </a:r>
          </a:p>
        </p:txBody>
      </p:sp>
    </p:spTree>
    <p:extLst>
      <p:ext uri="{BB962C8B-B14F-4D97-AF65-F5344CB8AC3E}">
        <p14:creationId xmlns:p14="http://schemas.microsoft.com/office/powerpoint/2010/main" val="33254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3E4E-B9AA-46E9-99F8-FEC94854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Sumário</a:t>
            </a:r>
            <a:br>
              <a:rPr lang="pt-BR" dirty="0">
                <a:cs typeface="Calibri Light"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5E0B1-69D7-4DAF-A593-6580F4FA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Slide 3 - Fundamentos de </a:t>
            </a:r>
            <a:r>
              <a:rPr lang="pt-BR" dirty="0" err="1"/>
              <a:t>React</a:t>
            </a:r>
          </a:p>
          <a:p>
            <a:r>
              <a:rPr lang="pt-BR" dirty="0"/>
              <a:t>Slide 4 – Por quê </a:t>
            </a:r>
            <a:r>
              <a:rPr lang="pt-BR" dirty="0" err="1"/>
              <a:t>React</a:t>
            </a:r>
          </a:p>
          <a:p>
            <a:r>
              <a:rPr lang="pt-BR" dirty="0"/>
              <a:t>Slide 5 – Pilares de </a:t>
            </a:r>
            <a:r>
              <a:rPr lang="pt-BR" dirty="0" err="1"/>
              <a:t>React</a:t>
            </a:r>
          </a:p>
          <a:p>
            <a:r>
              <a:rPr lang="pt-BR" dirty="0"/>
              <a:t>Slide 6 – JSX</a:t>
            </a:r>
          </a:p>
          <a:p>
            <a:r>
              <a:rPr lang="pt-BR" dirty="0"/>
              <a:t>Slide 7 – Virtual DOM</a:t>
            </a:r>
          </a:p>
          <a:p>
            <a:r>
              <a:rPr lang="pt-BR" dirty="0"/>
              <a:t>Slide 8 e 9 – Pure.css</a:t>
            </a:r>
          </a:p>
          <a:p>
            <a:r>
              <a:rPr lang="pt-BR" dirty="0"/>
              <a:t>Slide 10 - </a:t>
            </a:r>
            <a:r>
              <a:rPr lang="pt-BR" dirty="0" err="1"/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139599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DD5A9-ED52-42D8-8271-33B90616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Fundamenetos</a:t>
            </a:r>
            <a:r>
              <a:rPr lang="pt-BR" dirty="0">
                <a:cs typeface="Calibri Light"/>
              </a:rPr>
              <a:t> de </a:t>
            </a:r>
            <a:r>
              <a:rPr lang="pt-BR" dirty="0" err="1">
                <a:cs typeface="Calibri Light"/>
              </a:rPr>
              <a:t>React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16062-4975-4217-BB03-0ED2EC6B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Porque escolhemos tal framework?</a:t>
            </a:r>
            <a:br>
              <a:rPr lang="pt-BR" dirty="0"/>
            </a:br>
            <a:r>
              <a:rPr lang="pt-BR" dirty="0"/>
              <a:t>-Depende do projeto</a:t>
            </a:r>
          </a:p>
          <a:p>
            <a:r>
              <a:rPr lang="pt-BR" dirty="0"/>
              <a:t> PWA</a:t>
            </a:r>
          </a:p>
          <a:p>
            <a:r>
              <a:rPr lang="pt-BR" dirty="0"/>
              <a:t>SPA</a:t>
            </a:r>
          </a:p>
          <a:p>
            <a:r>
              <a:rPr lang="pt-BR" dirty="0"/>
              <a:t>Mobile-</a:t>
            </a:r>
            <a:r>
              <a:rPr lang="pt-BR" dirty="0" err="1"/>
              <a:t>first</a:t>
            </a:r>
            <a:r>
              <a:rPr lang="pt-BR" dirty="0"/>
              <a:t> e para </a:t>
            </a:r>
            <a:r>
              <a:rPr lang="pt-BR" dirty="0" err="1"/>
              <a:t>PC's</a:t>
            </a:r>
          </a:p>
          <a:p>
            <a:r>
              <a:rPr lang="pt-BR" dirty="0"/>
              <a:t>Ciclos de vida pequenos com alta </a:t>
            </a:r>
            <a:r>
              <a:rPr lang="pt-BR" dirty="0" err="1"/>
              <a:t>manutibilidade</a:t>
            </a:r>
          </a:p>
          <a:p>
            <a:r>
              <a:rPr lang="pt-BR" dirty="0" err="1"/>
              <a:t>Forks</a:t>
            </a:r>
            <a:r>
              <a:rPr lang="pt-BR" dirty="0"/>
              <a:t> (bifurcações) da comunidade no GitHub</a:t>
            </a:r>
          </a:p>
          <a:p>
            <a:r>
              <a:rPr lang="pt-BR" dirty="0"/>
              <a:t>Outras características já apresentadas...</a:t>
            </a:r>
          </a:p>
        </p:txBody>
      </p:sp>
    </p:spTree>
    <p:extLst>
      <p:ext uri="{BB962C8B-B14F-4D97-AF65-F5344CB8AC3E}">
        <p14:creationId xmlns:p14="http://schemas.microsoft.com/office/powerpoint/2010/main" val="19101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2EA6D-AB63-40A4-BF55-2D27A0C4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Por que o </a:t>
            </a:r>
            <a:r>
              <a:rPr lang="pt-BR" dirty="0" err="1">
                <a:cs typeface="Calibri Light"/>
              </a:rPr>
              <a:t>React</a:t>
            </a:r>
            <a:r>
              <a:rPr lang="pt-BR" dirty="0">
                <a:cs typeface="Calibri Light"/>
              </a:rPr>
              <a:t> possui o que queremos?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7FBA8-CFB1-4DF1-943B-E76C2A4B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588" y="-442623"/>
            <a:ext cx="6281873" cy="5248622"/>
          </a:xfrm>
        </p:spPr>
        <p:txBody>
          <a:bodyPr/>
          <a:lstStyle/>
          <a:p>
            <a:r>
              <a:rPr lang="pt-BR" dirty="0"/>
              <a:t>É popular e crescente</a:t>
            </a:r>
          </a:p>
          <a:p>
            <a:r>
              <a:rPr lang="pt-BR" dirty="0"/>
              <a:t>Fácil de aprender</a:t>
            </a:r>
          </a:p>
          <a:p>
            <a:r>
              <a:rPr lang="pt-BR" dirty="0" err="1"/>
              <a:t>One-way</a:t>
            </a:r>
            <a:r>
              <a:rPr lang="pt-BR" dirty="0"/>
              <a:t> </a:t>
            </a:r>
            <a:r>
              <a:rPr lang="pt-BR" dirty="0" err="1"/>
              <a:t>binding</a:t>
            </a:r>
            <a:r>
              <a:rPr lang="pt-BR" dirty="0"/>
              <a:t> (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  <a:p>
            <a:r>
              <a:rPr lang="pt-BR" dirty="0"/>
              <a:t>Componentes</a:t>
            </a:r>
          </a:p>
          <a:p>
            <a:r>
              <a:rPr lang="pt-BR" dirty="0"/>
              <a:t>Os arquivos do </a:t>
            </a:r>
            <a:r>
              <a:rPr lang="pt-BR" dirty="0" err="1"/>
              <a:t>React</a:t>
            </a:r>
            <a:r>
              <a:rPr lang="pt-BR" dirty="0"/>
              <a:t>, componentes e </a:t>
            </a:r>
            <a:r>
              <a:rPr lang="pt-BR" dirty="0" err="1"/>
              <a:t>tags</a:t>
            </a:r>
            <a:r>
              <a:rPr lang="pt-BR" dirty="0"/>
              <a:t> são pequenos (menor tempo de carregamento)</a:t>
            </a:r>
          </a:p>
          <a:p>
            <a:r>
              <a:rPr lang="pt-BR" dirty="0" err="1"/>
              <a:t>API's</a:t>
            </a:r>
          </a:p>
          <a:p>
            <a:r>
              <a:rPr lang="pt-BR" dirty="0"/>
              <a:t>DOM :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9136C6B-E994-4B23-889F-8DE2D0DA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11" y="3733840"/>
            <a:ext cx="4908247" cy="2934226"/>
          </a:xfrm>
          <a:prstGeom prst="rect">
            <a:avLst/>
          </a:prstGeom>
        </p:spPr>
      </p:pic>
      <p:pic>
        <p:nvPicPr>
          <p:cNvPr id="6" name="Imagem 6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0AE7B3B9-8DD3-4C46-8AC1-6BECE465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1412957"/>
            <a:ext cx="3650344" cy="5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4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29F729-0A42-48CE-A312-33FD51548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05E849-813F-40D8-8445-B012AD79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39F74FE-3B25-4874-AD69-956D4EDA6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E1FE66-94C2-44C6-8C03-B2E4B3461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016DA16-0782-4D69-8DE2-10818884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A8504C6-AA76-4493-9FF0-D778F9463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5633BD3-7EB3-4DDE-9FBC-BFB4C7D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302A73-FA2B-41C1-9E7E-A1B52CE50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0FDB90-0298-4897-BCBF-F7185D37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E26B346-0E85-4695-83E0-0E7C0B082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51EC89A4-F461-4543-8645-271F8B104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ABA7361-147E-426C-A599-238C67AAB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1243D1A-1829-40E4-A1DA-838A498B8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649D6C1-B0C7-4FC2-8D6D-D14E03171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C464254-B927-4F74-94CB-7E8A2C8A7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1659A09-BA77-4EE2-8422-15C99162E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B5390F6B-8B1C-4871-83B4-0EBC10E82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1D9A071-078F-4A04-9050-CD55C1C96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E5E2DEA-22DB-4FCE-A4A5-B585E03D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84ED8C2-529F-4BDB-A4DE-B5E9DA39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5DD9EA3-7B98-475B-9594-E2690AA3E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EF5CC864-E41A-4179-973E-A1122E5F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65FB6BBB-28E3-4985-B1F2-31CC8356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agem 4">
            <a:extLst>
              <a:ext uri="{FF2B5EF4-FFF2-40B4-BE49-F238E27FC236}">
                <a16:creationId xmlns:a16="http://schemas.microsoft.com/office/drawing/2014/main" id="{2B5D6CC1-76BD-472E-9903-1E6699F69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1" b="1"/>
          <a:stretch/>
        </p:blipFill>
        <p:spPr>
          <a:xfrm>
            <a:off x="7704685" y="1354664"/>
            <a:ext cx="3859232" cy="3930953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17550FC-250C-4AEB-9500-4FC801249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9147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A2BAC1-E62C-433A-9D69-284AEDF19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2A2A1746-D2F1-4A2B-8757-9151E4C76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CCA9C1-5116-4290-9D92-5AA2A830E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EFF899-56FA-4AC0-824B-85C43F80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96" y="2358391"/>
            <a:ext cx="3498979" cy="2453676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Pilares do </a:t>
            </a:r>
            <a:r>
              <a:rPr lang="pt-BR" dirty="0" err="1">
                <a:cs typeface="Calibri Light"/>
              </a:rPr>
              <a:t>React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3D6C9-B827-4064-AB1E-BBFA9AC6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245" y="633853"/>
            <a:ext cx="3847979" cy="5248622"/>
          </a:xfrm>
        </p:spPr>
        <p:txBody>
          <a:bodyPr>
            <a:normAutofit/>
          </a:bodyPr>
          <a:lstStyle/>
          <a:p>
            <a:r>
              <a:rPr lang="pt-BR" dirty="0"/>
              <a:t>DOM</a:t>
            </a:r>
          </a:p>
          <a:p>
            <a:pPr marL="0" indent="0">
              <a:buNone/>
            </a:pPr>
            <a:r>
              <a:rPr lang="pt-BR" dirty="0"/>
              <a:t> -Render()</a:t>
            </a:r>
          </a:p>
          <a:p>
            <a:pPr marL="0" indent="0">
              <a:buNone/>
            </a:pPr>
            <a:r>
              <a:rPr lang="pt-BR" dirty="0"/>
              <a:t>-Componentes : Classes</a:t>
            </a:r>
          </a:p>
        </p:txBody>
      </p:sp>
    </p:spTree>
    <p:extLst>
      <p:ext uri="{BB962C8B-B14F-4D97-AF65-F5344CB8AC3E}">
        <p14:creationId xmlns:p14="http://schemas.microsoft.com/office/powerpoint/2010/main" val="92985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47C39-CC9E-4FBE-9086-07766F63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JSX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704BA-AD59-4389-945A-A4AFCC7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maneira sintática como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renderiza</a:t>
            </a:r>
            <a:r>
              <a:rPr lang="pt-BR" dirty="0"/>
              <a:t> seus componentes</a:t>
            </a:r>
          </a:p>
          <a:p>
            <a:r>
              <a:rPr lang="pt-BR" dirty="0"/>
              <a:t>Facilita o uso de HTML</a:t>
            </a:r>
          </a:p>
          <a:p>
            <a:r>
              <a:rPr lang="pt-BR" dirty="0"/>
              <a:t>Facilita a manutenção</a:t>
            </a:r>
          </a:p>
          <a:p>
            <a:r>
              <a:rPr lang="pt-BR" dirty="0"/>
              <a:t>Mistura HTML e JS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61ABD6A-92CD-41EB-BFA7-5FF5FAE8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48" y="4097160"/>
            <a:ext cx="2743200" cy="14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769EB-2A51-405F-8430-ADB3C3CE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Virtual DOM e porque é tão útil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47B95-123D-4FC6-A97A-57900D38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Acelera a resposta da página nas </a:t>
            </a:r>
            <a:r>
              <a:rPr lang="pt-BR" dirty="0" err="1"/>
              <a:t>tags</a:t>
            </a:r>
            <a:r>
              <a:rPr lang="pt-BR" dirty="0"/>
              <a:t> às requisições feitas pelo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AA33AE-33D8-544B-ABC3-435CA6902F66}"/>
              </a:ext>
            </a:extLst>
          </p:cNvPr>
          <p:cNvSpPr txBox="1"/>
          <p:nvPr/>
        </p:nvSpPr>
        <p:spPr>
          <a:xfrm>
            <a:off x="6760564" y="5246557"/>
            <a:ext cx="287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Fazer fluxo!!!</a:t>
            </a:r>
          </a:p>
        </p:txBody>
      </p:sp>
    </p:spTree>
    <p:extLst>
      <p:ext uri="{BB962C8B-B14F-4D97-AF65-F5344CB8AC3E}">
        <p14:creationId xmlns:p14="http://schemas.microsoft.com/office/powerpoint/2010/main" val="107988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F3969-1F0A-475B-A5C9-86442911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Pure.css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D24DA-9AEC-4139-BACA-8AAEF381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No </a:t>
            </a:r>
            <a:r>
              <a:rPr lang="pt-BR" err="1"/>
              <a:t>React</a:t>
            </a:r>
            <a:r>
              <a:rPr lang="pt-BR"/>
              <a:t>, cada componente tem todo o </a:t>
            </a:r>
            <a:r>
              <a:rPr lang="pt-BR" err="1"/>
              <a:t>css</a:t>
            </a:r>
            <a:r>
              <a:rPr lang="pt-BR"/>
              <a:t> necessário para a sua existência e uso</a:t>
            </a:r>
            <a:endParaRPr lang="pt-BR" dirty="0"/>
          </a:p>
          <a:p>
            <a:r>
              <a:rPr lang="pt-BR"/>
              <a:t>A ideia seria "</a:t>
            </a:r>
            <a:r>
              <a:rPr lang="pt-BR" err="1"/>
              <a:t>inline</a:t>
            </a:r>
            <a:r>
              <a:rPr lang="pt-BR" dirty="0"/>
              <a:t> por componente", porém...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7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07AA-F4C2-49E7-8DEB-D1BD5916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Pure.css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AC14B-2DCF-4733-B7B7-6815C7FE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Popular</a:t>
            </a:r>
          </a:p>
          <a:p>
            <a:r>
              <a:rPr lang="pt-BR" dirty="0"/>
              <a:t>Bonito</a:t>
            </a:r>
          </a:p>
          <a:p>
            <a:r>
              <a:rPr lang="pt-BR" dirty="0"/>
              <a:t>Pequeno! (17 </a:t>
            </a:r>
            <a:r>
              <a:rPr lang="pt-BR" dirty="0" err="1"/>
              <a:t>kb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6673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</TotalTime>
  <Words>172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Atlas</vt:lpstr>
      <vt:lpstr>FUNDAMENTOS SOBRE FRAMEWORKS E FERRAMENTAS</vt:lpstr>
      <vt:lpstr>Sumário </vt:lpstr>
      <vt:lpstr>Fundamenetos de React</vt:lpstr>
      <vt:lpstr>Por que o React possui o que queremos?</vt:lpstr>
      <vt:lpstr>Pilares do React</vt:lpstr>
      <vt:lpstr>JSX</vt:lpstr>
      <vt:lpstr>Virtual DOM e porque é tão útil</vt:lpstr>
      <vt:lpstr>Pure.css</vt:lpstr>
      <vt:lpstr>Pure.css</vt:lpstr>
      <vt:lpstr>nginx</vt:lpstr>
      <vt:lpstr>Obrigado! 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Leonardo Ataide Minora</cp:lastModifiedBy>
  <cp:revision>47</cp:revision>
  <dcterms:created xsi:type="dcterms:W3CDTF">2017-04-12T06:43:19Z</dcterms:created>
  <dcterms:modified xsi:type="dcterms:W3CDTF">2018-07-20T16:56:03Z</dcterms:modified>
</cp:coreProperties>
</file>