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FBAC-8CD4-4986-B0AC-EFAEA1BDCF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B1FCC-535A-47D9-9338-14039002FB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2EF64-4D7F-4FDD-84C4-0EA5CC31E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47138-AB9D-4D89-B0BC-804314C3EA3E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700EC-87D9-4245-BB77-AC1D7BDC2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86FE3-7553-4529-B1AB-F88C7C93F9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A37AC-26CB-44F2-91BD-12EF101B16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94A7-BCDD-40DF-BC15-B277191F6C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9E5C5-AA04-4B95-823D-025AAC681D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179B2-FA06-4445-894B-12E5495F29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3EBBC-53DB-495F-9F36-A2B9E22BF751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E99B7-A2A1-420A-93E6-1E2B4AB3FE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C5B17-2FE0-4CC1-B905-53BE0BAC8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1AB3E-CAB0-4B7C-8241-80B3FC0504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50699-02AD-433D-AC91-C5DDEAB29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077D6-9FFE-4EE4-9C3B-4BE01265F0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20743-4B3E-4D64-9154-96692D230F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10FC5-8142-4786-B8B2-C8302FC91719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2043A-846C-4126-912B-9A6C5F0F9A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530CE-6176-488D-B6BA-E2C8AA3D48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FD53C-082D-4376-A4FC-08833EEE43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2139-9DA8-4AB6-B698-14DDDDCE14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D835A-76EE-44AA-88B5-328D61214E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A49D7-D73C-4E2A-AFE1-B933D02E90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0EEA7-8925-43DB-927A-AFF3B4764CB0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DBCE7-38EB-41C2-A86A-D5F702FDEB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9325B-EA4D-4C60-9792-64E8E44B89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9B2A7-5AB3-4B4B-BF65-BADE4240A78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5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E0B5-431C-40E9-A243-D4D8026C8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50623-8B58-438D-958B-06ADFF0FB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3F62A-E7AD-416A-8387-E3D7C166B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349CC-744E-42D9-9534-5E888F06BB3F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3A808-69DB-4B96-9253-BF36646DBE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610C9-1C90-4BB7-A5E4-9A8DDAFBC0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71DA54-A02D-4C75-8E92-B965A2B57C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88A8-616B-48A4-A9A9-416FED0308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4719B-97E6-4AA8-8DDF-391228EE9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A0B09-EA5F-48B9-883A-62F1A0FB0E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1C827-3917-4304-9F67-A32A9E8CF1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01C71-4CD6-487D-9A17-7CAB7D913511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8070F-4791-4417-BD7C-7E7507983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3CFDF1-15EA-4A57-8634-921F32F3B3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5F6A39-7970-4AFE-8AA6-918B7C91DF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4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729CA-72D4-4606-B103-51D5E189E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A3C277-DD14-4B47-9CAA-1C0CFB967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C1A1B8-1E1B-46D9-8D08-19619DF57EE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B6C14F-4FD9-4C88-A96B-2C66ABEF08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3C74BE-607B-4EC6-A077-66C6AD8F77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BFF80-770D-43B7-A83A-046A297C8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8A10B-E6EE-4DE6-803E-D275320CDB70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28C510-0F73-4300-977A-837CC9AB1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CB2CDC-F3FF-4DAB-95D2-BD005C90F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7B5B1-0BF7-43F9-9D03-2E9CE60122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1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C896-AA46-4B69-B54A-465B09978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760CF4-AADD-43C6-B118-59C86114B2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ADE54-CBAF-4E58-8C46-359601B3484E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F0B40-9A2C-4388-A4BA-531B528CF1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29D8D-A698-413C-98CA-24A499F618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56499-AA2E-4CF3-8575-634B8CCB32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582983-D1BF-47F1-BBA7-FC487B6720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7309DB-66C5-4920-8331-E5D8F8C53C89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39C2AD-6CA5-49CF-A81B-819BBD7A03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4E841-8D98-4174-8E1E-8A259971BE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BA707-74CA-44B1-9070-44A9FD8E0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0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C84B-8459-42D3-8C52-EFF609AE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42D0F-93D1-4AD9-9D9C-2D6A601937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D9936-7902-4BEE-8317-12C0EE434E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3AD7A-8EBE-40F3-A98C-33D7807B0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E5DEB-3262-420A-8F5B-447954A340F2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F7AF-C586-4EDE-A884-66D61A5B90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E9FD5-5A7B-4B8B-AACB-44531DFAA8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09E2A-2CCA-4668-A266-CCEE4D0343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8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7049-C45C-453D-B392-983A11E3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B94ACE-4BCA-4710-A04B-DC0AF74D7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47BF5-BB0D-43A9-A9CA-2158E87F30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070C0E-AA28-4B89-87EB-18068DA51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EF0F2-35D5-48BF-A875-AE1EEBB37242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2AE7B-036A-4993-B96D-679ED9F4D3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7685B3-827C-4083-AA32-A13372CB62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3D3DC-42A5-4A98-9825-0C9A61A760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9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5E5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567310-3ACD-4408-913A-05900A294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6C6C8-C307-4CCD-9522-C4969D893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9AE9-2335-434B-8132-14383AA09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D84A26-11A8-4F61-B31E-A37371FCE6E1}" type="datetime1">
              <a:rPr lang="pt-BR"/>
              <a:pPr lvl="0"/>
              <a:t>30/07/2018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A2D3A-59C1-4831-9E91-BB1F0C48A8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A450B-51D2-4EDA-A2F6-CB0E12E151C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546698-FA66-4051-BD8C-3DA15844106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9A45-8F3D-4CA6-A5DF-58227F9FDE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9113" y="570448"/>
            <a:ext cx="11073466" cy="942929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16B83-A3C1-4F28-B8CC-2EAED379E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113" y="1654113"/>
            <a:ext cx="11083250" cy="1655758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Experiência do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8982D7-8E6F-4498-A0B7-192B5E5A4BCE}"/>
              </a:ext>
            </a:extLst>
          </p:cNvPr>
          <p:cNvSpPr txBox="1"/>
          <p:nvPr/>
        </p:nvSpPr>
        <p:spPr>
          <a:xfrm>
            <a:off x="829113" y="4779440"/>
            <a:ext cx="6439433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Luciano: lucianorsizilio@gmail.com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Matheus: mateus3195@gmail.com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Victor: daniel.victor9@hotmail.com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3BD6-BF9C-4B55-BA07-13BE31F02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B89FA-5F6A-41E3-808F-B4B5C0071D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latin typeface="Century Gothic" pitchFamily="34"/>
              </a:rPr>
              <a:t>Os pecados da usabilidade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anose="020B0502020202020204" pitchFamily="34" charset="0"/>
              </a:rPr>
              <a:t>Negligência da performance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Produtos amplos</a:t>
            </a:r>
          </a:p>
          <a:p>
            <a:pPr lvl="0"/>
            <a:endParaRPr lang="pt-BR" sz="1000" dirty="0">
              <a:latin typeface="Century Gothic" pitchFamily="34"/>
            </a:endParaRPr>
          </a:p>
          <a:p>
            <a:pPr lvl="0"/>
            <a:r>
              <a:rPr lang="pt-BR" dirty="0">
                <a:latin typeface="Century Gothic" pitchFamily="34"/>
              </a:rPr>
              <a:t>Priorizando funcionalidades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C91E-DFFF-4B3C-A553-9FE4BEE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Erros da 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BF052-9382-4F0D-A1FC-8046B68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Não uso da usabilidade</a:t>
            </a:r>
          </a:p>
          <a:p>
            <a:pPr lvl="1"/>
            <a:endParaRPr lang="pt-BR" dirty="0">
              <a:latin typeface="Century Gothic" panose="020B0502020202020204" pitchFamily="34" charset="0"/>
            </a:endParaRP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Problemas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Confusão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Exemplos</a:t>
            </a:r>
          </a:p>
          <a:p>
            <a:pPr lvl="1"/>
            <a:endParaRPr lang="pt-BR" dirty="0">
              <a:latin typeface="Century Gothic" panose="020B0502020202020204" pitchFamily="34" charset="0"/>
            </a:endParaRP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Botões sem clareza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Um link sem aparência de link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Menu complicado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Falta de algum elemento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DDCE4F-62D1-47C7-AA23-8F3C4D76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75" y="681037"/>
            <a:ext cx="2306622" cy="28638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51F921-4842-4AB8-8578-9343D8E6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7" y="2924683"/>
            <a:ext cx="2895600" cy="3476625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0D3A63-0A4A-4290-8FC2-1F69E360F14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B5FC5FE5-287F-4EE8-9F0E-F4D2E0999573}"/>
              </a:ext>
            </a:extLst>
          </p:cNvPr>
          <p:cNvCxnSpPr/>
          <p:nvPr/>
        </p:nvCxnSpPr>
        <p:spPr>
          <a:xfrm rot="5399996" flipH="1">
            <a:off x="1216239" y="4635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82894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71AC9-1D5A-4483-ABB0-D1F6DB5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Erros da 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A3899-E36D-4EE8-B82A-F7266843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Como prevenir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Bom design e Designer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Testes com os usuários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Boas práticas de usabilidade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Opções de menos</a:t>
            </a:r>
          </a:p>
          <a:p>
            <a:pPr lvl="2"/>
            <a:endParaRPr lang="pt-BR" sz="1600" dirty="0">
              <a:latin typeface="Century Gothic" panose="020B0502020202020204" pitchFamily="34" charset="0"/>
            </a:endParaRP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Ocultar itens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Limitações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Simplicidade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Hierarquia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Gatilhos invisíveis (Comandos de voz,</a:t>
            </a:r>
          </a:p>
          <a:p>
            <a:pPr marL="914400" lvl="2" indent="0">
              <a:buNone/>
            </a:pPr>
            <a:r>
              <a:rPr lang="pt-BR" sz="1600" dirty="0">
                <a:latin typeface="Century Gothic" panose="020B0502020202020204" pitchFamily="34" charset="0"/>
              </a:rPr>
              <a:t>Torneiras com sensor, Gestos no menu do celular...)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143F0CD9-9855-45EA-983D-76369C3F6401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81AED3D7-4C21-4B86-82BD-FA65DB7EB6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91196" y="4398885"/>
            <a:ext cx="230821" cy="133166"/>
          </a:xfrm>
          <a:prstGeom prst="bentConnector3">
            <a:avLst>
              <a:gd name="adj1" fmla="val 38462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513D0582-17D6-4330-AC57-579CF1B0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19" y="681037"/>
            <a:ext cx="4259434" cy="294288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CCBEE30-6F88-422D-B7C6-21E4560B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62" y="3758858"/>
            <a:ext cx="4259435" cy="27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8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981A7-3D2F-49C5-A832-6B5E8E67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Negligência da 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2EC86-82F1-4B54-ADFE-D5CE772E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Performance das páginas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Usuários impacientes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Tempo é precioso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Concorrência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Batalha de muitas frentes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Negligência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Optimização</a:t>
            </a:r>
          </a:p>
          <a:p>
            <a:pPr lvl="2"/>
            <a:endParaRPr lang="pt-BR" sz="1600" dirty="0">
              <a:latin typeface="Century Gothic" panose="020B0502020202020204" pitchFamily="34" charset="0"/>
            </a:endParaRP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Menos imagens, HTML limpo, CSS limpo,</a:t>
            </a:r>
          </a:p>
          <a:p>
            <a:pPr marL="914400" lvl="2" indent="0">
              <a:buNone/>
            </a:pPr>
            <a:r>
              <a:rPr lang="pt-BR" sz="1600" dirty="0">
                <a:latin typeface="Century Gothic" panose="020B0502020202020204" pitchFamily="34" charset="0"/>
              </a:rPr>
              <a:t>Reutilizar código e etc.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1C25F5-1CC0-4065-807D-1D2EBDC7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513" y="396079"/>
            <a:ext cx="4146501" cy="6065842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A269FC72-1A98-47D7-9F23-61953B3473DC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2ED132A3-4415-4DEF-B61D-FAA311BB40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91196" y="5064711"/>
            <a:ext cx="230821" cy="133166"/>
          </a:xfrm>
          <a:prstGeom prst="bentConnector3">
            <a:avLst>
              <a:gd name="adj1" fmla="val 38462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1976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713A9-6886-40D9-835F-B0A1C413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Produtos amplos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71EAD-447A-4339-9BB4-9D537EC0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Maior alcance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Estudar soluções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Público maior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Usos constantes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Proposição de produto</a:t>
            </a:r>
          </a:p>
          <a:p>
            <a:pPr lvl="2"/>
            <a:endParaRPr lang="pt-BR" sz="1600" dirty="0">
              <a:latin typeface="Century Gothic" panose="020B0502020202020204" pitchFamily="34" charset="0"/>
            </a:endParaRP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Definição de produto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Perguntas iniciais (O que é o produto, Para quem é destinado, Onde e quando será usado, etc...)</a:t>
            </a:r>
          </a:p>
          <a:p>
            <a:pPr lvl="2"/>
            <a:r>
              <a:rPr lang="pt-BR" sz="1600" dirty="0">
                <a:latin typeface="Century Gothic" panose="020B0502020202020204" pitchFamily="34" charset="0"/>
              </a:rPr>
              <a:t>Afunilamento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6B2D6530-70BB-45A1-8416-6AB4AD5CA12D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46205AF9-3148-4302-A3E4-283F2ECC17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91196" y="4398885"/>
            <a:ext cx="230821" cy="133166"/>
          </a:xfrm>
          <a:prstGeom prst="bentConnector3">
            <a:avLst>
              <a:gd name="adj1" fmla="val 38462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61319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3DF0D-3FDF-4ABD-AA64-49FE7B13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Priorizando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258E0-0FA1-4BEA-A757-728F35D7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Quantidade não é qualidade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“Mentalidade do bolo”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Principais funcionalidades &gt; Necessidades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r>
              <a:rPr lang="pt-BR" sz="2400" dirty="0">
                <a:latin typeface="Century Gothic" panose="020B0502020202020204" pitchFamily="34" charset="0"/>
              </a:rPr>
              <a:t>Um produto nunca estará pronto</a:t>
            </a:r>
          </a:p>
          <a:p>
            <a:pPr lvl="1"/>
            <a:endParaRPr lang="pt-BR" sz="1800" dirty="0">
              <a:latin typeface="Century Gothic" panose="020B0502020202020204" pitchFamily="34" charset="0"/>
            </a:endParaRPr>
          </a:p>
          <a:p>
            <a:pPr lvl="1"/>
            <a:r>
              <a:rPr lang="pt-BR" sz="1800" dirty="0">
                <a:latin typeface="Century Gothic" panose="020B0502020202020204" pitchFamily="34" charset="0"/>
              </a:rPr>
              <a:t>Planejamento</a:t>
            </a:r>
          </a:p>
          <a:p>
            <a:pPr lvl="1"/>
            <a:r>
              <a:rPr lang="pt-BR" sz="1800" dirty="0">
                <a:latin typeface="Century Gothic" panose="020B0502020202020204" pitchFamily="34" charset="0"/>
              </a:rPr>
              <a:t>Análises/Pesquisas</a:t>
            </a:r>
          </a:p>
          <a:p>
            <a:pPr lvl="1"/>
            <a:r>
              <a:rPr lang="pt-BR" sz="1800" dirty="0">
                <a:latin typeface="Century Gothic" panose="020B0502020202020204" pitchFamily="34" charset="0"/>
              </a:rPr>
              <a:t>Melhorias/Evolução ou novas oportunidades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DF4FA62-AA54-45E2-B13F-9D063139080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823667E7-509D-4FC0-A6EA-CAABE3F39E2D}"/>
              </a:ext>
            </a:extLst>
          </p:cNvPr>
          <p:cNvCxnSpPr/>
          <p:nvPr/>
        </p:nvCxnSpPr>
        <p:spPr>
          <a:xfrm rot="5399996" flipH="1">
            <a:off x="1216238" y="4190270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50405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7D3917F5-5595-4481-BFA1-71EB11998258}"/>
              </a:ext>
            </a:extLst>
          </p:cNvPr>
          <p:cNvSpPr txBox="1"/>
          <p:nvPr/>
        </p:nvSpPr>
        <p:spPr>
          <a:xfrm>
            <a:off x="1129000" y="2828833"/>
            <a:ext cx="38722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7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209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Tema do Office</vt:lpstr>
      <vt:lpstr>UX Design</vt:lpstr>
      <vt:lpstr>Sumário</vt:lpstr>
      <vt:lpstr>Erros da usabilidade</vt:lpstr>
      <vt:lpstr>Erros da usabilidade</vt:lpstr>
      <vt:lpstr>Negligência da UX</vt:lpstr>
      <vt:lpstr>Produtos amplos</vt:lpstr>
      <vt:lpstr>Priorizando funcionalidades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</cp:lastModifiedBy>
  <cp:revision>86</cp:revision>
  <dcterms:created xsi:type="dcterms:W3CDTF">2018-06-24T23:23:54Z</dcterms:created>
  <dcterms:modified xsi:type="dcterms:W3CDTF">2018-07-31T01:27:50Z</dcterms:modified>
</cp:coreProperties>
</file>