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PWA'S</a:t>
            </a:r>
            <a:br>
              <a:rPr lang="tr-TR" dirty="0">
                <a:cs typeface="Calibri Light"/>
              </a:rPr>
            </a:br>
            <a:r>
              <a:rPr lang="tr-TR" dirty="0" err="1">
                <a:cs typeface="Calibri Light"/>
              </a:rPr>
              <a:t>Cap</a:t>
            </a:r>
            <a:r>
              <a:rPr lang="tr-TR" dirty="0">
                <a:cs typeface="Calibri Light"/>
              </a:rPr>
              <a:t>. 06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/>
              <a:t>COMPONENTES COMPLEXOS E DOMÍNIO DA APLICAÇÃO </a:t>
            </a:r>
          </a:p>
          <a:p>
            <a:endParaRPr lang="tr-TR" dirty="0"/>
          </a:p>
          <a:p>
            <a:r>
              <a:rPr lang="tr-TR" dirty="0" err="1"/>
              <a:t>Matheus</a:t>
            </a:r>
            <a:r>
              <a:rPr lang="tr-TR" dirty="0"/>
              <a:t> </a:t>
            </a:r>
            <a:r>
              <a:rPr lang="tr-TR" dirty="0" err="1"/>
              <a:t>Silva</a:t>
            </a:r>
            <a:r>
              <a:rPr lang="tr-TR" dirty="0"/>
              <a:t>, </a:t>
            </a:r>
            <a:r>
              <a:rPr lang="tr-TR" dirty="0" err="1"/>
              <a:t>Luciano</a:t>
            </a:r>
            <a:r>
              <a:rPr lang="tr-TR" dirty="0"/>
              <a:t> </a:t>
            </a:r>
            <a:r>
              <a:rPr lang="tr-TR" dirty="0" err="1"/>
              <a:t>Sizilio</a:t>
            </a:r>
            <a:r>
              <a:rPr lang="tr-TR" dirty="0"/>
              <a:t> e Daniel Victor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87CE-4277-4A56-BB50-85CE286D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ImageScroller</a:t>
            </a:r>
            <a:endParaRPr lang="pt-BR" dirty="0" err="1"/>
          </a:p>
        </p:txBody>
      </p:sp>
      <p:pic>
        <p:nvPicPr>
          <p:cNvPr id="4" name="Imagem 4" descr="Uma imagem contendo estrada, captura de tela, sinal&#10;&#10;Descrição gerada com alta confiança">
            <a:extLst>
              <a:ext uri="{FF2B5EF4-FFF2-40B4-BE49-F238E27FC236}">
                <a16:creationId xmlns:a16="http://schemas.microsoft.com/office/drawing/2014/main" id="{5755E71D-ADBA-44A1-9CE8-293FDC8A8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040" y="2345804"/>
            <a:ext cx="4228495" cy="15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0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3490C-BE0B-45B2-AE5D-96A243D3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ImageScroller</a:t>
            </a:r>
            <a:br>
              <a:rPr lang="pt-BR" dirty="0">
                <a:cs typeface="Calibri Light"/>
              </a:rPr>
            </a:b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645AD-C4CF-4627-B5B8-62324010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ButtonImage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5D64FC94-5366-4F36-A404-3E725158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1403997"/>
            <a:ext cx="3335866" cy="4932957"/>
          </a:xfrm>
          <a:prstGeom prst="rect">
            <a:avLst/>
          </a:prstGeom>
        </p:spPr>
      </p:pic>
      <p:pic>
        <p:nvPicPr>
          <p:cNvPr id="6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F07F536B-C6D1-4FE3-865B-5964C825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543" y="1446602"/>
            <a:ext cx="2743200" cy="19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1B7F1-065A-41DD-811D-F13BDB6A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ImageScroller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1C2B9-B631-47D4-981F-C7CB7539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Movimentos </a:t>
            </a:r>
            <a:r>
              <a:rPr lang="pt-BR" dirty="0" err="1"/>
              <a:t>swipe</a:t>
            </a:r>
            <a:r>
              <a:rPr lang="pt-BR" dirty="0"/>
              <a:t> e </a:t>
            </a:r>
            <a:r>
              <a:rPr lang="pt-BR" dirty="0" err="1"/>
              <a:t>flinging</a:t>
            </a:r>
          </a:p>
          <a:p>
            <a:r>
              <a:rPr lang="pt-BR" dirty="0"/>
              <a:t>ManipularEvento.JS</a:t>
            </a:r>
          </a:p>
        </p:txBody>
      </p:sp>
    </p:spTree>
    <p:extLst>
      <p:ext uri="{BB962C8B-B14F-4D97-AF65-F5344CB8AC3E}">
        <p14:creationId xmlns:p14="http://schemas.microsoft.com/office/powerpoint/2010/main" val="121772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FB3E-7FC6-4609-A4B2-D815ED4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ImageScroller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4CDA3-65F4-4A2A-84D0-DD9179C2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Avatar – Active Record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4BEDE048-F659-43B0-ABB5-48009FB8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95" y="1395741"/>
            <a:ext cx="4339771" cy="3110993"/>
          </a:xfrm>
          <a:prstGeom prst="rect">
            <a:avLst/>
          </a:prstGeom>
        </p:spPr>
      </p:pic>
      <p:pic>
        <p:nvPicPr>
          <p:cNvPr id="8" name="Imagem 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A3E3D9B-3B03-4839-913B-8898A11B2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495" y="4653170"/>
            <a:ext cx="4388151" cy="14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3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0CFDD-8BBE-4240-A9AC-E992F1A0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ImageScroller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5345B-5951-4D83-8F9E-E0B19FC0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/>
              <a:t>O ImageScroller em si, que receberá os parâmetros</a:t>
            </a:r>
          </a:p>
          <a:p>
            <a:r>
              <a:rPr lang="pt-BR"/>
              <a:t> arquivo ,  eixoY, elementos (Avatar),  selecionado, e o método  onChange()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interior, sentado, mesa, texto&#10;&#10;Descrição gerada com alta confiança">
            <a:extLst>
              <a:ext uri="{FF2B5EF4-FFF2-40B4-BE49-F238E27FC236}">
                <a16:creationId xmlns:a16="http://schemas.microsoft.com/office/drawing/2014/main" id="{2714D9FA-36E6-4F6B-B63B-C647BCAE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62" y="2031422"/>
            <a:ext cx="5367866" cy="34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3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6D99B-D551-4E17-A50E-A1214F34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Métodos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7A591-650D-4EFD-B68F-F51A641F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ImageScroller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1D2A977C-187A-4B28-AAC1-315C3BFB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543" y="1473202"/>
            <a:ext cx="4896152" cy="50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3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70C60-FD49-4C39-A43F-27AF020E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Métodos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01044-DC6F-40CC-99AE-A4D93630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ImageScroller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C64B88F2-6B1E-4CC9-8FD2-4FC13D3F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19" y="1200357"/>
            <a:ext cx="4460724" cy="55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5739D-BC86-432E-9764-85F10835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Métodos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88AB1-EDE7-4378-916C-EF0AC792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ImageScroller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captura de tela, mesa, telefone, telefone celular&#10;&#10;Descrição gerada com alta confiança">
            <a:extLst>
              <a:ext uri="{FF2B5EF4-FFF2-40B4-BE49-F238E27FC236}">
                <a16:creationId xmlns:a16="http://schemas.microsoft.com/office/drawing/2014/main" id="{0FBFE45B-A739-46DF-B85B-343D69A5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1140211"/>
            <a:ext cx="5658152" cy="55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0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3A03-BA39-4E9B-BFF3-496EE83D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Métodos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ACD2B-4B67-4164-BF91-8607C689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ImageScroller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5F9B2018-7B49-4F18-86F6-432CAB7B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10" y="1127555"/>
            <a:ext cx="4678438" cy="55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5F12C-1BA9-4B69-8DFA-C16783AB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Métodos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13005-2FAF-486C-82F5-FF517833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ImageScroller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A0B73C77-3D7A-4F57-82F1-5A3BFFCE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38" y="1329690"/>
            <a:ext cx="5055475" cy="49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83172-DC5F-4A1E-A3C8-E6265AA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Domínio da Aplicação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BCA8B-0014-40E4-8ACB-BB3FA40F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é necessário ou obrigatório para o </a:t>
            </a:r>
            <a:r>
              <a:rPr lang="pt-BR" dirty="0" err="1"/>
              <a:t>React</a:t>
            </a:r>
          </a:p>
          <a:p>
            <a:r>
              <a:rPr lang="pt-BR" dirty="0"/>
              <a:t>Modelo de domínio anêmico (</a:t>
            </a:r>
            <a:r>
              <a:rPr lang="pt-BR" dirty="0" err="1"/>
              <a:t>anemic</a:t>
            </a:r>
            <a:r>
              <a:rPr lang="pt-BR" dirty="0"/>
              <a:t>)</a:t>
            </a:r>
          </a:p>
          <a:p>
            <a:r>
              <a:rPr lang="pt-BR" dirty="0"/>
              <a:t>Modelo de domínio rico (</a:t>
            </a:r>
            <a:r>
              <a:rPr lang="pt-BR" dirty="0" err="1"/>
              <a:t>rich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609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354B3-683A-4C5E-A0D2-33059640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Métodos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ED6ED-5C40-4833-B164-959F9A9D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ImageScroller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DACA9C8E-E4C0-494A-B407-8658C42D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41" y="1063733"/>
            <a:ext cx="5344510" cy="3587534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057D92A8-8BEF-4C2B-91C8-6BB88712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41" y="4811576"/>
            <a:ext cx="3873063" cy="18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C297B-78F6-4182-AD7B-56652541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Métodos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1CC26-A0E6-4217-9DF1-EF22FC8F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NovoUsuário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captura de tela, laptop, sentado&#10;&#10;Descrição gerada com alta confiança">
            <a:extLst>
              <a:ext uri="{FF2B5EF4-FFF2-40B4-BE49-F238E27FC236}">
                <a16:creationId xmlns:a16="http://schemas.microsoft.com/office/drawing/2014/main" id="{E70F27E0-0670-4032-A6FA-E850841B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97" y="1364736"/>
            <a:ext cx="5751785" cy="38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F4D57-5459-4762-BB1C-59085271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Métodos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A84BD-EC0D-409D-B0E1-57BBBAA2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NovoUsuário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CACE51EC-4A50-4FD9-8BAE-10BDFFD2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38" y="1509429"/>
            <a:ext cx="6671440" cy="38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0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18DA6-D72A-4BF7-A00F-EF098016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Métodos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56A3E-31A9-4A28-9E55-40BC1BC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NovoUsuário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1C5788B-A71D-4A1E-A5E0-E0031DB4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28" y="1030564"/>
            <a:ext cx="5502165" cy="57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F7556-6D38-4716-AA4F-FA487559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Métodos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F3D4B-52BB-43D0-869E-21484BFA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NovoUsuário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25727B7-4C56-4850-9634-D9B115B4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28" y="1607683"/>
            <a:ext cx="5725510" cy="32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B2065-9544-4847-9179-E5E811E1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App.Jsx</a:t>
            </a:r>
            <a:endParaRPr lang="pt-BR" dirty="0" err="1"/>
          </a:p>
        </p:txBody>
      </p:sp>
      <p:pic>
        <p:nvPicPr>
          <p:cNvPr id="4" name="Imagem 4" descr="Uma imagem contendo captura de tela, monitor&#10;&#10;Descrição gerada com alta confiança">
            <a:extLst>
              <a:ext uri="{FF2B5EF4-FFF2-40B4-BE49-F238E27FC236}">
                <a16:creationId xmlns:a16="http://schemas.microsoft.com/office/drawing/2014/main" id="{DB8996E7-CF53-4F62-B1DC-0E17AC410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1879528"/>
            <a:ext cx="6281873" cy="30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8E17-A777-4DC3-AFA2-7C1373E5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Classe Usuário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A619F0D-8006-401B-851B-7A31EEC7F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846" y="1389147"/>
            <a:ext cx="55530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1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ED430-57D4-4BDC-B80A-8C1A283D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Classe Usuário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6F19D-4E5D-4A6A-A811-85AE2C5E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Perceba que isso encapsula toda a inteligência do negócio de usuário nos métodos de sua própria classe</a:t>
            </a:r>
          </a:p>
          <a:p>
            <a:r>
              <a:rPr lang="pt-BR" dirty="0"/>
              <a:t>Assim, só é necessário utilizar suas instâncias e métodos para empregar ele no código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Uma imagem contendo interior&#10;&#10;Descrição gerada com alta confiança">
            <a:extLst>
              <a:ext uri="{FF2B5EF4-FFF2-40B4-BE49-F238E27FC236}">
                <a16:creationId xmlns:a16="http://schemas.microsoft.com/office/drawing/2014/main" id="{1A787061-617D-4AE1-B73E-606B0D1E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10" y="4809848"/>
            <a:ext cx="5561390" cy="1749826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A4F6D082-440F-4A3D-B713-5B33A7C5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10" y="3533676"/>
            <a:ext cx="4049485" cy="12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F2B44-D3EC-4206-AD80-2021ADBC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Button</a:t>
            </a:r>
            <a:endParaRPr lang="pt-BR" dirty="0"/>
          </a:p>
        </p:txBody>
      </p:sp>
      <p:pic>
        <p:nvPicPr>
          <p:cNvPr id="4" name="Imagem 4" descr="Uma imagem contendo captura de tela, telefone celular&#10;&#10;Descrição gerada com alta confiança">
            <a:extLst>
              <a:ext uri="{FF2B5EF4-FFF2-40B4-BE49-F238E27FC236}">
                <a16:creationId xmlns:a16="http://schemas.microsoft.com/office/drawing/2014/main" id="{027B9270-AAC4-48EF-8E25-9B4A74F39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1307819"/>
            <a:ext cx="6281873" cy="42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6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E01F-4DE3-49D6-929F-65638C5F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Button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8A43819-FD95-4E82-9FBB-D7268F705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400" y="2924940"/>
            <a:ext cx="3543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6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46F6-E68A-4854-B555-A6036C14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Toast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BD719D-EE81-4BF7-B354-FDFC72A9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Mensagem de erro presente em uma biblioteca externa do </a:t>
            </a:r>
            <a:r>
              <a:rPr lang="pt-BR" dirty="0" err="1"/>
              <a:t>react</a:t>
            </a:r>
            <a:r>
              <a:rPr lang="pt-BR" dirty="0"/>
              <a:t> (</a:t>
            </a:r>
            <a:r>
              <a:rPr lang="pt-BR" dirty="0" err="1"/>
              <a:t>toastify</a:t>
            </a:r>
            <a:r>
              <a:rPr lang="pt-BR" dirty="0"/>
              <a:t>)</a:t>
            </a:r>
          </a:p>
          <a:p>
            <a:r>
              <a:rPr lang="pt-BR" dirty="0"/>
              <a:t>É utilizado por meio de métodos</a:t>
            </a:r>
          </a:p>
        </p:txBody>
      </p:sp>
      <p:pic>
        <p:nvPicPr>
          <p:cNvPr id="6" name="Imagem 6" descr="Uma imagem contendo interior&#10;&#10;Descrição gerada com alta confiança">
            <a:extLst>
              <a:ext uri="{FF2B5EF4-FFF2-40B4-BE49-F238E27FC236}">
                <a16:creationId xmlns:a16="http://schemas.microsoft.com/office/drawing/2014/main" id="{2D642836-962F-4B81-86A1-73840435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18" y="4121679"/>
            <a:ext cx="2029429" cy="1747308"/>
          </a:xfrm>
          <a:prstGeom prst="rect">
            <a:avLst/>
          </a:prstGeom>
        </p:spPr>
      </p:pic>
      <p:pic>
        <p:nvPicPr>
          <p:cNvPr id="8" name="Imagem 8" descr="Uma imagem contendo interior, laptop&#10;&#10;Descrição gerada com alta confiança">
            <a:extLst>
              <a:ext uri="{FF2B5EF4-FFF2-40B4-BE49-F238E27FC236}">
                <a16:creationId xmlns:a16="http://schemas.microsoft.com/office/drawing/2014/main" id="{B4FD8D58-1338-4E1E-83AD-B5BF4AAE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448" y="4169808"/>
            <a:ext cx="3178628" cy="18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FFF2-4236-4061-9EF9-CF6EE639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Toast</a:t>
            </a:r>
            <a:endParaRPr lang="pt-BR" dirty="0" err="1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299EE302-16F2-49D6-8941-57BD4A948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494" y="4557570"/>
            <a:ext cx="4055684" cy="2130425"/>
          </a:xfrm>
          <a:prstGeom prst="rect">
            <a:avLst/>
          </a:prstGeom>
        </p:spPr>
      </p:pic>
      <p:pic>
        <p:nvPicPr>
          <p:cNvPr id="6" name="Imagem 6" descr="Uma imagem contendo captura de tela, texto&#10;&#10;Descrição gerada com alta confiança">
            <a:extLst>
              <a:ext uri="{FF2B5EF4-FFF2-40B4-BE49-F238E27FC236}">
                <a16:creationId xmlns:a16="http://schemas.microsoft.com/office/drawing/2014/main" id="{AA8E7886-F6AF-4191-BBC7-2D3ACE8F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20" y="202128"/>
            <a:ext cx="4073676" cy="43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8D20C-437E-4E2C-BEB1-8BA2D0F8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ImageScroller</a:t>
            </a:r>
            <a:endParaRPr lang="pt-BR" dirty="0" err="1"/>
          </a:p>
        </p:txBody>
      </p:sp>
      <p:pic>
        <p:nvPicPr>
          <p:cNvPr id="4" name="Imagem 4" descr="Uma imagem contendo texto, mapa&#10;&#10;Descrição gerada com alta confiança">
            <a:extLst>
              <a:ext uri="{FF2B5EF4-FFF2-40B4-BE49-F238E27FC236}">
                <a16:creationId xmlns:a16="http://schemas.microsoft.com/office/drawing/2014/main" id="{9D9AD17E-DC23-4BE4-A37F-05DF94C07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783" y="2732172"/>
            <a:ext cx="42672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495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Atlas</vt:lpstr>
      <vt:lpstr>PWA'S Cap. 06</vt:lpstr>
      <vt:lpstr>Domínio da Aplicação</vt:lpstr>
      <vt:lpstr>Classe Usuário</vt:lpstr>
      <vt:lpstr>Classe Usuário</vt:lpstr>
      <vt:lpstr>Button</vt:lpstr>
      <vt:lpstr>Button</vt:lpstr>
      <vt:lpstr>Toast</vt:lpstr>
      <vt:lpstr>Toast</vt:lpstr>
      <vt:lpstr>ImageScroller</vt:lpstr>
      <vt:lpstr>ImageScroller</vt:lpstr>
      <vt:lpstr>ImageScroller </vt:lpstr>
      <vt:lpstr>ImageScroller</vt:lpstr>
      <vt:lpstr>ImageScroller</vt:lpstr>
      <vt:lpstr>ImageScroller</vt:lpstr>
      <vt:lpstr>Métodos</vt:lpstr>
      <vt:lpstr>Métodos</vt:lpstr>
      <vt:lpstr>Métodos</vt:lpstr>
      <vt:lpstr>Métodos</vt:lpstr>
      <vt:lpstr>Métodos</vt:lpstr>
      <vt:lpstr>Métodos</vt:lpstr>
      <vt:lpstr>Métodos</vt:lpstr>
      <vt:lpstr>Métodos</vt:lpstr>
      <vt:lpstr>Métodos</vt:lpstr>
      <vt:lpstr>Métodos</vt:lpstr>
      <vt:lpstr>App.Jsx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Onder</cp:lastModifiedBy>
  <cp:revision>281</cp:revision>
  <dcterms:created xsi:type="dcterms:W3CDTF">2017-04-12T06:43:19Z</dcterms:created>
  <dcterms:modified xsi:type="dcterms:W3CDTF">2018-09-02T20:57:37Z</dcterms:modified>
</cp:coreProperties>
</file>