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05D1F-5FBF-4D6B-BC4E-CA7645A1C74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09DE2-C3C2-436E-8740-D9A30FAFF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3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09DE2-C3C2-436E-8740-D9A30FAFFD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09DE2-C3C2-436E-8740-D9A30FAFFD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D428-26CC-5EB6-B7C1-DD87BC09F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EB5BA-5F7A-76AA-91D9-5D2591B73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FB46-1609-D62E-7374-B25D6C24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F852D-790D-7C16-57DD-89196322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4791-F1C6-2A66-7192-30CA8E52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8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BBB4-93A4-D9D1-E52C-260ADBE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FF9CC-CC3D-DAEA-EE31-BE586430E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B3D4-E437-4DFD-F719-B70AF40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7E7D-862D-A9DA-58DA-EB8DDEE0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4F43-A48D-5217-E948-C006125B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0A2B3-8C43-9903-EA47-94540C1CB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252EC-8F53-D3E0-501E-C212B2E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B2780-BAE6-F1DB-1D90-7D859FAF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9D40-E7E1-FAFB-78FD-6371B9D5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F3C7-51F3-2DDE-ABC0-96B4257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FFA1-E445-F676-62DA-AB17A878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FD4A-DD22-4DBD-A1BE-158166B1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47A5-DF3A-6DD6-51D8-B2555408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F79A-D9C3-842A-AC40-55391A8C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2229-7A8E-1915-15C2-0CD01C52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A2A4-A0FA-A09F-04B8-7B28EB28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9B033-1A69-4F68-14AD-E3C75A1E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A9AB-4A2E-A1D8-8A7B-8F155CF7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7524E-62B6-4E7A-59EC-C074ECA8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5B551-9220-1A74-74E8-3969E065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C217-C148-AF01-ECD6-E62F1CB1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4444-1C0A-EDC5-D687-B8545F554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17030-242B-3FFF-8F9F-21D32226D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F5293-E7C9-D8CC-6078-515C40BA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79131-156C-2243-2392-169C45E0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EDF76-6430-F270-DF41-66D97B9E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6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2B7B-E20F-7A67-D7D9-1FA4B3E0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610E4-401A-6AE1-4C95-321C5AFB2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EB7F-4B5B-2CDF-9493-A004A1E23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C6D70-66C3-6060-7CF5-8AB8C8A28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E5470-DCD0-465C-A6D8-922F05FC7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22A6F-A099-2A69-C578-0DF1973F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59329-299A-FF54-A323-75089EAE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EEB5F-D4E0-0F29-D544-E9FC954A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F0F2-B963-4B22-AF8F-138C8F77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1D401-4B35-7B5B-C917-E69A0C20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08CF5-849C-3AA7-A7F9-C57E56B2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60319-2D0F-1EB9-8471-A4213382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0009B-701C-27EF-EFCC-6065D662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DA293-1D14-197B-E3FE-1B414062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9647F-BA12-2345-43DA-DC6792B8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9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685E-CBA6-9726-4A18-A03E33CCB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A8C9-2D80-E79F-1638-CC391665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CA590-1FE2-90A3-CA30-551FC7D1D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726B4-C5DA-D011-0361-302E9802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8258F-AE47-FEDB-1343-C4F4C3AD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857D2-74B8-5973-F9BB-66D70F3D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7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2E3F-318E-1403-62A1-9F096C07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C8BD6-7521-D6A0-1A55-F5097E799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B19C6-143A-BEF7-AEE1-AE8BC084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898FD-8B7B-3A3E-088D-2CD46F7D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591F-8631-F657-C35B-38E7A30D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A3219-F8D8-F522-9AE3-D436A40F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6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84929-30C8-D1E2-807F-3CAF8174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0160F-F668-2D76-A4E4-DB029F709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05E8-E544-EB02-A998-D8F991DCD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91C08-DAFE-4549-AD2D-C705F54F800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F4CA-1B46-8D45-D1FD-B823C87D0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EDEC-A890-83E7-7A26-8BBF88299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12A02-A740-4348-9761-714A1477B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2F80-DB7C-2385-B7F7-495A83754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5D623-FEBD-C4D1-F3E5-21E13B983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E-Commerce five endpoints</a:t>
            </a:r>
          </a:p>
        </p:txBody>
      </p:sp>
    </p:spTree>
    <p:extLst>
      <p:ext uri="{BB962C8B-B14F-4D97-AF65-F5344CB8AC3E}">
        <p14:creationId xmlns:p14="http://schemas.microsoft.com/office/powerpoint/2010/main" val="21917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0E3B3-A608-8F7B-DA8A-28FDD602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Endpoint 1</a:t>
            </a: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73191-B81D-7F51-4FB4-5A3C5ECF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4" y="797038"/>
            <a:ext cx="10872172" cy="320097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D3B9A3-0135-B09F-5213-E3435681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dirty="0"/>
              <a:t>A method that return recommendation products based on category</a:t>
            </a:r>
          </a:p>
        </p:txBody>
      </p:sp>
    </p:spTree>
    <p:extLst>
      <p:ext uri="{BB962C8B-B14F-4D97-AF65-F5344CB8AC3E}">
        <p14:creationId xmlns:p14="http://schemas.microsoft.com/office/powerpoint/2010/main" val="333762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135FE-41A6-8AF1-5F0B-7F702D6C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Endpoint 2</a:t>
            </a:r>
            <a:r>
              <a:rPr lang="ar-SA" sz="4000"/>
              <a:t>-</a:t>
            </a:r>
            <a:r>
              <a:rPr lang="en-US" sz="4000"/>
              <a:t> (getTopCustomer)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B42C90-A01A-17CE-C1FF-3B675BE16B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165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DDA4795-86B4-69D6-5ABF-ACBB53EF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Method that return top customer based on their total spending on the website</a:t>
            </a:r>
          </a:p>
        </p:txBody>
      </p:sp>
    </p:spTree>
    <p:extLst>
      <p:ext uri="{BB962C8B-B14F-4D97-AF65-F5344CB8AC3E}">
        <p14:creationId xmlns:p14="http://schemas.microsoft.com/office/powerpoint/2010/main" val="348064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D5E86-C9EE-2953-7AD6-06CDE9C2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Endpoints 3,4,5 (DiscountService)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C8049F-8D44-3002-5648-7ECB9F8B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DiscountService</a:t>
            </a:r>
            <a:r>
              <a:rPr lang="en-US" sz="2000" dirty="0"/>
              <a:t> contain three methods (</a:t>
            </a:r>
            <a:r>
              <a:rPr lang="en-US" sz="2000" dirty="0" err="1"/>
              <a:t>categoryDiscount</a:t>
            </a:r>
            <a:r>
              <a:rPr lang="en-US" sz="2000" dirty="0"/>
              <a:t>, </a:t>
            </a:r>
            <a:r>
              <a:rPr lang="en-US" sz="2000" dirty="0" err="1"/>
              <a:t>userLoyaltyDiscount</a:t>
            </a:r>
            <a:r>
              <a:rPr lang="en-US" sz="2000" dirty="0"/>
              <a:t>, </a:t>
            </a:r>
            <a:r>
              <a:rPr lang="en-US" sz="2000" dirty="0" err="1"/>
              <a:t>calculateTotalDiscount</a:t>
            </a:r>
            <a:r>
              <a:rPr lang="en-US" sz="2000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34125-BD3B-5565-F75D-4F009386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238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3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70EE-AB12-DC66-47CE-AA1AFCF2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1. categoryDiscount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BD35D5-0694-DCE3-E084-B4EA63AE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Apply discount based on category, I add a 20% discount on electronics and 10% on books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5B76A-6D5B-3B33-9545-9F4E1755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2012025"/>
            <a:ext cx="6389346" cy="284326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09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DB74-9563-3814-39DF-2F704068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3549649" cy="1616203"/>
          </a:xfrm>
        </p:spPr>
        <p:txBody>
          <a:bodyPr anchor="b">
            <a:normAutofit/>
          </a:bodyPr>
          <a:lstStyle/>
          <a:p>
            <a:r>
              <a:rPr lang="en-US" sz="3000"/>
              <a:t>2. userLoyaltyDiscount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584021-57F5-56F7-B768-D555E014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46964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This method apply a discount based on user total spending on the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6F1F0-23C5-6BA9-70A3-18B5100E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5" r="34493" b="1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873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7108-BF42-B9D8-F787-B16ABD7A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calculateTotalDiscount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CD019-73B4-E13C-D064-712CEEE4C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138" y="2391508"/>
            <a:ext cx="9045724" cy="2813537"/>
          </a:xfrm>
        </p:spPr>
      </p:pic>
    </p:spTree>
    <p:extLst>
      <p:ext uri="{BB962C8B-B14F-4D97-AF65-F5344CB8AC3E}">
        <p14:creationId xmlns:p14="http://schemas.microsoft.com/office/powerpoint/2010/main" val="219570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94</Words>
  <Application>Microsoft Office PowerPoint</Application>
  <PresentationFormat>Widescreen</PresentationFormat>
  <Paragraphs>15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Capstone1</vt:lpstr>
      <vt:lpstr>Endpoint 1</vt:lpstr>
      <vt:lpstr>Endpoint 2- (getTopCustomer)</vt:lpstr>
      <vt:lpstr>Endpoints 3,4,5 (DiscountService)</vt:lpstr>
      <vt:lpstr>1. categoryDiscount</vt:lpstr>
      <vt:lpstr>2. userLoyaltyDiscount</vt:lpstr>
      <vt:lpstr>3. calculateTotalDiscount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خالد بن عبدالله بن علي  الزيداني الشهري</dc:creator>
  <cp:lastModifiedBy>خالد بن عبدالله بن علي  الزيداني الشهري</cp:lastModifiedBy>
  <cp:revision>1</cp:revision>
  <dcterms:created xsi:type="dcterms:W3CDTF">2025-03-18T04:54:46Z</dcterms:created>
  <dcterms:modified xsi:type="dcterms:W3CDTF">2025-03-18T07:08:52Z</dcterms:modified>
</cp:coreProperties>
</file>