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Roboto Slab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2AAA71-0B85-4CF3-A556-35460BA6C97D}">
  <a:tblStyle styleId="{ED2AAA71-0B85-4CF3-A556-35460BA6C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urceware.org/gdb/onlinedocs/gdb/Continuing-and-Stepping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Stepping with GDB: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https://sourceware.org/gdb/onlinedocs/gdb/Continuing-and-Stepping.html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careful! Name your macro files something different because you may overwrite your original files!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 took the course, we had to print our code and submit to a physical dropbox. 😒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Lecture slides on how to do the optimized loops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from Slides Carnival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ourceware.org/gdb/onlinedocs/gdb/Continuing-and-Stepping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kta@ucalgary.ca" TargetMode="External"/><Relationship Id="rId4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CSPC 355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</a:t>
            </a:r>
            <a:endParaRPr/>
          </a:p>
        </p:txBody>
      </p:sp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1700175" y="3296623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GDB and Basic Assembly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GDB Commands</a:t>
            </a:r>
            <a:endParaRPr sz="3600"/>
          </a:p>
        </p:txBody>
      </p:sp>
      <p:graphicFrame>
        <p:nvGraphicFramePr>
          <p:cNvPr id="152" name="Shape 152"/>
          <p:cNvGraphicFramePr/>
          <p:nvPr/>
        </p:nvGraphicFramePr>
        <p:xfrm>
          <a:off x="1518513" y="14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{ED2AAA71-0B85-4CF3-A556-35460BA6C97D}</a:tableStyleId>
              </a:tblPr>
              <a:tblGrid>
                <a:gridCol w="3400200"/>
                <a:gridCol w="1248200"/>
                <a:gridCol w="1605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What it does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Command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Arguments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file to debug 📂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file_name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the program ▶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breakpoint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label_name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Examine memory 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address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Examine instruction 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x/i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address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Continue running ▶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contents of register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register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Step through one instruction  ↷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instruction (step over)  ↷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Watch a register or memory address 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display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var_to_watch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Quit GDB  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Shape 153"/>
          <p:cNvSpPr/>
          <p:nvPr/>
        </p:nvSpPr>
        <p:spPr>
          <a:xfrm>
            <a:off x="2858075" y="2753725"/>
            <a:ext cx="171900" cy="16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GDB Examples </a:t>
            </a:r>
            <a:endParaRPr sz="3600"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Set breakpoint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b *main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Set breakpoint 1 instruction ahead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b *main+4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Step over 3 instructions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ni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GDB Examples </a:t>
            </a:r>
            <a:endParaRPr sz="3600"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Monitor a register at every step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display </a:t>
            </a:r>
            <a:r>
              <a:rPr i="1" lang="en">
                <a:solidFill>
                  <a:schemeClr val="lt1"/>
                </a:solidFill>
                <a:highlight>
                  <a:schemeClr val="dk1"/>
                </a:highlight>
              </a:rPr>
              <a:t>$register</a:t>
            </a:r>
            <a:endParaRPr i="1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Examine a string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x/i </a:t>
            </a:r>
            <a:r>
              <a:rPr i="1" lang="en">
                <a:solidFill>
                  <a:schemeClr val="lt1"/>
                </a:solidFill>
                <a:highlight>
                  <a:schemeClr val="dk1"/>
                </a:highlight>
              </a:rPr>
              <a:t>string</a:t>
            </a:r>
            <a:endParaRPr i="1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Look at a register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p $x19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Look at current instruction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x/i $x19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GDB Debugger </a:t>
            </a:r>
            <a:endParaRPr sz="3600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Instruction Stepping with GDB: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See Reference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M4 - Macro Preprocessor</a:t>
            </a:r>
            <a:endParaRPr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M4 you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M4 Macros </a:t>
            </a:r>
            <a:endParaRPr sz="3600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 preprocessor for code documents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Are basically keyword shortcuts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Makes your code readable to you and others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Compiling with M4 </a:t>
            </a:r>
            <a:endParaRPr sz="3600"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Name your file with a different </a:t>
            </a:r>
            <a:r>
              <a:rPr b="1" lang="en"/>
              <a:t>extension</a:t>
            </a:r>
            <a:r>
              <a:rPr lang="en"/>
              <a:t> and </a:t>
            </a:r>
            <a:r>
              <a:rPr b="1" lang="en"/>
              <a:t>name</a:t>
            </a:r>
            <a:endParaRPr b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derp</a:t>
            </a:r>
            <a:r>
              <a:rPr b="1" lang="en">
                <a:solidFill>
                  <a:srgbClr val="38761D"/>
                </a:solidFill>
                <a:highlight>
                  <a:schemeClr val="dk1"/>
                </a:highlight>
              </a:rPr>
              <a:t>_macro.m</a:t>
            </a:r>
            <a:r>
              <a:rPr lang="en"/>
              <a:t> or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derp</a:t>
            </a:r>
            <a:r>
              <a:rPr b="1" lang="en">
                <a:solidFill>
                  <a:srgbClr val="38761D"/>
                </a:solidFill>
                <a:highlight>
                  <a:schemeClr val="dk1"/>
                </a:highlight>
              </a:rPr>
              <a:t>_</a:t>
            </a:r>
            <a:r>
              <a:rPr b="1" lang="en">
                <a:solidFill>
                  <a:srgbClr val="38761D"/>
                </a:solidFill>
                <a:highlight>
                  <a:srgbClr val="000000"/>
                </a:highlight>
              </a:rPr>
              <a:t>macro.mac</a:t>
            </a:r>
            <a:endParaRPr b="1">
              <a:solidFill>
                <a:srgbClr val="38761D"/>
              </a:solidFill>
              <a:highlight>
                <a:srgbClr val="000000"/>
              </a:highlight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Run the M4 preprocessor: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m4 derp_macro.m &gt; derp_macro.s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Compile like usual: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gcc derp_macro.s -o derp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M4 Demo</a:t>
            </a:r>
            <a:endParaRPr sz="3600"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Demo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See hello_macro.m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3.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Loopin’ ‘round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Writing Assembly code</a:t>
            </a:r>
            <a:endParaRPr sz="3600"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Consider writing your code in C first then translating it into assembly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Optimize your code after it works correctly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Name your variables/labels appropriately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Assignment 1 Due</a:t>
            </a:r>
            <a:endParaRPr sz="3600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Check D2L’s Dropbox for exact time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Dropbox in D2L</a:t>
            </a:r>
            <a:endParaRPr/>
          </a:p>
        </p:txBody>
      </p:sp>
      <p:grpSp>
        <p:nvGrpSpPr>
          <p:cNvPr id="69" name="Shape 69"/>
          <p:cNvGrpSpPr/>
          <p:nvPr/>
        </p:nvGrpSpPr>
        <p:grpSpPr>
          <a:xfrm>
            <a:off x="6542417" y="4280487"/>
            <a:ext cx="1142219" cy="1392980"/>
            <a:chOff x="596350" y="929175"/>
            <a:chExt cx="407950" cy="497475"/>
          </a:xfrm>
        </p:grpSpPr>
        <p:sp>
          <p:nvSpPr>
            <p:cNvPr id="70" name="Shape 7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Loops in Assembly</a:t>
            </a:r>
            <a:endParaRPr sz="3600"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Use logical complement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Optimized loops feature the loop check at the end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Loops Demo</a:t>
            </a:r>
            <a:endParaRPr sz="36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See loops.c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4.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Statements</a:t>
            </a:r>
            <a:endParaRPr/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If-Else Statements</a:t>
            </a:r>
            <a:endParaRPr sz="3600"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Use the logical complement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Skip body when condition is false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Skip to else when applicable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If-Else Statements Demo</a:t>
            </a:r>
            <a:endParaRPr sz="3600"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See if_else.c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243" name="Shape 243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kta@ucalgary.ca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wlhat.gif" id="246" name="Shape 246"/>
          <p:cNvPicPr preferRelativeResize="0"/>
          <p:nvPr/>
        </p:nvPicPr>
        <p:blipFill rotWithShape="1">
          <a:blip r:embed="rId4">
            <a:alphaModFix/>
          </a:blip>
          <a:srcRect b="2638" l="0" r="0" t="0"/>
          <a:stretch/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Covered Today</a:t>
            </a:r>
            <a:endParaRPr sz="3600"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Calling Functions in Assembly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GDB - GNU Debugger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M4 - Macro Preprocessor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Assembly: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Loops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statements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6305886" y="4256700"/>
            <a:ext cx="1615287" cy="1440564"/>
            <a:chOff x="3927500" y="301425"/>
            <a:chExt cx="461550" cy="411625"/>
          </a:xfrm>
        </p:grpSpPr>
        <p:sp>
          <p:nvSpPr>
            <p:cNvPr id="84" name="Shape 8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38100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</a:t>
            </a:r>
            <a:endParaRPr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me!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Calling Functions</a:t>
            </a:r>
            <a:endParaRPr sz="3600"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</a:pPr>
            <a:r>
              <a:rPr lang="en"/>
              <a:t>Arguments go in x0-x7 (inclusive)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Use the instruction 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bl</a:t>
            </a:r>
            <a:r>
              <a:rPr lang="en"/>
              <a:t> to call the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 World Demo</a:t>
            </a:r>
            <a:endParaRPr sz="3600"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Demo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See hello.s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 Debugger</a:t>
            </a:r>
            <a:endParaRPr/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GDB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Script </a:t>
            </a:r>
            <a:endParaRPr sz="3600"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Records your command line output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To start the script: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script </a:t>
            </a:r>
            <a:r>
              <a:rPr i="1" lang="en">
                <a:solidFill>
                  <a:schemeClr val="lt1"/>
                </a:solidFill>
                <a:highlight>
                  <a:schemeClr val="dk1"/>
                </a:highlight>
              </a:rPr>
              <a:t>file_name.txt</a:t>
            </a:r>
            <a:endParaRPr i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To end the script: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exit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GDB Debugger </a:t>
            </a:r>
            <a:endParaRPr sz="3600"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Step through with your program so you can trace your code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Look at the values within variables and registers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 more powerful tool than printf() everywhere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