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irongquan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UKB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resource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795" y="43180"/>
            <a:ext cx="1248219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UKB</a:t>
            </a:r>
            <a:r>
              <a:rPr lang="zh-CN" altLang="en-US">
                <a:sym typeface="+mn-ea"/>
              </a:rPr>
              <a:t>影像全模态</a:t>
            </a:r>
            <a:endParaRPr lang="en-US" altLang="zh-CN"/>
          </a:p>
          <a:p>
            <a:r>
              <a:rPr lang="zh-CN" altLang="en-US"/>
              <a:t>查询网站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https://biobank.ctsu.ox.ac.uk/crystal/search.cgi</a:t>
            </a:r>
            <a:endParaRPr lang="en-US" altLang="zh-CN">
              <a:sym typeface="+mn-ea"/>
            </a:endParaRPr>
          </a:p>
          <a:p>
            <a:r>
              <a:rPr lang="zh-CN" altLang="en-US"/>
              <a:t>官方文档</a:t>
            </a:r>
            <a:r>
              <a:rPr lang="en-US" altLang="zh-CN"/>
              <a:t> UKB Brain Imaging Documentation.pdf</a:t>
            </a:r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结构态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T1 </a:t>
            </a:r>
            <a:r>
              <a:rPr lang="zh-CN" altLang="en-US"/>
              <a:t>/public/home2/nodecw_group/ukb20252</a:t>
            </a:r>
            <a:endParaRPr lang="zh-CN" altLang="en-US"/>
          </a:p>
          <a:p>
            <a:r>
              <a:rPr lang="en-US" altLang="zh-CN"/>
              <a:t>freesurfer </a:t>
            </a:r>
            <a:r>
              <a:rPr lang="zh-CN" altLang="en-US"/>
              <a:t>/public/home2/nodecw_group/ukb20263</a:t>
            </a: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扩散加权成像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dwi </a:t>
            </a:r>
            <a:r>
              <a:rPr lang="zh-CN" altLang="en-US"/>
              <a:t>影像及</a:t>
            </a:r>
            <a:r>
              <a:rPr lang="en-US" altLang="zh-CN"/>
              <a:t>bedpost</a:t>
            </a:r>
            <a:r>
              <a:rPr lang="zh-CN" altLang="en-US"/>
              <a:t>处理后的</a:t>
            </a:r>
            <a:r>
              <a:rPr lang="zh-CN" altLang="en-US"/>
              <a:t>数据/public/home3/UKB_bulks/ukb20250/ukb20250</a:t>
            </a:r>
            <a:endParaRPr lang="zh-CN" altLang="en-US"/>
          </a:p>
          <a:p>
            <a:r>
              <a:rPr lang="zh-CN" altLang="en-US"/>
              <a:t>发布的已经追踪好的</a:t>
            </a:r>
            <a:r>
              <a:rPr lang="en-US" altLang="zh-CN"/>
              <a:t> /public/home3/UKB_bulks/ukb31024 /public/home3/UKB_bulks/ukb31025</a:t>
            </a:r>
            <a:endParaRPr lang="en-US" altLang="zh-CN"/>
          </a:p>
          <a:p>
            <a:r>
              <a:rPr lang="zh-CN" altLang="en-US"/>
              <a:t>追踪的</a:t>
            </a:r>
            <a:r>
              <a:rPr lang="en-US" altLang="zh-CN"/>
              <a:t>LC</a:t>
            </a:r>
            <a:r>
              <a:rPr lang="zh-CN" altLang="en-US"/>
              <a:t>的</a:t>
            </a:r>
            <a:r>
              <a:rPr lang="en-US" altLang="zh-CN"/>
              <a:t> /public/home/zhairq/wjl/unzipped_files0903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en-US" altLang="zh-CN"/>
              <a:t>pd1.m run_probtrackx2.m</a:t>
            </a:r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静息态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/>
              <a:t>原始</a:t>
            </a:r>
            <a:r>
              <a:rPr lang="zh-CN" altLang="en-US"/>
              <a:t>数据/public/home2/nodecw_group/UKB_WGS_imaging_data/rfMRI/raw_data</a:t>
            </a:r>
            <a:endParaRPr lang="zh-CN" altLang="en-US"/>
          </a:p>
          <a:p>
            <a:r>
              <a:rPr lang="zh-CN" altLang="en-US"/>
              <a:t>配准到</a:t>
            </a:r>
            <a:r>
              <a:rPr lang="en-US" altLang="zh-CN"/>
              <a:t>3mm</a:t>
            </a:r>
            <a:r>
              <a:rPr lang="zh-CN" altLang="en-US"/>
              <a:t>的</a:t>
            </a:r>
            <a:r>
              <a:rPr lang="en-US" altLang="zh-CN"/>
              <a:t> /public/home/gongwk/ukb_resttest</a:t>
            </a:r>
            <a:endParaRPr lang="en-US" altLang="zh-CN"/>
          </a:p>
          <a:p>
            <a:r>
              <a:rPr lang="zh-CN" altLang="en-US"/>
              <a:t>配准到</a:t>
            </a:r>
            <a:r>
              <a:rPr lang="en-US" altLang="zh-CN"/>
              <a:t>2mm</a:t>
            </a:r>
            <a:r>
              <a:rPr lang="zh-CN" altLang="en-US"/>
              <a:t>的</a:t>
            </a:r>
            <a:r>
              <a:rPr lang="en-US" altLang="zh-CN"/>
              <a:t> /public/home/gongwk/ukb_rfwarp2mm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en-US" altLang="zh-CN"/>
              <a:t> ukbtaskandrestwarpandanalysis.m</a:t>
            </a:r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任务态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/>
              <a:t>原始</a:t>
            </a:r>
            <a:r>
              <a:rPr lang="zh-CN" altLang="en-US"/>
              <a:t>数据/public/home2/nodecw_group/UKB_WGS_imaging_data/tfMRI/zstat</a:t>
            </a:r>
            <a:endParaRPr lang="zh-CN" altLang="en-US"/>
          </a:p>
          <a:p>
            <a:r>
              <a:rPr lang="zh-CN" altLang="en-US"/>
              <a:t>配准到</a:t>
            </a:r>
            <a:r>
              <a:rPr lang="en-US" altLang="zh-CN"/>
              <a:t>3mm</a:t>
            </a:r>
            <a:r>
              <a:rPr lang="zh-CN" altLang="en-US"/>
              <a:t>的</a:t>
            </a:r>
            <a:r>
              <a:rPr lang="en-US" altLang="zh-CN"/>
              <a:t> /public/home/gongwk/ukb_taskparforreal</a:t>
            </a:r>
            <a:endParaRPr lang="en-US" altLang="zh-CN"/>
          </a:p>
          <a:p>
            <a:r>
              <a:rPr lang="en-US" altLang="zh-CN"/>
              <a:t>3mm</a:t>
            </a:r>
            <a:r>
              <a:rPr lang="zh-CN" altLang="en-US"/>
              <a:t>下任务态</a:t>
            </a:r>
            <a:r>
              <a:rPr lang="en-US" altLang="zh-CN"/>
              <a:t>fc /public/home/gongwk/ukbtaskfc</a:t>
            </a:r>
            <a:endParaRPr lang="en-US" altLang="zh-CN"/>
          </a:p>
          <a:p>
            <a:r>
              <a:rPr lang="zh-CN" altLang="en-US"/>
              <a:t>代码</a:t>
            </a:r>
            <a:r>
              <a:rPr lang="en-US" altLang="zh-CN"/>
              <a:t> ukbtaskandrestwarpandanalysis.m ukbtaskfcparfor.m taskconditionsimilarity.m face&amp;shape_group.m </a:t>
            </a:r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磁敏感加权成像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SWI </a:t>
            </a:r>
            <a:r>
              <a:rPr lang="zh-CN" altLang="en-US"/>
              <a:t>/public/home2/nodecw_group/ukb20251</a:t>
            </a:r>
            <a:r>
              <a:rPr lang="en-US" altLang="zh-CN"/>
              <a:t>  </a:t>
            </a:r>
            <a:r>
              <a:rPr lang="zh-CN" altLang="en-US"/>
              <a:t>原始的磁敏感加权成像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en-US" altLang="zh-CN"/>
              <a:t>QSM </a:t>
            </a:r>
            <a:r>
              <a:rPr lang="zh-CN" altLang="en-US"/>
              <a:t>/public/home2/nodecw_group/ukb26301</a:t>
            </a:r>
            <a:r>
              <a:rPr lang="en-US" altLang="zh-CN"/>
              <a:t> </a:t>
            </a:r>
            <a:r>
              <a:rPr lang="zh-CN" altLang="en-US"/>
              <a:t>基于上一个得到的</a:t>
            </a:r>
            <a:r>
              <a:rPr lang="en-US" altLang="zh-CN"/>
              <a:t>QSM</a:t>
            </a:r>
            <a:r>
              <a:rPr lang="zh-CN" altLang="en-US"/>
              <a:t>成像数据</a:t>
            </a:r>
            <a:endParaRPr lang="zh-CN" altLang="en-US"/>
          </a:p>
        </p:txBody>
      </p:sp>
      <p:pic>
        <p:nvPicPr>
          <p:cNvPr id="5" name="图片 4" descr="截屏2024-09-23 15.44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0" y="43180"/>
            <a:ext cx="466725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5730" y="131445"/>
            <a:ext cx="95821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UKB</a:t>
            </a:r>
            <a:r>
              <a:rPr lang="zh-CN" altLang="en-US"/>
              <a:t>全表型</a:t>
            </a:r>
            <a:endParaRPr lang="en-US" altLang="zh-CN"/>
          </a:p>
          <a:p>
            <a:r>
              <a:rPr lang="zh-CN" altLang="en-US"/>
              <a:t>原始</a:t>
            </a:r>
            <a:endParaRPr lang="zh-CN" altLang="en-US"/>
          </a:p>
          <a:p>
            <a:r>
              <a:rPr lang="zh-CN" altLang="en-US"/>
              <a:t>/public/home3/UKB_bulks/dataset_4075724</a:t>
            </a:r>
            <a:endParaRPr lang="zh-CN" altLang="en-US"/>
          </a:p>
          <a:p>
            <a:r>
              <a:rPr lang="zh-CN" altLang="en-US">
                <a:sym typeface="+mn-ea"/>
              </a:rPr>
              <a:t>/public/mig_old_storage/home2/UKB_Tabular_merged_10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ongoing</a:t>
            </a:r>
            <a:r>
              <a:rPr lang="zh-CN" altLang="en-US">
                <a:sym typeface="+mn-ea"/>
              </a:rPr>
              <a:t>整理的</a:t>
            </a:r>
            <a:endParaRPr lang="zh-CN" altLang="en-US">
              <a:sym typeface="+mn-ea"/>
            </a:endParaRPr>
          </a:p>
          <a:p>
            <a:r>
              <a:rPr lang="zh-CN" altLang="en-US"/>
              <a:t>/Users/zhairongquan/Desktop/ukb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NlOWVjYTE4YTVhNzEyOTM0ZjhkMmNjN2Q4ZDU2Z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>宽屏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翟荣泉</cp:lastModifiedBy>
  <cp:revision>9</cp:revision>
  <dcterms:created xsi:type="dcterms:W3CDTF">2024-09-23T09:19:36Z</dcterms:created>
  <dcterms:modified xsi:type="dcterms:W3CDTF">2024-09-23T09:19:36Z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81344DA847A25EFA9432F1662B2B944E_41</vt:lpwstr>
  </property>
</Properties>
</file>