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q-stat-ru/mc-powerbi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vk.com/itree" TargetMode="External"/><Relationship Id="rId2" Type="http://schemas.openxmlformats.org/officeDocument/2006/relationships/hyperlink" Target="https://www.facebook.com/silencemagic" TargetMode="External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76720" y="171720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Мастер-класс по   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808000" y="2557080"/>
            <a:ext cx="4114080" cy="172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360000" y="13320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Отчет по рекламе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64000" y="1008000"/>
            <a:ext cx="8064000" cy="398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Отчет — сравнение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883800" y="1031400"/>
            <a:ext cx="8111160" cy="429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3"/>
          <p:cNvSpPr txBox="1"/>
          <p:nvPr/>
        </p:nvSpPr>
        <p:spPr>
          <a:xfrm>
            <a:off x="0" y="2520000"/>
            <a:ext cx="1008072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ru-RU" sz="4000" spc="-1" strike="noStrike">
                <a:latin typeface="Arial"/>
                <a:hlinkClick r:id="rId1"/>
              </a:rPr>
              <a:t>https://github.com/q-stat-ru/mc-powerbi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2552760" y="137520"/>
            <a:ext cx="4719240" cy="94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6000" spc="-1" strike="noStrike">
                <a:latin typeface="Arial"/>
              </a:rPr>
              <a:t>Репозиторий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48" name="TextShape 5"/>
          <p:cNvSpPr txBox="1"/>
          <p:nvPr/>
        </p:nvSpPr>
        <p:spPr>
          <a:xfrm>
            <a:off x="1224000" y="3312000"/>
            <a:ext cx="777600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ru-RU" sz="9600" spc="-1" strike="noStrike">
                <a:latin typeface="Arial"/>
              </a:rPr>
              <a:t>clck.ru/Je7my </a:t>
            </a:r>
            <a:endParaRPr b="0" lang="ru-RU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Задание 1.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latin typeface="Arial"/>
              </a:rPr>
              <a:t>Проблема</a:t>
            </a:r>
            <a:endParaRPr b="0" lang="ru-RU" sz="4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4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Отдел HR компании Farpost хочет видеть эффективность своей работы, для этого каждый месяц менеджер тратит целый день, чтобы составить сводный отчет, получившийся отчет получается громоздким - пользоваться им неудобно.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latin typeface="Arial"/>
              </a:rPr>
              <a:t>Задача</a:t>
            </a:r>
            <a:endParaRPr b="0" lang="ru-RU" sz="4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4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Построить отчет, который будет отображать уровень текучки кадров, прогноз количества увольнений до конца года, сравнение с предыдущим периодом, а также возможность фильтрации - по стажу, должности, категории, подразделению.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Задание 2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latin typeface="Arial"/>
              </a:rPr>
              <a:t>Проблема</a:t>
            </a:r>
            <a:endParaRPr b="0" lang="ru-RU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Заказчик считает, что в городе большое количество долгостроев, но при этом в интернете нет такого ресурса, на котором была бы наглядно представлена вся проблема целиком. Заказчик видит решение проблемы в создании интерактивной карты.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latin typeface="Arial"/>
              </a:rPr>
              <a:t>Задача</a:t>
            </a:r>
            <a:endParaRPr b="0" lang="ru-RU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Разработать интерактивную карту долгостроев с фильтрацией.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Задание 3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latin typeface="Arial"/>
              </a:rPr>
              <a:t>Проблема</a:t>
            </a:r>
            <a:endParaRPr b="0" lang="ru-RU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Нет единого окна со всей статистикой из разных соцсетей. Имеющиеся веб-сервисы не предоставляют необходимого функционала.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latin typeface="Arial"/>
              </a:rPr>
              <a:t>Задача</a:t>
            </a:r>
            <a:endParaRPr b="0" lang="ru-RU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Разработать систему на основе выгрузки статистики из разных социальных сетей, чтобы получить наглядное представление полезности каждой социальной сети в сравнении с другими.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Контакты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420000" y="1326600"/>
            <a:ext cx="6408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Алексей Федорищев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  <a:hlinkClick r:id="rId1"/>
              </a:rPr>
              <a:t>https://vk.com/itree</a:t>
            </a:r>
            <a:r>
              <a:rPr b="0" lang="ru-RU" sz="2600" spc="-1" strike="noStrike">
                <a:latin typeface="Arial"/>
              </a:rPr>
              <a:t> 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  <a:hlinkClick r:id="rId2"/>
              </a:rPr>
              <a:t>https://www.facebook.com/silencemagic</a:t>
            </a:r>
            <a:r>
              <a:rPr b="0" lang="ru-RU" sz="2600" spc="-1" strike="noStrike">
                <a:latin typeface="Arial"/>
              </a:rPr>
              <a:t> 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dtree.ru@gmail.com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360000" y="1439640"/>
            <a:ext cx="2808000" cy="187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Application>LibreOffice/6.3.1.2$Windows_x86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2019-10-25T10:29:35Z</dcterms:modified>
  <cp:revision>6</cp:revision>
  <dc:subject/>
  <dc:title/>
</cp:coreProperties>
</file>