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zaidmohammadcourses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Analytics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Online Food Delivery – A Kashmiri Perspective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Name: </a:t>
            </a:r>
            <a:r>
              <a:rPr lang="en-US" dirty="0"/>
              <a:t>Zaid Mohammad </a:t>
            </a:r>
          </a:p>
          <a:p>
            <a:r>
              <a:rPr dirty="0"/>
              <a:t>Contact: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zaidmohammadcourses@gmail.com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analytics is used in everyday life, often without us realizing it.</a:t>
            </a:r>
          </a:p>
          <a:p>
            <a:r>
              <a:rPr dirty="0"/>
              <a:t>One such example is ordering food online through platforms like Swiggy, Zomato, or </a:t>
            </a:r>
            <a:r>
              <a:rPr dirty="0" err="1"/>
              <a:t>Gatoes</a:t>
            </a:r>
            <a:r>
              <a:rPr dirty="0"/>
              <a:t>.</a:t>
            </a:r>
          </a:p>
          <a:p>
            <a:r>
              <a:rPr dirty="0"/>
              <a:t>Let’s apply the Data Analytics Process (Plan, Prepare, Process, Analyze, Share, Act) to this scenario.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First, I decide what kind of meal I want – something light or something filling?</a:t>
            </a:r>
          </a:p>
          <a:p>
            <a:r>
              <a:rPr dirty="0"/>
              <a:t>I check where I can order from, considering factors like reliability, delivery time, and availability.</a:t>
            </a:r>
          </a:p>
          <a:p>
            <a:r>
              <a:rPr dirty="0"/>
              <a:t>I shortlist restaurants that deliver in my area based on their efficiency and ratings.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 set my budget – How much am I willing to spend?</a:t>
            </a:r>
          </a:p>
          <a:p>
            <a:r>
              <a:rPr dirty="0"/>
              <a:t>I check for available offers, discounts, or cashback deals on different platforms.</a:t>
            </a:r>
          </a:p>
          <a:p>
            <a:r>
              <a:rPr dirty="0"/>
              <a:t>I ensure I have payment options available (UPI, card, or cash-on-delivery).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 browse different restaurants that match my preferences.</a:t>
            </a:r>
          </a:p>
          <a:p>
            <a:r>
              <a:rPr dirty="0"/>
              <a:t>I filter my search based on ratings, delivery time, and price.</a:t>
            </a:r>
          </a:p>
          <a:p>
            <a:r>
              <a:rPr dirty="0"/>
              <a:t>I compare options to ensure I get the best quality and quantity.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I consider the harsh Kashmiri winter, which makes it difficult to step outside for food.</a:t>
            </a:r>
          </a:p>
          <a:p>
            <a:r>
              <a:rPr dirty="0"/>
              <a:t>I analyze whether I want something hot or cold to best suit the weather.</a:t>
            </a:r>
          </a:p>
          <a:p>
            <a:r>
              <a:rPr dirty="0"/>
              <a:t>After considering all factors, I decide that a hot traditional dish like </a:t>
            </a:r>
            <a:r>
              <a:rPr dirty="0" err="1"/>
              <a:t>Harisa</a:t>
            </a:r>
            <a:r>
              <a:rPr dirty="0"/>
              <a:t> is the best choice.</a:t>
            </a:r>
          </a:p>
          <a:p>
            <a:r>
              <a:rPr dirty="0"/>
              <a:t>I compare how different restaurants prepare </a:t>
            </a:r>
            <a:r>
              <a:rPr dirty="0" err="1"/>
              <a:t>Harisa</a:t>
            </a:r>
            <a:r>
              <a:rPr dirty="0"/>
              <a:t> and check if they serve it with traditional Kashmiri bread.</a:t>
            </a:r>
            <a:endParaRPr lang="en-US" dirty="0"/>
          </a:p>
          <a:p>
            <a:r>
              <a:rPr lang="en-US"/>
              <a:t>I read customer reviews and ratings to check food quality and portion sizes.</a:t>
            </a:r>
            <a:endParaRPr dirty="0"/>
          </a:p>
          <a:p>
            <a:r>
              <a:rPr dirty="0"/>
              <a:t>Since only a few platforms reliably deliver in my area, I choose </a:t>
            </a:r>
            <a:r>
              <a:rPr dirty="0" err="1"/>
              <a:t>Gatoes</a:t>
            </a:r>
            <a:r>
              <a:rPr dirty="0"/>
              <a:t> as it provides better service for local cuisine.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 place the order and communicate special instructions (e.g., extra Rogan, served hot).</a:t>
            </a:r>
          </a:p>
          <a:p>
            <a:r>
              <a:rPr dirty="0"/>
              <a:t>The restaurant processes the order and confirms it through notifications.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 err="1"/>
              <a:t>Harisa</a:t>
            </a:r>
            <a:r>
              <a:rPr dirty="0"/>
              <a:t> is delivered, and I complete the transaction.</a:t>
            </a:r>
          </a:p>
          <a:p>
            <a:r>
              <a:rPr dirty="0"/>
              <a:t>After enjoying my meal, I review and rate the food/service to help future customers.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analytics helps us make informed decisions, even in simple daily tasks like ordering food in Kashmir.</a:t>
            </a:r>
          </a:p>
          <a:p>
            <a:r>
              <a:rPr dirty="0"/>
              <a:t>It allows us to choose the best places, avoid bad experiences, and optimize spending.</a:t>
            </a:r>
          </a:p>
          <a:p>
            <a:r>
              <a:rPr dirty="0"/>
              <a:t>Choosing the most reliable platform ensures a smooth ordering experience even in harsh weather.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431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Data Analytics Process</vt:lpstr>
      <vt:lpstr>Introduction</vt:lpstr>
      <vt:lpstr>Plan</vt:lpstr>
      <vt:lpstr>Prepare</vt:lpstr>
      <vt:lpstr>Process</vt:lpstr>
      <vt:lpstr>Analyze</vt:lpstr>
      <vt:lpstr>Share</vt:lpstr>
      <vt:lpstr>Act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Zaid Mohammad</cp:lastModifiedBy>
  <cp:revision>4</cp:revision>
  <dcterms:created xsi:type="dcterms:W3CDTF">2013-01-27T09:14:16Z</dcterms:created>
  <dcterms:modified xsi:type="dcterms:W3CDTF">2025-02-04T14:46:54Z</dcterms:modified>
  <cp:category/>
</cp:coreProperties>
</file>