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338" r:id="rId4"/>
    <p:sldId id="271" r:id="rId5"/>
    <p:sldId id="333" r:id="rId6"/>
    <p:sldId id="275" r:id="rId7"/>
    <p:sldId id="339" r:id="rId8"/>
    <p:sldId id="340" r:id="rId9"/>
    <p:sldId id="341" r:id="rId10"/>
    <p:sldId id="342" r:id="rId11"/>
    <p:sldId id="346" r:id="rId12"/>
    <p:sldId id="345" r:id="rId13"/>
    <p:sldId id="344" r:id="rId14"/>
    <p:sldId id="343" r:id="rId15"/>
    <p:sldId id="323" r:id="rId16"/>
    <p:sldId id="272" r:id="rId17"/>
    <p:sldId id="273" r:id="rId18"/>
    <p:sldId id="335" r:id="rId19"/>
    <p:sldId id="277" r:id="rId20"/>
    <p:sldId id="276" r:id="rId21"/>
    <p:sldId id="33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ot.l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0470" y="708453"/>
            <a:ext cx="7772400" cy="55257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AI4High::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機器學習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7416" y="2100818"/>
            <a:ext cx="6215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b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81" y="1339617"/>
            <a:ext cx="7016844" cy="4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2" y="1138175"/>
            <a:ext cx="7034472" cy="4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4" y="1073609"/>
            <a:ext cx="7310695" cy="50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" y="1212033"/>
            <a:ext cx="6465773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" y="945623"/>
            <a:ext cx="7399293" cy="4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3335" y="1032970"/>
            <a:ext cx="78790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延伸學習</a:t>
            </a:r>
            <a:endParaRPr lang="en-US" altLang="zh-TW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28" y="58226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ja-JP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19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1175" y="4967373"/>
            <a:ext cx="3886200" cy="90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dirty="0"/>
              <a:t>Python</a:t>
            </a:r>
            <a:r>
              <a:rPr lang="zh-TW" altLang="en-US" sz="1400" dirty="0"/>
              <a:t>數據分析：基於</a:t>
            </a:r>
            <a:r>
              <a:rPr lang="en-US" altLang="zh-TW" sz="1400" dirty="0" err="1"/>
              <a:t>Plotly</a:t>
            </a:r>
            <a:r>
              <a:rPr lang="zh-TW" altLang="en-US" sz="1400" dirty="0"/>
              <a:t>的動態可視化繪圖</a:t>
            </a:r>
          </a:p>
          <a:p>
            <a:pPr marL="0" indent="0">
              <a:buNone/>
            </a:pPr>
            <a:r>
              <a:rPr lang="zh-TW" altLang="en-US" sz="1400" dirty="0"/>
              <a:t>作者： 孫洋洋</a:t>
            </a:r>
            <a:r>
              <a:rPr lang="en-US" altLang="zh-TW" sz="1400" dirty="0"/>
              <a:t>, </a:t>
            </a:r>
            <a:r>
              <a:rPr lang="zh-TW" altLang="en-US" sz="1400" dirty="0"/>
              <a:t>王碩</a:t>
            </a:r>
            <a:r>
              <a:rPr lang="en-US" altLang="zh-TW" sz="1400" dirty="0"/>
              <a:t>, </a:t>
            </a:r>
            <a:r>
              <a:rPr lang="zh-TW" altLang="en-US" sz="1400" dirty="0"/>
              <a:t>邢夢來</a:t>
            </a:r>
            <a:r>
              <a:rPr lang="en-US" altLang="zh-TW" sz="1400" dirty="0"/>
              <a:t>, </a:t>
            </a:r>
            <a:r>
              <a:rPr lang="zh-TW" altLang="en-US" sz="1400" dirty="0"/>
              <a:t>袁泉</a:t>
            </a:r>
            <a:r>
              <a:rPr lang="en-US" altLang="zh-TW" sz="1400" dirty="0"/>
              <a:t>, </a:t>
            </a:r>
            <a:r>
              <a:rPr lang="zh-TW" altLang="en-US" sz="1400" dirty="0"/>
              <a:t>吳娜</a:t>
            </a:r>
          </a:p>
          <a:p>
            <a:pPr marL="0" indent="0">
              <a:buNone/>
            </a:pPr>
            <a:r>
              <a:rPr lang="zh-TW" altLang="en-US" sz="1400" dirty="0" smtClean="0"/>
              <a:t>電子工業出版社</a:t>
            </a:r>
            <a:endParaRPr lang="zh-TW" altLang="en-US" sz="14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974" y="3418661"/>
            <a:ext cx="2241781" cy="3097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1175" y="5868472"/>
            <a:ext cx="489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https://github.com/sunshe35/PythonPlotlyCodes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812" t="33783" r="16305" b="22813"/>
          <a:stretch/>
        </p:blipFill>
        <p:spPr>
          <a:xfrm>
            <a:off x="851071" y="969517"/>
            <a:ext cx="6664410" cy="2232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51" y="323925"/>
            <a:ext cx="737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https://plot.ly/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175" y="448693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延伸閱讀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推薦的教科書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4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69" y="1619679"/>
            <a:ext cx="3367930" cy="4153780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9784" r="33638" b="22008"/>
          <a:stretch/>
        </p:blipFill>
        <p:spPr>
          <a:xfrm>
            <a:off x="3848299" y="1600028"/>
            <a:ext cx="4844454" cy="28008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https://bokeh.pydata.org/en/latest/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940" y="4669481"/>
            <a:ext cx="3119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!pip install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36" y="1328224"/>
            <a:ext cx="7970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bokeh.plotting</a:t>
            </a:r>
            <a:r>
              <a:rPr lang="en-US" altLang="zh-TW" dirty="0" smtClean="0"/>
              <a:t> import figure, show</a:t>
            </a:r>
          </a:p>
          <a:p>
            <a:r>
              <a:rPr lang="en-US" altLang="zh-TW" dirty="0" smtClean="0"/>
              <a:t>from bokeh.io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smtClean="0"/>
              <a:t>N = 4000</a:t>
            </a:r>
          </a:p>
          <a:p>
            <a:endParaRPr lang="en-US" altLang="zh-TW" dirty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radii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1.5</a:t>
            </a:r>
          </a:p>
          <a:p>
            <a:r>
              <a:rPr lang="en-US" altLang="zh-TW" dirty="0" smtClean="0"/>
              <a:t>colors = ["#%02x%02x%02x" % (r, g, 150) for r, g in zip(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(50+2*x).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(30+2*y).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))]</a:t>
            </a:r>
          </a:p>
          <a:p>
            <a:endParaRPr lang="en-US" altLang="zh-TW" dirty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dirty="0" smtClean="0"/>
              <a:t>p = figure()</a:t>
            </a:r>
          </a:p>
          <a:p>
            <a:r>
              <a:rPr lang="en-US" altLang="zh-TW" dirty="0" err="1" smtClean="0"/>
              <a:t>p.circle</a:t>
            </a:r>
            <a:r>
              <a:rPr lang="en-US" altLang="zh-TW" dirty="0" smtClean="0"/>
              <a:t>(x, y, radius=radii, </a:t>
            </a:r>
            <a:r>
              <a:rPr lang="en-US" altLang="zh-TW" dirty="0" err="1" smtClean="0"/>
              <a:t>fill_color</a:t>
            </a:r>
            <a:r>
              <a:rPr lang="en-US" altLang="zh-TW" dirty="0" smtClean="0"/>
              <a:t>=colors, </a:t>
            </a:r>
            <a:r>
              <a:rPr lang="en-US" altLang="zh-TW" dirty="0" err="1" smtClean="0"/>
              <a:t>fill_alpha</a:t>
            </a:r>
            <a:r>
              <a:rPr lang="en-US" altLang="zh-TW" dirty="0" smtClean="0"/>
              <a:t>=0.6, </a:t>
            </a:r>
            <a:r>
              <a:rPr lang="en-US" altLang="zh-TW" dirty="0" err="1" smtClean="0"/>
              <a:t>line_color</a:t>
            </a:r>
            <a:r>
              <a:rPr lang="en-US" altLang="zh-TW" dirty="0" smtClean="0"/>
              <a:t>=None)</a:t>
            </a:r>
          </a:p>
          <a:p>
            <a:r>
              <a:rPr lang="en-US" altLang="zh-TW" dirty="0" smtClean="0"/>
              <a:t>show(p)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2" y="65903"/>
            <a:ext cx="3799702" cy="3799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36" y="6049805"/>
            <a:ext cx="604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3005"/>
            <a:ext cx="7886700" cy="6563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學習</a:t>
            </a:r>
            <a:r>
              <a:rPr lang="en-US" altLang="zh-TW" dirty="0" err="1"/>
              <a:t>seaborn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5697" y="1401036"/>
            <a:ext cx="3564409" cy="344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19" y="5068967"/>
            <a:ext cx="806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 smtClean="0"/>
              <a:t>1:</a:t>
            </a:r>
          </a:p>
          <a:p>
            <a:r>
              <a:rPr lang="en-US" altLang="zh-TW" dirty="0" smtClean="0"/>
              <a:t>https://colab.research.google.com/github/jakevdp/PythonDataScienceHandbook/blob/master/notebooks/04.14-Visualization-With-Seaborn.ipynb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614" y="6071456"/>
            <a:ext cx="797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https://colab.research.google.com/drive/1o6MijFkNHiTPeS8Y5n59j2cH4-Mf2wX3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952" y="939371"/>
            <a:ext cx="58710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!pip install </a:t>
            </a:r>
            <a:r>
              <a:rPr lang="en-US" altLang="zh-TW" sz="2400" dirty="0" err="1" smtClean="0"/>
              <a:t>seaborn</a:t>
            </a:r>
            <a:r>
              <a:rPr lang="en-US" altLang="zh-TW" sz="2400" dirty="0" smtClean="0"/>
              <a:t>==0.9.0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6" y="1480194"/>
            <a:ext cx="2676823" cy="35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65058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24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387" y="1765116"/>
            <a:ext cx="680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 smtClean="0"/>
              <a:t>(style="ticks")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example dataset for </a:t>
            </a:r>
            <a:r>
              <a:rPr lang="en-US" altLang="zh-TW" dirty="0" err="1" smtClean="0"/>
              <a:t>Anscombe's</a:t>
            </a:r>
            <a:r>
              <a:rPr lang="en-US" altLang="zh-TW" dirty="0" smtClean="0"/>
              <a:t> quartet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.load_dataset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anscombe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Show the results of a linear regression within each dataset</a:t>
            </a:r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lmplot</a:t>
            </a:r>
            <a:r>
              <a:rPr lang="en-US" altLang="zh-TW" dirty="0" smtClean="0"/>
              <a:t>(x="x", y="y", col="dataset", hue="dataset", data=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col_wrap</a:t>
            </a:r>
            <a:r>
              <a:rPr lang="en-US" altLang="zh-TW" dirty="0" smtClean="0"/>
              <a:t>=2, ci=None, palette="muted", height=4,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scatter_kws</a:t>
            </a:r>
            <a:r>
              <a:rPr lang="en-US" altLang="zh-TW" dirty="0" smtClean="0"/>
              <a:t>={"s": 50, "alpha": 1});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388" y="5443487"/>
            <a:ext cx="37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https://www.data-insights.cn/?p=179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5" y="224823"/>
            <a:ext cx="3207093" cy="32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272" y="3976134"/>
            <a:ext cx="399020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altair</a:t>
            </a:r>
            <a:r>
              <a:rPr lang="en-US" altLang="zh-TW" dirty="0" smtClean="0"/>
              <a:t> as alt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vega_datasets</a:t>
            </a:r>
            <a:r>
              <a:rPr lang="en-US" altLang="zh-TW" dirty="0" smtClean="0"/>
              <a:t> import data</a:t>
            </a:r>
          </a:p>
          <a:p>
            <a:r>
              <a:rPr lang="en-US" altLang="zh-TW" dirty="0" smtClean="0"/>
              <a:t>cars = </a:t>
            </a:r>
            <a:r>
              <a:rPr lang="en-US" altLang="zh-TW" dirty="0" err="1" smtClean="0"/>
              <a:t>data.cars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alt.Chart</a:t>
            </a:r>
            <a:r>
              <a:rPr lang="en-US" altLang="zh-TW" dirty="0" smtClean="0"/>
              <a:t>(cars).</a:t>
            </a:r>
            <a:r>
              <a:rPr lang="en-US" altLang="zh-TW" dirty="0" err="1" smtClean="0"/>
              <a:t>mark_point</a:t>
            </a:r>
            <a:r>
              <a:rPr lang="en-US" altLang="zh-TW" dirty="0" smtClean="0"/>
              <a:t>().encode(</a:t>
            </a:r>
          </a:p>
          <a:p>
            <a:r>
              <a:rPr lang="en-US" altLang="zh-TW" dirty="0" smtClean="0"/>
              <a:t>    x='Horsepower',</a:t>
            </a:r>
          </a:p>
          <a:p>
            <a:r>
              <a:rPr lang="en-US" altLang="zh-TW" dirty="0" smtClean="0"/>
              <a:t>    y='</a:t>
            </a:r>
            <a:r>
              <a:rPr lang="en-US" altLang="zh-TW" dirty="0" err="1" smtClean="0"/>
              <a:t>Miles_per_Gallon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color='Origin',</a:t>
            </a:r>
          </a:p>
          <a:p>
            <a:r>
              <a:rPr lang="en-US" altLang="zh-TW" dirty="0" smtClean="0"/>
              <a:t>).interactive()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dirty="0" smtClean="0"/>
              <a:t>https://altair-viz.github.io/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04" y="208838"/>
            <a:ext cx="40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Altair: Declarative Visualization in Python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8919" t="18249" r="44325" b="46036"/>
          <a:stretch/>
        </p:blipFill>
        <p:spPr>
          <a:xfrm>
            <a:off x="3703667" y="949763"/>
            <a:ext cx="5045831" cy="27578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8" y="3863807"/>
            <a:ext cx="4528370" cy="2993329"/>
          </a:xfrm>
        </p:spPr>
      </p:pic>
    </p:spTree>
    <p:extLst>
      <p:ext uri="{BB962C8B-B14F-4D97-AF65-F5344CB8AC3E}">
        <p14:creationId xmlns:p14="http://schemas.microsoft.com/office/powerpoint/2010/main" val="7675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2811" y="2142178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3" name="矩形 2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  <p:sp>
        <p:nvSpPr>
          <p:cNvPr id="4" name="矩形 3"/>
          <p:cNvSpPr/>
          <p:nvPr/>
        </p:nvSpPr>
        <p:spPr>
          <a:xfrm>
            <a:off x="1482810" y="4082131"/>
            <a:ext cx="6549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</a:t>
            </a:r>
            <a:r>
              <a:rPr lang="en-US" altLang="zh-TW" sz="2800" dirty="0" smtClean="0"/>
              <a:t>zh.wikipedia.org/wiki/</a:t>
            </a:r>
            <a:r>
              <a:rPr lang="zh-TW" altLang="zh-TW" sz="2800" dirty="0" smtClean="0"/>
              <a:t>資料視覺化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801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272" y="1454782"/>
            <a:ext cx="7886700" cy="172728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有許多套件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請挑選你熟悉的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深入學習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272" y="3234295"/>
            <a:ext cx="5335544" cy="3075889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本課程使用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r>
              <a:rPr lang="en-US" altLang="zh-TW" dirty="0" err="1" smtClean="0"/>
              <a:t>Ggplot</a:t>
            </a:r>
            <a:endParaRPr lang="en-US" altLang="zh-TW" dirty="0" smtClean="0"/>
          </a:p>
          <a:p>
            <a:r>
              <a:rPr lang="en-US" altLang="zh-TW" dirty="0" err="1" smtClean="0"/>
              <a:t>Bokeh</a:t>
            </a:r>
            <a:endParaRPr lang="en-US" altLang="zh-TW" dirty="0" smtClean="0"/>
          </a:p>
          <a:p>
            <a:r>
              <a:rPr lang="en-US" altLang="zh-TW" dirty="0" err="1" smtClean="0"/>
              <a:t>Pyga</a:t>
            </a:r>
            <a:endParaRPr lang="en-US" altLang="zh-TW" dirty="0" smtClean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3" y="3292009"/>
            <a:ext cx="4149297" cy="3565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7427" y="263951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6" name="矩形 5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83846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466" y="584036"/>
            <a:ext cx="7886700" cy="67284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" y="1736029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213" y="1256878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3" y="1814168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3" y="3936607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097" y="3936607"/>
            <a:ext cx="4214861" cy="28696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213" y="289551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有許多範利可以提供你自我學習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37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317" y="3553038"/>
            <a:ext cx="2331208" cy="314179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3859" y="254728"/>
            <a:ext cx="2544851" cy="31417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02" y="254727"/>
            <a:ext cx="2480692" cy="314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06" y="254727"/>
            <a:ext cx="2511831" cy="3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78790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案例學習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52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682" y="3006981"/>
            <a:ext cx="6532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uTaipei2019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1_2_Matplotlib</a:t>
            </a:r>
            <a:r>
              <a:rPr lang="zh-TW" altLang="en-US" sz="2800" dirty="0"/>
              <a:t>範例學習快速入門</a:t>
            </a:r>
            <a:r>
              <a:rPr lang="en-US" altLang="zh-TW" sz="2800" dirty="0"/>
              <a:t>.</a:t>
            </a:r>
            <a:r>
              <a:rPr lang="en-US" altLang="zh-TW" sz="2800" dirty="0" err="1"/>
              <a:t>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953410" y="468183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github</a:t>
            </a:r>
            <a:endParaRPr lang="en-US" altLang="zh-TW" sz="4800" dirty="0"/>
          </a:p>
        </p:txBody>
      </p:sp>
      <p:sp>
        <p:nvSpPr>
          <p:cNvPr id="4" name="矩形 3"/>
          <p:cNvSpPr/>
          <p:nvPr/>
        </p:nvSpPr>
        <p:spPr>
          <a:xfrm>
            <a:off x="1062682" y="1860693"/>
            <a:ext cx="3571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mydear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en-US" altLang="zh-TW" sz="3200" dirty="0" err="1" smtClean="0"/>
              <a:t>teacher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250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8" y="996032"/>
            <a:ext cx="6932601" cy="4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10441</TotalTime>
  <Words>404</Words>
  <Application>Microsoft Office PowerPoint</Application>
  <PresentationFormat>如螢幕大小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MS PGothic</vt:lpstr>
      <vt:lpstr>新細明體</vt:lpstr>
      <vt:lpstr>標楷體</vt:lpstr>
      <vt:lpstr>Arial</vt:lpstr>
      <vt:lpstr>Calibri</vt:lpstr>
      <vt:lpstr>Calibri Light</vt:lpstr>
      <vt:lpstr>Office 佈景主題</vt:lpstr>
      <vt:lpstr>AI4High::從資料科學到機器學習與人工智慧</vt:lpstr>
      <vt:lpstr>PowerPoint 簡報</vt:lpstr>
      <vt:lpstr>PowerPoint 簡報</vt:lpstr>
      <vt:lpstr>Data Visualization 資料視覺化の有許多套件 請挑選你熟悉的….深入學習</vt:lpstr>
      <vt:lpstr>Charting in Colaboratory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在Google Colab學習seaborn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BREAKALLCTF{Letmeseesee}</cp:lastModifiedBy>
  <cp:revision>67</cp:revision>
  <dcterms:created xsi:type="dcterms:W3CDTF">2019-04-02T10:16:23Z</dcterms:created>
  <dcterms:modified xsi:type="dcterms:W3CDTF">2019-06-02T18:59:43Z</dcterms:modified>
</cp:coreProperties>
</file>