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57" r:id="rId5"/>
    <p:sldId id="275" r:id="rId6"/>
    <p:sldId id="280" r:id="rId7"/>
    <p:sldId id="262" r:id="rId8"/>
    <p:sldId id="270" r:id="rId9"/>
    <p:sldId id="261" r:id="rId10"/>
    <p:sldId id="259" r:id="rId11"/>
    <p:sldId id="258" r:id="rId12"/>
    <p:sldId id="271" r:id="rId13"/>
    <p:sldId id="265" r:id="rId14"/>
    <p:sldId id="272" r:id="rId15"/>
    <p:sldId id="264" r:id="rId16"/>
    <p:sldId id="273" r:id="rId17"/>
    <p:sldId id="274" r:id="rId18"/>
    <p:sldId id="281" r:id="rId19"/>
    <p:sldId id="284" r:id="rId20"/>
    <p:sldId id="285" r:id="rId21"/>
    <p:sldId id="303" r:id="rId22"/>
    <p:sldId id="263" r:id="rId23"/>
    <p:sldId id="304" r:id="rId24"/>
    <p:sldId id="305" r:id="rId25"/>
    <p:sldId id="276" r:id="rId26"/>
    <p:sldId id="288" r:id="rId27"/>
    <p:sldId id="306" r:id="rId28"/>
    <p:sldId id="307" r:id="rId29"/>
    <p:sldId id="308" r:id="rId30"/>
    <p:sldId id="309" r:id="rId31"/>
    <p:sldId id="295" r:id="rId32"/>
    <p:sldId id="289" r:id="rId33"/>
    <p:sldId id="290" r:id="rId34"/>
    <p:sldId id="291" r:id="rId35"/>
    <p:sldId id="292" r:id="rId36"/>
    <p:sldId id="293" r:id="rId37"/>
    <p:sldId id="294" r:id="rId38"/>
    <p:sldId id="299" r:id="rId39"/>
    <p:sldId id="297" r:id="rId40"/>
    <p:sldId id="298" r:id="rId41"/>
    <p:sldId id="300" r:id="rId42"/>
    <p:sldId id="301" r:id="rId43"/>
    <p:sldId id="302" r:id="rId44"/>
    <p:sldId id="296" r:id="rId45"/>
    <p:sldId id="266" r:id="rId46"/>
    <p:sldId id="267" r:id="rId47"/>
    <p:sldId id="277" r:id="rId48"/>
    <p:sldId id="279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0" autoAdjust="0"/>
  </p:normalViewPr>
  <p:slideViewPr>
    <p:cSldViewPr snapToGrid="0">
      <p:cViewPr varScale="1">
        <p:scale>
          <a:sx n="110" d="100"/>
          <a:sy n="110" d="100"/>
        </p:scale>
        <p:origin x="16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0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60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8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1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8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1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60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07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2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2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1DB4-68F6-4C1B-89D9-6136B4B8DF5B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CBC9-7BE1-4449-A1D3-51A2F201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2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yDearGreatTeacher/AI_and_security/blob/master/%E5%9F%B7%E8%A1%8CGoogle_drive%E7%9A%84Python%E7%A8%8B%E5%BC%8F(XXX_py).ipynb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使用手冊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與人工智慧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6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0006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點選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拉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選單選取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新建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Python3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記事本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670" y="1899579"/>
            <a:ext cx="7620660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Google </a:t>
            </a:r>
            <a:r>
              <a:rPr lang="en-US" altLang="zh-TW" sz="2800" dirty="0" err="1" smtClean="0"/>
              <a:t>colab</a:t>
            </a:r>
            <a:r>
              <a:rPr lang="zh-TW" altLang="en-US" sz="2800" dirty="0" smtClean="0"/>
              <a:t>要求使用</a:t>
            </a:r>
            <a:r>
              <a:rPr lang="en-US" altLang="zh-TW" sz="2800" dirty="0" smtClean="0"/>
              <a:t>Google</a:t>
            </a:r>
            <a:r>
              <a:rPr lang="zh-TW" altLang="en-US" sz="2800" dirty="0" smtClean="0"/>
              <a:t>帳號登入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>按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確認</a:t>
            </a:r>
            <a:r>
              <a:rPr lang="zh-TW" altLang="en-US" sz="2800" dirty="0" smtClean="0"/>
              <a:t>後使用</a:t>
            </a:r>
            <a:r>
              <a:rPr lang="en-US" altLang="zh-TW" sz="2800" dirty="0"/>
              <a:t>Google</a:t>
            </a:r>
            <a:r>
              <a:rPr lang="zh-TW" altLang="en-US" sz="2800" dirty="0"/>
              <a:t>帳號</a:t>
            </a:r>
            <a:r>
              <a:rPr lang="zh-TW" altLang="en-US" sz="2800" dirty="0" smtClean="0"/>
              <a:t>登入即可使用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794794" cy="4635970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967418" y="4249849"/>
            <a:ext cx="1037967" cy="5931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</a:t>
            </a:r>
          </a:p>
        </p:txBody>
      </p:sp>
    </p:spTree>
    <p:extLst>
      <p:ext uri="{BB962C8B-B14F-4D97-AF65-F5344CB8AC3E}">
        <p14:creationId xmlns:p14="http://schemas.microsoft.com/office/powerpoint/2010/main" val="345257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登入後畫面如下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接著開始寫程式</a:t>
            </a:r>
            <a:endParaRPr lang="zh-TW" altLang="en-US" b="1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11" y="2092411"/>
            <a:ext cx="6980138" cy="289148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340326" y="2627870"/>
            <a:ext cx="1611620" cy="11606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點選後開始寫程式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3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6919" y="683899"/>
            <a:ext cx="4304270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# coding: utf-8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as np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altLang="zh-TW" sz="2000" dirty="0" smtClean="0"/>
              <a:t>(x1, x2):</a:t>
            </a:r>
          </a:p>
          <a:p>
            <a:r>
              <a:rPr lang="en-US" altLang="zh-TW" sz="2000" dirty="0" smtClean="0"/>
              <a:t>    x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([x1, x2])</a:t>
            </a:r>
          </a:p>
          <a:p>
            <a:r>
              <a:rPr lang="en-US" altLang="zh-TW" sz="2000" dirty="0" smtClean="0"/>
              <a:t>    w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([0.5, 0.5])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    b = -0.7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np.sum</a:t>
            </a:r>
            <a:r>
              <a:rPr lang="en-US" altLang="zh-TW" sz="2000" dirty="0" smtClean="0"/>
              <a:t>(w*x) + b</a:t>
            </a:r>
          </a:p>
          <a:p>
            <a:r>
              <a:rPr lang="en-US" altLang="zh-TW" sz="2000" dirty="0" smtClean="0"/>
              <a:t>    if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&lt;= 0:</a:t>
            </a:r>
          </a:p>
          <a:p>
            <a:r>
              <a:rPr lang="en-US" altLang="zh-TW" sz="2000" dirty="0" smtClean="0"/>
              <a:t>        return 0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return 1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 __name__ == '__main__':</a:t>
            </a:r>
          </a:p>
          <a:p>
            <a:r>
              <a:rPr lang="en-US" altLang="zh-TW" sz="2000" dirty="0" smtClean="0"/>
              <a:t>    for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 in [(0, 0), (1, 0), (0, 1), (1, 1)]:</a:t>
            </a:r>
          </a:p>
          <a:p>
            <a:r>
              <a:rPr lang="en-US" altLang="zh-TW" sz="2000" dirty="0" smtClean="0"/>
              <a:t>        y = AND(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[0],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[1])</a:t>
            </a:r>
          </a:p>
          <a:p>
            <a:r>
              <a:rPr lang="en-US" altLang="zh-TW" sz="2000" dirty="0" smtClean="0"/>
              <a:t>        print(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) + " -&gt; " + 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(y))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433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輸入你寫的程式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點選後即可執行</a:t>
            </a:r>
            <a:endParaRPr lang="zh-TW" altLang="en-US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2"/>
          <a:srcRect b="23058"/>
          <a:stretch/>
        </p:blipFill>
        <p:spPr>
          <a:xfrm>
            <a:off x="694974" y="1932717"/>
            <a:ext cx="7391587" cy="381218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175990" y="2989460"/>
            <a:ext cx="1037967" cy="5931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</a:t>
            </a:r>
          </a:p>
        </p:txBody>
      </p:sp>
      <p:sp>
        <p:nvSpPr>
          <p:cNvPr id="6" name="橢圓 5"/>
          <p:cNvSpPr/>
          <p:nvPr/>
        </p:nvSpPr>
        <p:spPr>
          <a:xfrm>
            <a:off x="1252151" y="3023286"/>
            <a:ext cx="337752" cy="42836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44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947"/>
          <a:stretch/>
        </p:blipFill>
        <p:spPr>
          <a:xfrm>
            <a:off x="1907403" y="1144578"/>
            <a:ext cx="5473699" cy="4954651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1024066" y="4794422"/>
            <a:ext cx="1422572" cy="8888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87827" y="5066270"/>
            <a:ext cx="1474573" cy="85673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0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74174" y="1859339"/>
            <a:ext cx="484299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認識</a:t>
            </a:r>
            <a:endParaRPr lang="en-US" altLang="zh-TW" sz="6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endParaRPr lang="en-US" altLang="zh-TW" sz="6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給你的</a:t>
            </a:r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53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485627"/>
              </p:ext>
            </p:extLst>
          </p:nvPr>
        </p:nvGraphicFramePr>
        <p:xfrm>
          <a:off x="628650" y="1825625"/>
          <a:ext cx="78867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070"/>
                <a:gridCol w="504063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!ls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!cat /proc/</a:t>
                      </a:r>
                      <a:r>
                        <a:rPr lang="en-US" altLang="zh-TW" dirty="0" err="1" smtClean="0"/>
                        <a:t>meminfo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!cat /proc/</a:t>
                      </a:r>
                      <a:r>
                        <a:rPr lang="en-US" altLang="zh-TW" dirty="0" err="1" smtClean="0"/>
                        <a:t>cpuinfo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GPU Working?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import </a:t>
                      </a:r>
                      <a:r>
                        <a:rPr lang="en-US" altLang="zh-TW" dirty="0" err="1" smtClean="0"/>
                        <a:t>tensorflow</a:t>
                      </a:r>
                      <a:r>
                        <a:rPr lang="en-US" altLang="zh-TW" dirty="0" smtClean="0"/>
                        <a:t> as </a:t>
                      </a:r>
                      <a:r>
                        <a:rPr lang="en-US" altLang="zh-TW" dirty="0" err="1" smtClean="0"/>
                        <a:t>tf</a:t>
                      </a:r>
                      <a:endParaRPr lang="en-US" altLang="zh-TW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tf.test.gpu_device_name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GPU Am I Using?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 </a:t>
                      </a:r>
                      <a:r>
                        <a:rPr lang="en-US" altLang="zh-TW" dirty="0" err="1" smtClean="0"/>
                        <a:t>tensorflow.python.client</a:t>
                      </a:r>
                      <a:r>
                        <a:rPr lang="en-US" altLang="zh-TW" dirty="0" smtClean="0"/>
                        <a:t> import </a:t>
                      </a:r>
                      <a:r>
                        <a:rPr lang="en-US" altLang="zh-TW" dirty="0" err="1" smtClean="0"/>
                        <a:t>device_lib</a:t>
                      </a:r>
                      <a:endParaRPr lang="en-US" altLang="zh-TW" dirty="0" smtClean="0"/>
                    </a:p>
                    <a:p>
                      <a:r>
                        <a:rPr lang="en-US" altLang="zh-TW" dirty="0" err="1" smtClean="0"/>
                        <a:t>device_lib.list_local_devices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!pip list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Restart Google </a:t>
                      </a:r>
                      <a:r>
                        <a:rPr lang="en-US" altLang="zh-TW" dirty="0" err="1" smtClean="0"/>
                        <a:t>Colab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!kill -9 -1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03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4509" y="711116"/>
            <a:ext cx="3440842" cy="5492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確認套件版本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27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print(“pandas </a:t>
            </a:r>
            <a:r>
              <a:rPr lang="en-US" altLang="zh-TW" dirty="0"/>
              <a:t>version: %</a:t>
            </a:r>
            <a:r>
              <a:rPr lang="en-US" altLang="zh-TW" dirty="0" smtClean="0"/>
              <a:t>s”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% </a:t>
            </a:r>
            <a:r>
              <a:rPr lang="en-US" altLang="zh-TW" dirty="0" err="1"/>
              <a:t>pd</a:t>
            </a:r>
            <a:r>
              <a:rPr lang="en-US" altLang="zh-TW" dirty="0"/>
              <a:t>.__version__)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print("</a:t>
            </a:r>
            <a:r>
              <a:rPr lang="en-US" altLang="zh-TW" dirty="0" err="1"/>
              <a:t>matplotlib</a:t>
            </a:r>
            <a:r>
              <a:rPr lang="en-US" altLang="zh-TW" dirty="0"/>
              <a:t> version: %s" % </a:t>
            </a:r>
            <a:r>
              <a:rPr lang="en-US" altLang="zh-TW" dirty="0" err="1"/>
              <a:t>matplotlib</a:t>
            </a:r>
            <a:r>
              <a:rPr lang="en-US" altLang="zh-TW" dirty="0"/>
              <a:t>.__version__)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r>
              <a:rPr lang="en-US" altLang="zh-TW" dirty="0"/>
              <a:t>print("</a:t>
            </a:r>
            <a:r>
              <a:rPr lang="en-US" altLang="zh-TW" dirty="0" err="1"/>
              <a:t>numpy</a:t>
            </a:r>
            <a:r>
              <a:rPr lang="en-US" altLang="zh-TW" dirty="0"/>
              <a:t> version: %s" % </a:t>
            </a:r>
            <a:r>
              <a:rPr lang="en-US" altLang="zh-TW" dirty="0" err="1"/>
              <a:t>np.__version</a:t>
            </a:r>
            <a:r>
              <a:rPr lang="en-US" altLang="zh-TW" dirty="0"/>
              <a:t>__)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sklearn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print("</a:t>
            </a:r>
            <a:r>
              <a:rPr lang="en-US" altLang="zh-TW" dirty="0" err="1"/>
              <a:t>scikit</a:t>
            </a:r>
            <a:r>
              <a:rPr lang="en-US" altLang="zh-TW" dirty="0"/>
              <a:t>-learn version: %s" % </a:t>
            </a:r>
            <a:r>
              <a:rPr lang="en-US" altLang="zh-TW" dirty="0" err="1"/>
              <a:t>sklearn</a:t>
            </a:r>
            <a:r>
              <a:rPr lang="en-US" altLang="zh-TW" dirty="0"/>
              <a:t>.__version__)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35451" y="737170"/>
            <a:ext cx="148854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Python 3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7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73900" y="3771486"/>
            <a:ext cx="519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上傳圖片並執行</a:t>
            </a:r>
            <a:r>
              <a:rPr lang="en-US" altLang="zh-TW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程式分析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3900" y="256467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0" dirty="0" smtClean="0">
                <a:solidFill>
                  <a:schemeClr val="bg1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NEXT</a:t>
            </a:r>
            <a:endParaRPr lang="en-US" altLang="zh-TW" sz="80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20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本課程目的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平台學習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程式設計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 smtClean="0"/>
              <a:t>平台學習</a:t>
            </a:r>
            <a:r>
              <a:rPr lang="en-US" altLang="zh-TW" dirty="0"/>
              <a:t>Python</a:t>
            </a:r>
            <a:r>
              <a:rPr lang="zh-TW" altLang="en-US" dirty="0" smtClean="0"/>
              <a:t>資料分析</a:t>
            </a:r>
            <a:r>
              <a:rPr lang="zh-TW" altLang="en-US" dirty="0"/>
              <a:t>技術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 smtClean="0"/>
              <a:t>平台學習機器學習</a:t>
            </a:r>
            <a:r>
              <a:rPr lang="en-US" altLang="zh-TW" dirty="0" smtClean="0"/>
              <a:t>(machine Learning)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平台</a:t>
            </a:r>
            <a:r>
              <a:rPr lang="zh-TW" altLang="en-US" dirty="0" smtClean="0"/>
              <a:t>學習</a:t>
            </a:r>
            <a:r>
              <a:rPr lang="zh-TW" altLang="en-US" dirty="0"/>
              <a:t>深度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(deep </a:t>
            </a:r>
            <a:r>
              <a:rPr lang="en-US" altLang="zh-TW" dirty="0"/>
              <a:t>Learning)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平台</a:t>
            </a:r>
            <a:r>
              <a:rPr lang="zh-TW" altLang="en-US" dirty="0" smtClean="0"/>
              <a:t>學習強</a:t>
            </a:r>
            <a:r>
              <a:rPr lang="zh-TW" altLang="en-US" dirty="0"/>
              <a:t>化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(reinforcement </a:t>
            </a:r>
            <a:r>
              <a:rPr lang="en-US" altLang="zh-TW" dirty="0"/>
              <a:t>Learning)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89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73900" y="3771486"/>
            <a:ext cx="519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上傳</a:t>
            </a:r>
            <a:r>
              <a:rPr lang="en-US" altLang="zh-TW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檔案並執行</a:t>
            </a:r>
            <a:r>
              <a:rPr lang="en-US" altLang="zh-TW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程式分析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3900" y="256467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0" dirty="0" smtClean="0">
                <a:solidFill>
                  <a:schemeClr val="bg1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NEXT</a:t>
            </a:r>
            <a:endParaRPr lang="en-US" altLang="zh-TW" sz="80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60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4812" y="131187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from </a:t>
            </a:r>
            <a:r>
              <a:rPr lang="en-US" altLang="zh-TW" sz="2800" dirty="0" err="1"/>
              <a:t>google.colab</a:t>
            </a:r>
            <a:r>
              <a:rPr lang="en-US" altLang="zh-TW" sz="2800" dirty="0"/>
              <a:t> import files</a:t>
            </a:r>
          </a:p>
          <a:p>
            <a:r>
              <a:rPr lang="en-US" altLang="zh-TW" sz="2800" dirty="0"/>
              <a:t>uploaded = </a:t>
            </a:r>
            <a:r>
              <a:rPr lang="en-US" altLang="zh-TW" sz="2800" dirty="0" err="1"/>
              <a:t>files.upload</a:t>
            </a:r>
            <a:r>
              <a:rPr lang="en-US" altLang="zh-TW" sz="2800" dirty="0"/>
              <a:t>()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825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73900" y="3771486"/>
            <a:ext cx="519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a file to local computer</a:t>
            </a:r>
          </a:p>
        </p:txBody>
      </p:sp>
      <p:sp>
        <p:nvSpPr>
          <p:cNvPr id="6" name="矩形 5"/>
          <p:cNvSpPr/>
          <p:nvPr/>
        </p:nvSpPr>
        <p:spPr>
          <a:xfrm>
            <a:off x="1773900" y="256467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0" dirty="0" smtClean="0">
                <a:solidFill>
                  <a:schemeClr val="bg1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NEXT</a:t>
            </a:r>
            <a:endParaRPr lang="en-US" altLang="zh-TW" sz="80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16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5692" y="1316564"/>
            <a:ext cx="69842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Download a file to local computer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This is another simple one, but important enough to mention. A use case: you have created a </a:t>
            </a:r>
            <a:r>
              <a:rPr lang="en-US" altLang="zh-TW" dirty="0" err="1"/>
              <a:t>Keras</a:t>
            </a:r>
            <a:r>
              <a:rPr lang="en-US" altLang="zh-TW" dirty="0"/>
              <a:t> model and want to visualize the model. You call </a:t>
            </a:r>
            <a:r>
              <a:rPr lang="en-US" altLang="zh-TW" dirty="0" err="1"/>
              <a:t>plot_model</a:t>
            </a:r>
            <a:r>
              <a:rPr lang="en-US" altLang="zh-TW" dirty="0"/>
              <a:t> to create a PNG file, but since </a:t>
            </a:r>
            <a:r>
              <a:rPr lang="en-US" altLang="zh-TW" dirty="0" err="1"/>
              <a:t>Colab</a:t>
            </a:r>
            <a:r>
              <a:rPr lang="en-US" altLang="zh-TW" dirty="0"/>
              <a:t> virtual machines don't give you permanency in file storage, you want to download the image. The following excerpt does it:</a:t>
            </a:r>
          </a:p>
          <a:p>
            <a:endParaRPr lang="en-US" altLang="zh-TW" dirty="0"/>
          </a:p>
          <a:p>
            <a:r>
              <a:rPr lang="en-US" altLang="zh-TW" dirty="0"/>
              <a:t># plot model</a:t>
            </a:r>
          </a:p>
          <a:p>
            <a:r>
              <a:rPr lang="en-US" altLang="zh-TW" dirty="0" err="1"/>
              <a:t>plot_model</a:t>
            </a:r>
            <a:r>
              <a:rPr lang="en-US" altLang="zh-TW" dirty="0"/>
              <a:t>(model, </a:t>
            </a:r>
            <a:r>
              <a:rPr lang="en-US" altLang="zh-TW" dirty="0" err="1"/>
              <a:t>to_file</a:t>
            </a:r>
            <a:r>
              <a:rPr lang="en-US" altLang="zh-TW" dirty="0"/>
              <a:t>='rnn-mnist.png', </a:t>
            </a:r>
            <a:r>
              <a:rPr lang="en-US" altLang="zh-TW" dirty="0" err="1"/>
              <a:t>show_shapes</a:t>
            </a:r>
            <a:r>
              <a:rPr lang="en-US" altLang="zh-TW" dirty="0"/>
              <a:t>=True)</a:t>
            </a:r>
          </a:p>
          <a:p>
            <a:endParaRPr lang="en-US" altLang="zh-TW" dirty="0"/>
          </a:p>
          <a:p>
            <a:r>
              <a:rPr lang="en-US" altLang="zh-TW" dirty="0"/>
              <a:t># download model image file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google.colab</a:t>
            </a:r>
            <a:r>
              <a:rPr lang="en-US" altLang="zh-TW" dirty="0"/>
              <a:t> import files</a:t>
            </a:r>
          </a:p>
          <a:p>
            <a:r>
              <a:rPr lang="en-US" altLang="zh-TW" dirty="0" err="1"/>
              <a:t>files.download</a:t>
            </a:r>
            <a:r>
              <a:rPr lang="en-US" altLang="zh-TW" dirty="0"/>
              <a:t>('rnn-mnist.png')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48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5211" y="1492742"/>
            <a:ext cx="7397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Display an image inline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Yeah, it's elementary, but it took me a few to remember that I was working with more or less a regular </a:t>
            </a:r>
            <a:r>
              <a:rPr lang="en-US" altLang="zh-TW" dirty="0" err="1"/>
              <a:t>Jupyter</a:t>
            </a:r>
            <a:r>
              <a:rPr lang="en-US" altLang="zh-TW" dirty="0"/>
              <a:t> environment with </a:t>
            </a:r>
            <a:r>
              <a:rPr lang="en-US" altLang="zh-TW" dirty="0" err="1"/>
              <a:t>Colab</a:t>
            </a:r>
            <a:r>
              <a:rPr lang="en-US" altLang="zh-TW" dirty="0"/>
              <a:t>. So, to display the above image inline, use:</a:t>
            </a:r>
          </a:p>
          <a:p>
            <a:endParaRPr lang="en-US" altLang="zh-TW" dirty="0"/>
          </a:p>
          <a:p>
            <a:r>
              <a:rPr lang="en-US" altLang="zh-TW" dirty="0"/>
              <a:t># display model image file inline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IPython.display</a:t>
            </a:r>
            <a:r>
              <a:rPr lang="en-US" altLang="zh-TW" dirty="0"/>
              <a:t> import Image, display</a:t>
            </a:r>
          </a:p>
          <a:p>
            <a:r>
              <a:rPr lang="en-US" altLang="zh-TW" dirty="0"/>
              <a:t>Image('rnn-mnist.png')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957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18" y="2691789"/>
            <a:ext cx="2230254" cy="11862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3475" y="2322457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平台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153972" y="706072"/>
            <a:ext cx="1698114" cy="2374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52086" y="414219"/>
            <a:ext cx="3586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執行大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分享的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xxx.ipynb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153974" y="3097494"/>
            <a:ext cx="2166726" cy="2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93304" y="2219237"/>
            <a:ext cx="4001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執行你已開發的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xxx.ipynb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ãgithub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00" y="524603"/>
            <a:ext cx="3140701" cy="11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041" y="2570903"/>
            <a:ext cx="1340111" cy="1340111"/>
          </a:xfrm>
          <a:prstGeom prst="rect">
            <a:avLst/>
          </a:prstGeom>
        </p:spPr>
      </p:pic>
      <p:cxnSp>
        <p:nvCxnSpPr>
          <p:cNvPr id="18" name="直線單箭頭接點 17"/>
          <p:cNvCxnSpPr>
            <a:endCxn id="23" idx="1"/>
          </p:cNvCxnSpPr>
          <p:nvPr/>
        </p:nvCxnSpPr>
        <p:spPr>
          <a:xfrm>
            <a:off x="3153972" y="3130093"/>
            <a:ext cx="1936570" cy="1644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852862" y="2710685"/>
            <a:ext cx="1977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將你開發的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xxx.ipynb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存到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做備份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229" y="4881290"/>
            <a:ext cx="1526758" cy="154021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090542" y="4636138"/>
            <a:ext cx="3370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你存在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drive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xxx.ipynb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25642" y="5083336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雲端硬碟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793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73900" y="3771486"/>
            <a:ext cx="519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上傳你的</a:t>
            </a:r>
            <a:r>
              <a:rPr lang="en-US" altLang="zh-TW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pyhon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程式並執行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3900" y="256467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0" dirty="0" smtClean="0">
                <a:solidFill>
                  <a:schemeClr val="bg1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NEXT</a:t>
            </a:r>
            <a:endParaRPr lang="en-US" altLang="zh-TW" sz="80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873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8989" y="1006231"/>
            <a:ext cx="354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Access your Google Drive filesystem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66800" y="19832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# save model image file to Google Drive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google.colab</a:t>
            </a:r>
            <a:r>
              <a:rPr lang="en-US" altLang="zh-TW" dirty="0"/>
              <a:t> import drive</a:t>
            </a:r>
          </a:p>
          <a:p>
            <a:r>
              <a:rPr lang="en-US" altLang="zh-TW" dirty="0" err="1"/>
              <a:t>drive.mount</a:t>
            </a:r>
            <a:r>
              <a:rPr lang="en-US" altLang="zh-TW" dirty="0"/>
              <a:t>('/content/</a:t>
            </a:r>
            <a:r>
              <a:rPr lang="en-US" altLang="zh-TW" dirty="0" err="1"/>
              <a:t>gdrive</a:t>
            </a:r>
            <a:r>
              <a:rPr lang="en-US" altLang="zh-TW" dirty="0"/>
              <a:t>')</a:t>
            </a:r>
          </a:p>
        </p:txBody>
      </p:sp>
      <p:sp>
        <p:nvSpPr>
          <p:cNvPr id="4" name="矩形 3"/>
          <p:cNvSpPr/>
          <p:nvPr/>
        </p:nvSpPr>
        <p:spPr>
          <a:xfrm>
            <a:off x="1066800" y="3514301"/>
            <a:ext cx="6779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!ls -la /content/</a:t>
            </a:r>
            <a:r>
              <a:rPr lang="en-US" altLang="zh-TW" sz="2400" dirty="0" err="1"/>
              <a:t>gdrive</a:t>
            </a:r>
            <a:r>
              <a:rPr lang="en-US" altLang="zh-TW" sz="2400" dirty="0"/>
              <a:t>/My\ Drive/</a:t>
            </a:r>
            <a:r>
              <a:rPr lang="en-US" altLang="zh-TW" sz="2400" dirty="0" err="1"/>
              <a:t>Colab</a:t>
            </a:r>
            <a:r>
              <a:rPr lang="en-US" altLang="zh-TW" sz="2400" dirty="0"/>
              <a:t>\ Notebooks/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66800" y="4779556"/>
            <a:ext cx="6588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r>
              <a:rPr lang="en-US" altLang="zh-TW" dirty="0" err="1"/>
              <a:t>titanic_train</a:t>
            </a:r>
            <a:r>
              <a:rPr lang="en-US" altLang="zh-TW" dirty="0"/>
              <a:t> = </a:t>
            </a:r>
            <a:r>
              <a:rPr lang="en-US" altLang="zh-TW" dirty="0" err="1"/>
              <a:t>pd.read_csv</a:t>
            </a:r>
            <a:r>
              <a:rPr lang="en-US" altLang="zh-TW" dirty="0"/>
              <a:t>('/content/</a:t>
            </a:r>
            <a:r>
              <a:rPr lang="en-US" altLang="zh-TW" dirty="0" err="1"/>
              <a:t>gdrive</a:t>
            </a:r>
            <a:r>
              <a:rPr lang="en-US" altLang="zh-TW" dirty="0"/>
              <a:t>/My Drive/</a:t>
            </a:r>
            <a:r>
              <a:rPr lang="en-US" altLang="zh-TW" dirty="0" err="1"/>
              <a:t>Colab</a:t>
            </a:r>
            <a:r>
              <a:rPr lang="en-US" altLang="zh-TW" dirty="0"/>
              <a:t> Notebooks/datasets/titanic/train_clean.csv')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79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708" y="12857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3. Use custom libraries and modules stored in Google Drive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0674" y="2563059"/>
            <a:ext cx="7737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sys</a:t>
            </a:r>
          </a:p>
          <a:p>
            <a:r>
              <a:rPr lang="en-US" altLang="zh-TW" dirty="0" err="1"/>
              <a:t>sys.path.insert</a:t>
            </a:r>
            <a:r>
              <a:rPr lang="en-US" altLang="zh-TW" dirty="0"/>
              <a:t>(0, '/content/</a:t>
            </a:r>
            <a:r>
              <a:rPr lang="en-US" altLang="zh-TW" dirty="0" err="1"/>
              <a:t>gdrive</a:t>
            </a:r>
            <a:r>
              <a:rPr lang="en-US" altLang="zh-TW" dirty="0"/>
              <a:t>/My Drive/</a:t>
            </a:r>
            <a:r>
              <a:rPr lang="en-US" altLang="zh-TW" dirty="0" err="1"/>
              <a:t>Colab</a:t>
            </a:r>
            <a:r>
              <a:rPr lang="en-US" altLang="zh-TW" dirty="0"/>
              <a:t> Notebooks/</a:t>
            </a:r>
            <a:r>
              <a:rPr lang="en-US" altLang="zh-TW" dirty="0" err="1"/>
              <a:t>my_modules</a:t>
            </a:r>
            <a:r>
              <a:rPr lang="en-US" altLang="zh-TW" dirty="0"/>
              <a:t>')</a:t>
            </a:r>
          </a:p>
          <a:p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naive_sharding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That's it; the naive_sharding.py module has been imported, and is ready to use.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098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5246" y="922496"/>
            <a:ext cx="78072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import </a:t>
            </a:r>
            <a:r>
              <a:rPr lang="en-US" altLang="zh-TW" sz="2800" dirty="0" err="1"/>
              <a:t>tensorflow</a:t>
            </a:r>
            <a:r>
              <a:rPr lang="en-US" altLang="zh-TW" sz="2800" dirty="0"/>
              <a:t> as </a:t>
            </a:r>
            <a:r>
              <a:rPr lang="en-US" altLang="zh-TW" sz="2800" dirty="0" err="1"/>
              <a:t>tf</a:t>
            </a:r>
            <a:endParaRPr lang="en-US" altLang="zh-TW" sz="2800" dirty="0"/>
          </a:p>
          <a:p>
            <a:r>
              <a:rPr lang="en-US" altLang="zh-TW" sz="2800" dirty="0" err="1"/>
              <a:t>device_name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tf.test.gpu_device_name</a:t>
            </a:r>
            <a:r>
              <a:rPr lang="en-US" altLang="zh-TW" sz="2800" dirty="0" smtClean="0"/>
              <a:t>()</a:t>
            </a:r>
          </a:p>
          <a:p>
            <a:endParaRPr lang="en-US" altLang="zh-TW" sz="2800" dirty="0"/>
          </a:p>
          <a:p>
            <a:r>
              <a:rPr lang="en-US" altLang="zh-TW" sz="2800" dirty="0"/>
              <a:t>if </a:t>
            </a:r>
            <a:r>
              <a:rPr lang="en-US" altLang="zh-TW" sz="2800" dirty="0" err="1"/>
              <a:t>device_name</a:t>
            </a:r>
            <a:r>
              <a:rPr lang="en-US" altLang="zh-TW" sz="2800" dirty="0"/>
              <a:t> != '/device:GPU:0':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raise </a:t>
            </a:r>
            <a:r>
              <a:rPr lang="en-US" altLang="zh-TW" sz="2800" dirty="0" err="1"/>
              <a:t>SystemError</a:t>
            </a:r>
            <a:r>
              <a:rPr lang="en-US" altLang="zh-TW" sz="2800" dirty="0"/>
              <a:t>('GPU device not found')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print</a:t>
            </a:r>
            <a:r>
              <a:rPr lang="en-US" altLang="zh-TW" sz="2800" dirty="0"/>
              <a:t>('Found GPU at: {}'.format(</a:t>
            </a:r>
            <a:r>
              <a:rPr lang="en-US" altLang="zh-TW" sz="2800" dirty="0" err="1"/>
              <a:t>device_name</a:t>
            </a:r>
            <a:r>
              <a:rPr lang="en-US" altLang="zh-TW" sz="2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6912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513" y="103868"/>
            <a:ext cx="2509966" cy="705793"/>
          </a:xfrm>
        </p:spPr>
        <p:txBody>
          <a:bodyPr/>
          <a:lstStyle/>
          <a:p>
            <a:r>
              <a:rPr lang="zh-TW" altLang="en-US" dirty="0" smtClean="0"/>
              <a:t>課程內容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064881"/>
              </p:ext>
            </p:extLst>
          </p:nvPr>
        </p:nvGraphicFramePr>
        <p:xfrm>
          <a:off x="332558" y="809661"/>
          <a:ext cx="7886700" cy="573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開始使用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google </a:t>
                      </a:r>
                      <a:r>
                        <a:rPr lang="en-US" altLang="zh-TW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colab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學習</a:t>
                      </a:r>
                      <a:endPara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登入與使用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Google </a:t>
                      </a:r>
                      <a:r>
                        <a:rPr lang="en-US" altLang="zh-TW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Colab</a:t>
                      </a:r>
                      <a:endPara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認識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Google </a:t>
                      </a:r>
                      <a:r>
                        <a:rPr lang="en-US" altLang="zh-TW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Colab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給你的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上傳你的</a:t>
                      </a:r>
                      <a:r>
                        <a:rPr lang="en-US" altLang="zh-TW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pyhon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(XXX.py)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並執行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上傳圖片並執行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上傳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csv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檔案並執行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程式分析</a:t>
                      </a:r>
                      <a:endPara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downloading, reading and displaying .csv file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Download a file to local computer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Setting Free GPU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Access your Google Drive filesystem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安裝</a:t>
                      </a:r>
                      <a:r>
                        <a:rPr lang="en-US" altLang="zh-TW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PyTorch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68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184" y="588220"/>
            <a:ext cx="331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3. Uploading and Using Data Files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9749" y="11902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google.colab</a:t>
            </a:r>
            <a:r>
              <a:rPr lang="en-US" altLang="zh-TW" dirty="0"/>
              <a:t> import files</a:t>
            </a:r>
          </a:p>
          <a:p>
            <a:r>
              <a:rPr lang="en-US" altLang="zh-TW" dirty="0"/>
              <a:t>uploaded = </a:t>
            </a:r>
            <a:r>
              <a:rPr lang="en-US" altLang="zh-TW" dirty="0" err="1"/>
              <a:t>files.upload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9749" y="2069293"/>
            <a:ext cx="7554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dirty="0" err="1"/>
              <a:t>fn</a:t>
            </a:r>
            <a:r>
              <a:rPr lang="en-US" altLang="zh-TW" dirty="0"/>
              <a:t> in </a:t>
            </a:r>
            <a:r>
              <a:rPr lang="en-US" altLang="zh-TW" dirty="0" err="1"/>
              <a:t>uploaded.keys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print('User uploaded file "{name}" with length {length} </a:t>
            </a:r>
            <a:r>
              <a:rPr lang="en-US" altLang="zh-TW" dirty="0" err="1"/>
              <a:t>bytes'.format</a:t>
            </a:r>
            <a:r>
              <a:rPr lang="en-US" altLang="zh-TW" dirty="0"/>
              <a:t>(name=</a:t>
            </a:r>
            <a:r>
              <a:rPr lang="en-US" altLang="zh-TW" dirty="0" err="1"/>
              <a:t>fn</a:t>
            </a:r>
            <a:r>
              <a:rPr lang="en-US" altLang="zh-TW" dirty="0"/>
              <a:t>, length=</a:t>
            </a:r>
            <a:r>
              <a:rPr lang="en-US" altLang="zh-TW" dirty="0" err="1"/>
              <a:t>len</a:t>
            </a:r>
            <a:r>
              <a:rPr lang="en-US" altLang="zh-TW" dirty="0"/>
              <a:t>(uploaded[</a:t>
            </a:r>
            <a:r>
              <a:rPr lang="en-US" altLang="zh-TW" dirty="0" err="1"/>
              <a:t>fn</a:t>
            </a:r>
            <a:r>
              <a:rPr lang="en-US" altLang="zh-TW" dirty="0"/>
              <a:t>])))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9749" y="3153346"/>
            <a:ext cx="6701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 smtClean="0"/>
              <a:t>io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df</a:t>
            </a:r>
            <a:r>
              <a:rPr lang="en-US" altLang="zh-TW" dirty="0"/>
              <a:t> = </a:t>
            </a:r>
            <a:r>
              <a:rPr lang="en-US" altLang="zh-TW" dirty="0" err="1"/>
              <a:t>pd.read_csv</a:t>
            </a:r>
            <a:r>
              <a:rPr lang="en-US" altLang="zh-TW" dirty="0"/>
              <a:t>(</a:t>
            </a:r>
            <a:r>
              <a:rPr lang="en-US" altLang="zh-TW" dirty="0" err="1"/>
              <a:t>io.StringIO</a:t>
            </a:r>
            <a:r>
              <a:rPr lang="en-US" altLang="zh-TW" dirty="0"/>
              <a:t>(uploaded['iris.csv'].decode('utf-8')))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df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9749" y="50478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google.colab</a:t>
            </a:r>
            <a:r>
              <a:rPr lang="en-US" altLang="zh-TW" dirty="0"/>
              <a:t> import files</a:t>
            </a:r>
          </a:p>
          <a:p>
            <a:r>
              <a:rPr lang="en-US" altLang="zh-TW" dirty="0" err="1"/>
              <a:t>files.download</a:t>
            </a:r>
            <a:r>
              <a:rPr lang="en-US" altLang="zh-TW" dirty="0"/>
              <a:t>("births.csv")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00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18" y="2691789"/>
            <a:ext cx="2230254" cy="11862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3475" y="2322457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平台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153972" y="3126377"/>
            <a:ext cx="1844748" cy="3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38" y="2429109"/>
            <a:ext cx="1526758" cy="154021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099251" y="2183957"/>
            <a:ext cx="3370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你存在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drive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xxx.ipynb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34351" y="2631155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雲端硬碟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4777042"/>
            <a:ext cx="9203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r>
              <a:rPr lang="zh-TW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TW" alt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程式碼</a:t>
            </a:r>
            <a:r>
              <a:rPr lang="en-US" altLang="zh-TW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sz="1000" dirty="0" smtClean="0">
                <a:hlinkClick r:id="rId4"/>
              </a:rPr>
              <a:t>https</a:t>
            </a:r>
            <a:r>
              <a:rPr lang="en-US" altLang="zh-TW" sz="1000" dirty="0">
                <a:hlinkClick r:id="rId4"/>
              </a:rPr>
              <a:t>://github.com/MyDearGreatTeacher/AI_and_security/blob/master/%E5%9F%B7%E8%A1%8CGoogle_drive%E7%9A%84Python%E7%A8%8B%E5%BC%8F(XXX_py).ipynb</a:t>
            </a:r>
            <a:endParaRPr lang="zh-TW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976" y="727556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本次主題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369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568" y="1053574"/>
            <a:ext cx="5170788" cy="89526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設定權限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8912" y="2609446"/>
            <a:ext cx="6229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from </a:t>
            </a:r>
            <a:r>
              <a:rPr lang="en-US" altLang="zh-TW" sz="3200" dirty="0" err="1"/>
              <a:t>google.colab</a:t>
            </a:r>
            <a:r>
              <a:rPr lang="en-US" altLang="zh-TW" sz="3200" dirty="0"/>
              <a:t> import drive</a:t>
            </a:r>
          </a:p>
          <a:p>
            <a:r>
              <a:rPr lang="en-US" altLang="zh-TW" sz="3200" dirty="0" err="1"/>
              <a:t>drive.mount</a:t>
            </a:r>
            <a:r>
              <a:rPr lang="en-US" altLang="zh-TW" sz="3200" dirty="0"/>
              <a:t>('/content/drive/')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9865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5313"/>
            <a:ext cx="7886700" cy="42719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5143" t="27693" r="33714" b="38613"/>
          <a:stretch/>
        </p:blipFill>
        <p:spPr>
          <a:xfrm>
            <a:off x="4763589" y="1132113"/>
            <a:ext cx="2847702" cy="1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01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5313"/>
            <a:ext cx="7886700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9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1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478" y="1317242"/>
            <a:ext cx="7886700" cy="740863"/>
          </a:xfrm>
        </p:spPr>
        <p:txBody>
          <a:bodyPr/>
          <a:lstStyle/>
          <a:p>
            <a:r>
              <a:rPr lang="zh-TW" altLang="en-US" dirty="0" smtClean="0"/>
              <a:t>檢</a:t>
            </a:r>
            <a:r>
              <a:rPr lang="zh-TW" altLang="en-US" dirty="0"/>
              <a:t>視</a:t>
            </a:r>
            <a:r>
              <a:rPr lang="zh-TW" altLang="en-US" dirty="0" smtClean="0"/>
              <a:t>你雲端硬碟上的資</a:t>
            </a:r>
            <a:r>
              <a:rPr lang="zh-TW" altLang="en-US" dirty="0"/>
              <a:t>料</a:t>
            </a:r>
          </a:p>
        </p:txBody>
      </p:sp>
      <p:sp>
        <p:nvSpPr>
          <p:cNvPr id="4" name="矩形 3"/>
          <p:cNvSpPr/>
          <p:nvPr/>
        </p:nvSpPr>
        <p:spPr>
          <a:xfrm>
            <a:off x="767987" y="2434437"/>
            <a:ext cx="65148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!</a:t>
            </a:r>
            <a:r>
              <a:rPr lang="en-US" altLang="zh-TW" sz="4000" dirty="0"/>
              <a:t>ls "/content/drive/My Drive/"</a:t>
            </a:r>
            <a:endParaRPr lang="zh-TW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67987" y="3518655"/>
            <a:ext cx="7107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!</a:t>
            </a:r>
            <a:r>
              <a:rPr lang="en-US" altLang="zh-TW" sz="2800" dirty="0"/>
              <a:t>ls "/content/drive/My Drive/</a:t>
            </a:r>
            <a:r>
              <a:rPr lang="en-US" altLang="zh-TW" sz="2800" dirty="0" err="1"/>
              <a:t>Colab</a:t>
            </a:r>
            <a:r>
              <a:rPr lang="en-US" altLang="zh-TW" sz="2800" dirty="0"/>
              <a:t> Notebooks"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67987" y="4360689"/>
            <a:ext cx="6405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!</a:t>
            </a:r>
            <a:r>
              <a:rPr lang="en-US" altLang="zh-TW" sz="2800" dirty="0"/>
              <a:t>ls "/content/drive/My </a:t>
            </a:r>
            <a:r>
              <a:rPr lang="en-US" altLang="zh-TW" sz="2800" dirty="0" smtClean="0"/>
              <a:t>Drive/</a:t>
            </a:r>
            <a:r>
              <a:rPr lang="en-US" altLang="zh-TW" sz="2800" dirty="0" err="1" smtClean="0"/>
              <a:t>PythonCode</a:t>
            </a:r>
            <a:r>
              <a:rPr lang="en-US" altLang="zh-TW" sz="2800" dirty="0" smtClean="0"/>
              <a:t>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3473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8011" y="1010194"/>
            <a:ext cx="8193133" cy="1081089"/>
          </a:xfrm>
        </p:spPr>
        <p:txBody>
          <a:bodyPr/>
          <a:lstStyle/>
          <a:p>
            <a:r>
              <a:rPr lang="zh-TW" altLang="en-US" dirty="0" smtClean="0"/>
              <a:t>執行你</a:t>
            </a:r>
            <a:r>
              <a:rPr lang="zh-TW" altLang="en-US" dirty="0"/>
              <a:t>雲端硬碟上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pythont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1199" y="3362175"/>
            <a:ext cx="65123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python3 "/content/drive/My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Drive/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PythonCode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/mnist_cnn.py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1199" y="2463966"/>
            <a:ext cx="577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要先在你的</a:t>
            </a:r>
            <a:r>
              <a:rPr lang="en-US" altLang="zh-TW" dirty="0" smtClean="0"/>
              <a:t>google drive</a:t>
            </a:r>
            <a:r>
              <a:rPr lang="zh-TW" altLang="en-US" dirty="0" smtClean="0"/>
              <a:t>建立目錄並上傳你的</a:t>
            </a:r>
            <a:r>
              <a:rPr lang="en-US" altLang="zh-TW" dirty="0" err="1" smtClean="0"/>
              <a:t>pythont</a:t>
            </a:r>
            <a:r>
              <a:rPr lang="zh-TW" altLang="en-US" dirty="0"/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3675432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跑了好久</a:t>
            </a:r>
            <a:r>
              <a:rPr lang="en-US" altLang="zh-TW" dirty="0" smtClean="0"/>
              <a:t>………………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79" b="9666"/>
          <a:stretch/>
        </p:blipFill>
        <p:spPr>
          <a:xfrm>
            <a:off x="704144" y="2220685"/>
            <a:ext cx="7735712" cy="35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07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改名</a:t>
            </a:r>
            <a:r>
              <a:rPr lang="en-US" altLang="zh-TW" dirty="0"/>
              <a:t>rename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6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https://medium.com/deep-learning-turkey/google-colab-free-gpu-tutorial-e113627b9f5d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171" y="2871541"/>
            <a:ext cx="704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https://www.kdnuggets.com/2019/01/more-google-colab-environment-management-tips.html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5347" y="3785153"/>
            <a:ext cx="8093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 Essential Google </a:t>
            </a:r>
            <a:r>
              <a:rPr lang="en-US" altLang="zh-TW" dirty="0" err="1"/>
              <a:t>Colaboratory</a:t>
            </a:r>
            <a:r>
              <a:rPr lang="en-US" altLang="zh-TW" dirty="0"/>
              <a:t> Tips &amp; </a:t>
            </a:r>
            <a:r>
              <a:rPr lang="en-US" altLang="zh-TW" dirty="0" smtClean="0"/>
              <a:t>Tricks</a:t>
            </a:r>
          </a:p>
          <a:p>
            <a:r>
              <a:rPr lang="en-US" altLang="zh-TW" dirty="0"/>
              <a:t>https://www.kdnuggets.com/2018/02/essential-google-colaboratory-tips-tricks.html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467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改名</a:t>
            </a:r>
            <a:r>
              <a:rPr lang="en-US" altLang="zh-TW" dirty="0" smtClean="0"/>
              <a:t>rename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83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存到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備份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031" y="1690689"/>
            <a:ext cx="7730398" cy="355427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93407" y="3262167"/>
            <a:ext cx="1037967" cy="5931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</a:t>
            </a:r>
          </a:p>
        </p:txBody>
      </p:sp>
    </p:spTree>
    <p:extLst>
      <p:ext uri="{BB962C8B-B14F-4D97-AF65-F5344CB8AC3E}">
        <p14:creationId xmlns:p14="http://schemas.microsoft.com/office/powerpoint/2010/main" val="3588622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選擇存放到哪一個目錄底下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801" y="2211963"/>
            <a:ext cx="7730398" cy="357866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314995" y="3314418"/>
            <a:ext cx="1440380" cy="5931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擇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4981303" y="4376864"/>
            <a:ext cx="1161705" cy="5931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確定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086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8"/>
            <a:ext cx="7550254" cy="45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07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73900" y="3771486"/>
            <a:ext cx="519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上傳你的</a:t>
            </a:r>
            <a:r>
              <a:rPr lang="en-US" altLang="zh-TW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pyhon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程式並執行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3900" y="256467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0" dirty="0" smtClean="0">
                <a:solidFill>
                  <a:schemeClr val="bg1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NEXT</a:t>
            </a:r>
            <a:endParaRPr lang="en-US" altLang="zh-TW" sz="80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0437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47" y="2137093"/>
            <a:ext cx="7730398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29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509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08271" y="2939465"/>
            <a:ext cx="5199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安裝軟體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8271" y="173264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0" dirty="0" smtClean="0">
                <a:solidFill>
                  <a:schemeClr val="bg1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NEXT</a:t>
            </a:r>
            <a:endParaRPr lang="en-US" altLang="zh-TW" sz="80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139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08271" y="2939465"/>
            <a:ext cx="6023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Google </a:t>
            </a:r>
            <a:r>
              <a:rPr lang="en-US" altLang="zh-TW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8271" y="173264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0" dirty="0" smtClean="0">
                <a:solidFill>
                  <a:schemeClr val="bg1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NEXT</a:t>
            </a:r>
            <a:endParaRPr lang="en-US" altLang="zh-TW" sz="80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142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42368" y="2693230"/>
            <a:ext cx="48429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54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088" y="718021"/>
            <a:ext cx="4478809" cy="705793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130" y="1809149"/>
            <a:ext cx="825173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is a free cloud service and now it supports free GPU!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You can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/>
              <a:t>improve your Python programming language coding skills.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/>
              <a:t>develop deep learning applications using popular libraries such as </a:t>
            </a:r>
            <a:r>
              <a:rPr lang="en-US" altLang="zh-TW" dirty="0" err="1"/>
              <a:t>Keras</a:t>
            </a:r>
            <a:r>
              <a:rPr lang="en-US" altLang="zh-TW" dirty="0"/>
              <a:t>,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err="1"/>
              <a:t>PyTorch</a:t>
            </a:r>
            <a:r>
              <a:rPr lang="en-US" altLang="zh-TW" dirty="0"/>
              <a:t>, </a:t>
            </a:r>
            <a:r>
              <a:rPr lang="en-US" altLang="zh-TW" dirty="0" err="1" smtClean="0"/>
              <a:t>OpenAI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gymand</a:t>
            </a:r>
            <a:r>
              <a:rPr lang="en-US" altLang="zh-TW" dirty="0" smtClean="0"/>
              <a:t> </a:t>
            </a:r>
            <a:r>
              <a:rPr lang="en-US" altLang="zh-TW" dirty="0" err="1"/>
              <a:t>OpenCV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The most important feature that distinguishes </a:t>
            </a:r>
            <a:r>
              <a:rPr lang="en-US" altLang="zh-TW" dirty="0" err="1"/>
              <a:t>Colab</a:t>
            </a:r>
            <a:r>
              <a:rPr lang="en-US" altLang="zh-TW" dirty="0"/>
              <a:t> from other free cloud services is; </a:t>
            </a:r>
            <a:r>
              <a:rPr lang="en-US" altLang="zh-TW" dirty="0" err="1"/>
              <a:t>Colab</a:t>
            </a:r>
            <a:r>
              <a:rPr lang="en-US" altLang="zh-TW" dirty="0"/>
              <a:t> provides GPU and is totally free.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61" y="433754"/>
            <a:ext cx="2225233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9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17655" y="2437857"/>
            <a:ext cx="484299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登入與使用</a:t>
            </a:r>
            <a:endParaRPr lang="en-US" altLang="zh-TW" sz="6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sz="6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559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首頁搜尋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-630" t="2883" r="630" b="30339"/>
          <a:stretch/>
        </p:blipFill>
        <p:spPr>
          <a:xfrm>
            <a:off x="807308" y="1027907"/>
            <a:ext cx="7529383" cy="28281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08" y="3041468"/>
            <a:ext cx="7211699" cy="356440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037969" y="4258087"/>
            <a:ext cx="1037967" cy="5931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</a:t>
            </a:r>
          </a:p>
        </p:txBody>
      </p:sp>
    </p:spTree>
    <p:extLst>
      <p:ext uri="{BB962C8B-B14F-4D97-AF65-F5344CB8AC3E}">
        <p14:creationId xmlns:p14="http://schemas.microsoft.com/office/powerpoint/2010/main" val="8392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的首頁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85" y="1946715"/>
            <a:ext cx="8311140" cy="361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0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2795</TotalTime>
  <Words>1051</Words>
  <Application>Microsoft Office PowerPoint</Application>
  <PresentationFormat>如螢幕大小 (4:3)</PresentationFormat>
  <Paragraphs>187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Kozuka Gothic Pr6N B</vt:lpstr>
      <vt:lpstr>新細明體</vt:lpstr>
      <vt:lpstr>Arial</vt:lpstr>
      <vt:lpstr>Calibri</vt:lpstr>
      <vt:lpstr>Calibri Light</vt:lpstr>
      <vt:lpstr>Wingdings</vt:lpstr>
      <vt:lpstr>Office 佈景主題</vt:lpstr>
      <vt:lpstr>Google Colab使用手冊 使用Google Colab學習Python與人工智慧</vt:lpstr>
      <vt:lpstr>本課程目的:</vt:lpstr>
      <vt:lpstr>課程內容</vt:lpstr>
      <vt:lpstr>參考資料</vt:lpstr>
      <vt:lpstr>PowerPoint 簡報</vt:lpstr>
      <vt:lpstr>Google Colab平台</vt:lpstr>
      <vt:lpstr>PowerPoint 簡報</vt:lpstr>
      <vt:lpstr>從Google首頁搜尋Google colab </vt:lpstr>
      <vt:lpstr>Google colab的首頁 </vt:lpstr>
      <vt:lpstr>點選文件 從下拉式選單選取新建Python3記事本</vt:lpstr>
      <vt:lpstr>Google colab要求使用Google帳號登入 按確認後使用Google帳號登入即可使用</vt:lpstr>
      <vt:lpstr>登入後畫面如下 接著開始寫程式</vt:lpstr>
      <vt:lpstr>PowerPoint 簡報</vt:lpstr>
      <vt:lpstr>輸入你寫的程式 點選後即可執行</vt:lpstr>
      <vt:lpstr>PowerPoint 簡報</vt:lpstr>
      <vt:lpstr>PowerPoint 簡報</vt:lpstr>
      <vt:lpstr>PowerPoint 簡報</vt:lpstr>
      <vt:lpstr>確認套件版本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設定權限</vt:lpstr>
      <vt:lpstr>PowerPoint 簡報</vt:lpstr>
      <vt:lpstr>PowerPoint 簡報</vt:lpstr>
      <vt:lpstr>PowerPoint 簡報</vt:lpstr>
      <vt:lpstr>檢視你雲端硬碟上的資料</vt:lpstr>
      <vt:lpstr>執行你雲端硬碟上的pythont程式</vt:lpstr>
      <vt:lpstr>跑了好久………………</vt:lpstr>
      <vt:lpstr>改名rename</vt:lpstr>
      <vt:lpstr>改名rename</vt:lpstr>
      <vt:lpstr>存到Github備份</vt:lpstr>
      <vt:lpstr>選擇存放到哪一個目錄底下</vt:lpstr>
      <vt:lpstr>完成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Colab使用手冊</dc:title>
  <dc:creator>BREAKALLCTF{Letmeseesee}</dc:creator>
  <cp:lastModifiedBy>BREAKALLCTF{Letmeseesee}</cp:lastModifiedBy>
  <cp:revision>23</cp:revision>
  <dcterms:created xsi:type="dcterms:W3CDTF">2019-04-09T03:25:15Z</dcterms:created>
  <dcterms:modified xsi:type="dcterms:W3CDTF">2019-04-27T07:14:08Z</dcterms:modified>
</cp:coreProperties>
</file>