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82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EB663-4FB9-4999-9445-1E7B91841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475FCA-3D40-4553-95A4-3821132A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C1F14D-F8AA-4A14-8094-E1375DE6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65E197-A03B-44BB-9735-EA59F3E3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8140C7-8648-43E7-9A99-4EF3174C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08ADE-A56E-474A-8C58-E49309AD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1B285F-5464-4804-A93D-4342FF6B1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D49136-C689-4E2E-9FFB-096D237C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F4A9CF-4FCB-48ED-8A4A-BB113857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AA2B1C-A545-4771-A3E1-E25C27C3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32192B-41E1-4A93-8659-81BE11C74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0F9A4C-F80D-4295-822E-CE9C4B85E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30DB2-AD81-49D6-8A06-DC54C16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F045A3-37FF-4778-808D-E521A198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57695-C179-462D-A93E-6E942874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77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BB6E4F-91DD-4FEF-A664-502CCD04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7195E-C549-46D3-AFA3-5E9EDB65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27DC62-3145-4B75-BC6F-456DFFB9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5F2F40-A819-4B3B-83ED-BCDFD39F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A28AE-0257-4F30-8501-368269C0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6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6FB2A-0952-4407-8915-4B20C8637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E025F2-51E6-4D2E-8C1D-7ACD4D7E7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1B03C8-3258-48D6-9871-47261A9B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4BB5C0-1488-4BD1-9590-B98F85F4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C19B2-8C09-441C-B218-A40D2956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13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BA800-3F34-4784-A7C3-CBA8299D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2E14-D4EB-48E5-93FC-915D45177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37DF25-342B-4820-8D64-D029509A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A4C027-377E-4658-8BF9-A45E7D54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3628C3-3D7C-4DD0-9F0B-10E2AFF9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149EC9-57DA-40D5-9378-7A9B6051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3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AA96B-7E73-4C67-B9E5-4824BB3A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B3C73B-7FFE-4473-8AA1-C8682A4C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E5ED48-96D3-48E5-967B-9D30F1672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1B5F47-4BA7-452B-8B24-AC630E2EA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F03F7A-DE85-4A6B-B952-5A8BABEAC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E6FA62-92C3-48D3-8EEC-0D40506D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A1AC78-3906-4C03-8119-6ECAEC1F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1F22112-EBAC-4D40-B385-6E64B2A3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91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9C167-BA08-4456-A426-727E8AFA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15F5CF-7F7F-49B5-81CB-3C979CD6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74EE56-5127-4C33-B355-8E917D75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20269E-03BC-4F22-B47A-EF4AC8E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9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BFB642-E184-4172-AD89-ECD912F7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5CDB8C-03FC-4DF5-B343-46BD9362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86534F-D1CE-426E-A33B-FF7F3566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00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F6140-49D5-4094-B88F-942D1307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CA854-6A61-47BC-987D-236CBC85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060246-FEBA-42F8-9075-2572F8BBB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AE4642-50D9-4BD2-9813-D55B0F94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D1DD38-C331-4E92-AA6E-8827014D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469B47-8A6B-4F12-ABF5-9CC4C062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8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22197-F193-47A5-9697-F591F6E9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FEDE6F-337D-44BB-8049-DAE794611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935435-D5A1-48B1-A6ED-4CAA808D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FE9127-423D-4311-8726-328F6DE5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42FED-4EBE-45C3-B9BD-45CCC272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5F759E-24E9-474E-8EB4-D822DD8A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07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E07F1E-7D5A-4B52-9A36-0DE351C3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82E69B-EAD9-4051-B78B-0485950D5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601FCC-53AF-4AA2-81C6-8F02D1EAD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7F0A-D705-4E8A-BF62-22348A00D8AD}" type="datetimeFigureOut">
              <a:rPr lang="zh-TW" altLang="en-US" smtClean="0"/>
              <a:t>2020/3/20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96897-0C81-4B7F-AA8D-B9339D94C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BD3155-F427-428E-A75D-9772F9E4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7F9A-FB90-46B2-B0E1-05CE1C6726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7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0015300153/school_AI_and_security/blob/master/20200314_homework.ipynb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136FC-8BBF-41DC-9CE7-F3CF9736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4D9EA-5DEE-4782-AD0D-86D761D88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https://github.com/q0015300153/school_AI_and_security/blob/master/20200314_homework.ipynb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08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計算堆疊直條圖的偏移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y_offset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(columns))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計算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偏移初始值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(columns))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計算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偏移初始值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bar_width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直條圖寬度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繪製欄資料並為表格建立標籤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cell_text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紀錄資料文字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n_rows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循環資料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(index,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加入直條圖，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偏移值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data[row],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bar_width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寬度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y_offset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偏移值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colors[row])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顏色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y_offset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y_offset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data[row]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更新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偏移值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cell_text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'%1.1f'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1000.0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y_offset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加入資料文字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反轉顏色和標籤以在上方顯示最後一個資料值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colors[::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反轉顏色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cell_text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反轉資料文字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6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加入表格在圖表下方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the_table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cellText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cell_text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資料文字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rowLabels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列標籤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rowColours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列顏色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colLabels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欄標籤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'bottom'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表格位置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調整佈局以為表騰出空間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subplots_adjust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(left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左側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0.2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、下方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0.2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"Loss in ${0}'</a:t>
            </a:r>
            <a:r>
              <a:rPr lang="en-US" altLang="zh-TW" kern="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value_increment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設定標籤文字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value_increment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yticks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value_increment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'%d'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values])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設定標籤值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xticks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設定為空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設定圖表表頭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'Loss by Disaster'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altLang="zh-TW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5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C0468-8AC1-4136-B34F-04A460E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28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5.Firefox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60628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載入套件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正規表示式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矩陣計算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matplotlib.path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圖表繪製各種折線模組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matplotlib.patches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patches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圖表繪製各種圖形模組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D436678-9CFC-4EC1-A863-740C28BF8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18" y="2360613"/>
            <a:ext cx="4750882" cy="46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Logo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的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svg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繪製資料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參考自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:http://raphaeljs.com/icons/#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firefox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不過上方網頁可能已修改，已找不到該網址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16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28.4,22.469c0.479-0.964,0.851-1.991,1.095-3.066c0.953-3.661,0.666-6.854,0.666-6.854l-0.327,2.104c0,0-0.469-3.896-1.044-5.353c-0.881-2.231-1.273-2.214-1.274-2.21c0.542,1.379,0.494,2.169,0.483,2.288c-0.01-0.016-0.019-0.032-0.027-0.047c-0.131-0.324-0.797-1.819-2.225-2.878c-2.502-2.481-5.943-4.014-9.745-4.015c-4.056,0-7.705,1.745-10.238,4.525C5.444,6.5,5.183,5.938,5.159,5.317c0,0-0.002,0.002-0.006,0.005c0-0.011-0.003-0.021-0.003-0.031c0,0-1.61,1.247-1.436,4.612c-0.299,0.574-0.56,1.172-0.777,1.791c-0.375,0.817-0.75,2.004-1.059,3.746c0,0,0.133-0.422,0.399-0.988c-0.064,0.482-0.103,0.971-0.116,1.467c-0.09,0.845-0.118,1.865-0.039,3.088c0,0,0.032-0.406,0.136-1.021c0.834,6.854,6.667,12.165,13.743,12.165l0,0c1.86,0,3.636-0.37,5.256-1.036C24.938,27.771,27.116,25.196,28.4,22.469zM16.002,3.356c2.446,0,4.73,0.68,6.68,1.86c-2.274-0.528-3.433-0.261-3.423-0.248c0.013,0.015,3.384,0.589,3.981,1.411c0,0-1.431,0-2.856,0.41c-0.065,0.019,5.242,0.663,6.327,5.966c0,0-0.582-1.213-1.301-1.42c0.473,1.439,0.351,4.17-0.1,5.528c-0.058,0.174-0.118-0.755-1.004-1.155c0.284,2.037-0.018,5.268-1.432,6.158c-0.109,0.07,0.887-3.189,0.201-1.93c-4.093,6.276-8.959,2.539-10.934,1.208c1.585,0.388,3.267,0.108,4.242-0.559c0.982-0.672,1.564-1.162,2.087-1.047c0.522,0.117,0.87-0.407,0.464-0.872c-0.405-0.466-1.392-1.105-2.725-0.757c-0.94,0.247-2.107,1.287-3.886,0.233c-1.518-0.899-1.507-1.63-1.507-2.095c0-0.366,0.257-0.88,0.734-1.028c0.58,0.062,1.044,0.214,1.537,0.466c0.005-0.135,0.006-0.315-0.001-0.519c0.039-0.077,0.015-0.311-0.047-0.596c-0.036-0.287-0.097-0.582-0.19-0.851c0.01-0.002,0.017-0.007,0.021-0.021c0.076-0.344,2.147-1.544,2.299-1.659c0.153-0.114,0.55-0.378,0.506-1.183c-0.015-0.265-0.058-0.294-2.232-0.286c-0.917,0.003-1.425-0.894-1.589-1.245c0.222-1.231,0.863-2.11,1.919-2.704c0.02-0.011,0.015-0.021-0.008-0.027c0.219-0.127-2.524-0.006-3.76,1.604C9.674,8.045,9.219,7.95,8.71,7.95c-0.638,0-1.139,0.07-1.603,0.187c-0.05,0.013-0.122,0.011-0.208-0.001C6.769,8.04,6.575,7.88,6.365,7.672c0.161-0.18,0.324-0.356,0.495-0.526C9.201,4.804,12.43,3.357,16.002,3.356z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27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分析繪製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FireFox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Logo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的資料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A6E22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svg_parse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輸入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svg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繪製資料，回傳繪製的動作以及點位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設定繪製動作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TW" sz="13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'M'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MOVETO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,),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移動到某個頂點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3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LINETO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,),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從目前位置到某個頂點畫一條線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3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'Q'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CURVE3,)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從目前位置到某個頂點畫一條二次貝茲曲線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3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CURVE4,)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從目前位置到某個頂點畫一條三次貝茲曲線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3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CLOSEPOLY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,)}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從目前折線的某個點開始繪製一條線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設定正規表示式分析條件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path_re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3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r'([MLHVCSQTAZ])([^MLHVCSQTAZ]+)'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IGNORECASE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分析以為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MLHVCSQTAZ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關鍵字，取得命令字元以及繪製參數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float_re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3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r'(?:[\s,]*)([+-]?\d+(?:\.\d+)?)'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分隔繪製參數用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紀錄資訊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紀錄繪製的點位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紀錄繪製的動作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分析繪製資料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3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最後坐標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path_re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(path):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分析出繪製的命令以及參數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[float(v)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float_re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(values)]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分析繪製參數值，取得繪製的點位坐標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(points)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reshape((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(points)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zh-TW" sz="13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變更繪製坐標形狀，列數為坐標數整除以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，欄數為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300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如果命令字元為小寫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增加最後坐標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命令字元轉為大寫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points[</a:t>
            </a:r>
            <a:r>
              <a:rPr lang="en-US" altLang="zh-TW" sz="13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3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最後坐標設定為最後一個繪製坐標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(commands[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加入繪製的動作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altLang="zh-TW" sz="13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3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加入繪製的點位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3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回傳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300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codes,</a:t>
            </a:r>
            <a:r>
              <a:rPr lang="en-US" altLang="zh-TW" sz="13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3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vertices</a:t>
            </a:r>
            <a:endParaRPr lang="zh-TW" altLang="zh-TW" sz="13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1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SVG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資料轉換為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matplotlib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圖表命令與坐標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svg_parse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firefox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傳入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svg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資料，傳回繪製命令與坐標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sz="17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(verts)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坐標包入陣列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Path(verts,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codes)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將坐標與命令傳入折線模組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計算坐標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verts[:,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倒轉坐標值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verts[:,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verts[:,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取得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坐標最小值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-1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，最大值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+ 1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verts[:,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verts[:,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取得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坐標最小值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-1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，最大值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+ 1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建立圖表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sz="17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尺寸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5 * 5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altLang="zh-TW" sz="17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add_axes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加入坐標軸，範圍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(0.0, 0.0) ~ (1.0, 1.0)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frameon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框架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False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aspect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長寬比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設定邊緣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patches</a:t>
            </a:r>
            <a:r>
              <a:rPr lang="en-US" altLang="zh-TW" sz="17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PathPatch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建立曲線，使用資料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path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'None'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無填充顏色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edgecolor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邊緣顏色為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w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TW" sz="1700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sz="1700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邊緣寬度為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6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sz="1700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700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add_patch</a:t>
            </a:r>
            <a:r>
              <a:rPr lang="en-US" altLang="zh-TW" sz="1700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(patch)</a:t>
            </a:r>
            <a:r>
              <a:rPr lang="en-US" altLang="zh-TW" sz="1700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sz="1700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加入邊緣至圖表</a:t>
            </a:r>
            <a:endParaRPr lang="zh-TW" altLang="zh-TW" sz="1700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3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設定圖案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patches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PathPatch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(path,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建立曲線，使用資料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path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facecolor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'orange'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填充顏色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orange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edgecolor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邊緣顏色為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k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邊緣寬度為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add_patch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(patch)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加入至圖表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圖表位置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set_xlim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軸位置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set_ylim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軸位置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清除軸標籤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set_xticks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清除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set_yticks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清除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C0468-8AC1-4136-B34F-04A460E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28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1.Annotate Text Arrow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444A2F-8204-46D5-85B4-624991BFE690}"/>
              </a:ext>
            </a:extLst>
          </p:cNvPr>
          <p:cNvSpPr/>
          <p:nvPr/>
        </p:nvSpPr>
        <p:spPr>
          <a:xfrm>
            <a:off x="0" y="2610683"/>
            <a:ext cx="1219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載入套件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矩陣計算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建立子圖表，尺寸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5 * 5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set_aspect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軸對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軸的縮放比例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產生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100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組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x1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資料，使用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-1 +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隨機數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產生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100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組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y1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資料，使用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-1 +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隨機數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產生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100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組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x2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資料，使用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 +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隨機數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產生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100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組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y2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資料，使用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 +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隨機數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(x1,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y1,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散佈圖，紅色點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(x2,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y2,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散佈圖，綠色點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81B5119-399C-475C-A6EA-691FC0A18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400" y="0"/>
            <a:ext cx="3950600" cy="3899788"/>
          </a:xfr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0214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0F5618-615E-4B7E-8D86-685DA6232B1E}"/>
              </a:ext>
            </a:extLst>
          </p:cNvPr>
          <p:cNvSpPr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建立文字框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bbox_props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boxstyle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"round"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建立文字框樣式，框線樣式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round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背景色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w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邊框顏色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0.5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角度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0.9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建立文字框，座標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-2, -2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"Sample A"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顯示文字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"Sample A"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橫坐標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center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直坐標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center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尺寸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20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bbox_props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文字框樣式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建立文字框，座標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2, 2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"Sample B"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顯示文字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"Sample A"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橫坐標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center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直坐標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center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尺寸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20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bbox_props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文字框樣式</a:t>
            </a:r>
            <a:r>
              <a:rPr lang="en-US" altLang="zh-TW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0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0F5618-615E-4B7E-8D86-685DA6232B1E}"/>
              </a:ext>
            </a:extLst>
          </p:cNvPr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建立箭頭文字框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bbox_props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boxstyle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kern="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rarrow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建立文字框樣式，框線樣式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rarrow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背景色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R=0.8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、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G=0.9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、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B=0.9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邊框顏色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b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邊框寬度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2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建立文字框，座標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0, 0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"Direction"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顯示文字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"Direction"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橫坐標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center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"center"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直坐標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center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角度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45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尺寸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15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bbox_props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文字框樣式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get_bbox_patch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取得建立好的文字框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set_boxstyle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kern="0" dirty="0" err="1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rarrow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pad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改為箭頭樣式，尺寸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0.6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set_xlim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軸範圍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-4 ~ 4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set_ylim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軸範圍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-4 ~ 4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98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C0468-8AC1-4136-B34F-04A460E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28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2.Dropped spines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7CAE8E-EBBF-4EC1-ABDF-4B6ADAA7D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762" y="0"/>
            <a:ext cx="3239238" cy="348059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606287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載入套件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矩陣計算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設定隨機樹種子，以確保圖表再現性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19680801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(size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建立資料採樣，樣本數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 * 10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imshow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(image,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將資料顯示在圖表上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將資料對應到顏色，採用灰度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interpolation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'nearest'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插值的方法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nearest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set_title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'dropped spines'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圖表表頭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3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移動標籤軸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spines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'left'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set_position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'outward'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標籤軸往左移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點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spines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'bottom'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set_position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'outward'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標籤軸往下移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10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點</a:t>
            </a:r>
            <a:r>
              <a:rPr lang="en-US" altLang="zh-TW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TW" kern="100" dirty="0">
              <a:solidFill>
                <a:srgbClr val="7571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隱藏標籤軸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spines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'right'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set_visible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隱藏右標籤軸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spines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'top'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set_visible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隱藏上標籤軸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設定刻度位置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yaxis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set_ticks_position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'left'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標籤軸顯示在左側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xaxis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set_ticks_position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'bottom'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標籤軸顯示在下方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5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C0468-8AC1-4136-B34F-04A460E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28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3.3D surface (color map)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606287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載入套件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圖表顏色圖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matplotlib.ticker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LinearLocator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FormatStrFormatter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圖表刻度定位，設定刻度分區，使用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sprintf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格式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矩陣計算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建立新圖表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(projection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'3d'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設定圖表軸為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3D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轉換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xy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資料為坐標矩陣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計算平方根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(x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平方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+ y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平方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軸資料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sin(R)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1FE09F-5E67-453F-B009-271561BFB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84" y="2704064"/>
            <a:ext cx="4458716" cy="293436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73518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繪製圖表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plot_surface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寫入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x y z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coolwarm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設定資料顏色映射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線寬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antialiased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抗鋸齒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False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z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set_zlim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資料軸範圍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-1.01 ~ 1.01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zaxis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set_major_locator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LinearLocator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設定軸分隔塊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zaxis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set_major_formatter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FormatStrFormatter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'%.02f'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顯示的文字格式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新增一個資料顏色標籤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(surf,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shrink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aspect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指定對應的圖表，尺寸比例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0.5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，高度尺寸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5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顯示圖表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C0468-8AC1-4136-B34F-04A460E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628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4.Table Demo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2D2FCC-165E-4A41-B545-764A753C3E45}"/>
              </a:ext>
            </a:extLst>
          </p:cNvPr>
          <p:cNvSpPr/>
          <p:nvPr/>
        </p:nvSpPr>
        <p:spPr>
          <a:xfrm>
            <a:off x="0" y="606287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載入套件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矩陣計算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圖表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建立資料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66386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174296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75131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577908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32015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58230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381139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78045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99308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160454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89135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80552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152558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497981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603535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78415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81858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150656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193263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69638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139361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331509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343164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781380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52269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建立標籤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'Freeze'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'Wind'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'Flood'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'Quake'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'Hail'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資料表格欄標籤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kern="0" dirty="0">
                <a:solidFill>
                  <a:srgbClr val="E6DB7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 year'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資料表格列標籤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為顏色建立一些漸層陰影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n_rows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取得資料筆數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BuPu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altLang="zh-TW" kern="0" dirty="0" err="1">
                <a:solidFill>
                  <a:srgbClr val="F9267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AE8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 err="1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n_rows</a:t>
            </a:r>
            <a:r>
              <a:rPr lang="en-US" altLang="zh-TW" kern="0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altLang="zh-TW" kern="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kern="0" dirty="0">
                <a:solidFill>
                  <a:srgbClr val="7571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TW" altLang="zh-TW" kern="0" dirty="0">
                <a:solidFill>
                  <a:srgbClr val="75715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依照資料筆數建立顏色映射</a:t>
            </a:r>
            <a:endParaRPr lang="zh-TW" altLang="zh-TW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D9C2D2-1CE2-48E4-AB5F-B6CE17E8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632" y="0"/>
            <a:ext cx="4687368" cy="369654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7651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2758</Words>
  <Application>Microsoft Office PowerPoint</Application>
  <PresentationFormat>寬螢幕</PresentationFormat>
  <Paragraphs>267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Courier New</vt:lpstr>
      <vt:lpstr>Office 佈景主題</vt:lpstr>
      <vt:lpstr>GitHub Colab 連結</vt:lpstr>
      <vt:lpstr>1.Annotate Text Arrow</vt:lpstr>
      <vt:lpstr>PowerPoint 簡報</vt:lpstr>
      <vt:lpstr>PowerPoint 簡報</vt:lpstr>
      <vt:lpstr>2.Dropped spines</vt:lpstr>
      <vt:lpstr>PowerPoint 簡報</vt:lpstr>
      <vt:lpstr>3.3D surface (color map)</vt:lpstr>
      <vt:lpstr>PowerPoint 簡報</vt:lpstr>
      <vt:lpstr>4.Table Demo</vt:lpstr>
      <vt:lpstr>PowerPoint 簡報</vt:lpstr>
      <vt:lpstr>PowerPoint 簡報</vt:lpstr>
      <vt:lpstr>5.Firefox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1.Annotate Text Arrow</dc:title>
  <dc:creator>TB</dc:creator>
  <cp:lastModifiedBy>TB</cp:lastModifiedBy>
  <cp:revision>14</cp:revision>
  <dcterms:created xsi:type="dcterms:W3CDTF">2020-03-20T02:17:00Z</dcterms:created>
  <dcterms:modified xsi:type="dcterms:W3CDTF">2020-03-20T03:08:39Z</dcterms:modified>
</cp:coreProperties>
</file>