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047D4-D79E-48E1-BEBC-93816B9C41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7077AC-CB2C-4386-A37D-C22CF58EABFF}">
      <dgm:prSet phldrT="[Text]"/>
      <dgm:spPr/>
      <dgm:t>
        <a:bodyPr/>
        <a:lstStyle/>
        <a:p>
          <a:r>
            <a:rPr lang="en-US" dirty="0" smtClean="0"/>
            <a:t>Dataset</a:t>
          </a:r>
          <a:endParaRPr lang="en-US" dirty="0"/>
        </a:p>
      </dgm:t>
    </dgm:pt>
    <dgm:pt modelId="{B7E15EEA-BC65-416F-914C-050AE4392A8A}" type="parTrans" cxnId="{A7F4FD68-14B2-4CC2-AEC0-2007574A2D2A}">
      <dgm:prSet/>
      <dgm:spPr/>
      <dgm:t>
        <a:bodyPr/>
        <a:lstStyle/>
        <a:p>
          <a:endParaRPr lang="en-US"/>
        </a:p>
      </dgm:t>
    </dgm:pt>
    <dgm:pt modelId="{C86EB02F-0B97-4D21-94B2-02DB76D64508}" type="sibTrans" cxnId="{A7F4FD68-14B2-4CC2-AEC0-2007574A2D2A}">
      <dgm:prSet/>
      <dgm:spPr/>
      <dgm:t>
        <a:bodyPr/>
        <a:lstStyle/>
        <a:p>
          <a:endParaRPr lang="en-US"/>
        </a:p>
      </dgm:t>
    </dgm:pt>
    <dgm:pt modelId="{D7F683B7-D859-454C-86F3-C5AF7E280358}">
      <dgm:prSet phldrT="[Text]"/>
      <dgm:spPr/>
      <dgm:t>
        <a:bodyPr/>
        <a:lstStyle/>
        <a:p>
          <a:r>
            <a:rPr lang="en-US" dirty="0" smtClean="0"/>
            <a:t>Load the dataset</a:t>
          </a:r>
          <a:endParaRPr lang="en-US" dirty="0"/>
        </a:p>
      </dgm:t>
    </dgm:pt>
    <dgm:pt modelId="{D6243907-51C6-4732-8558-B7E3BBE1EEE7}" type="parTrans" cxnId="{F9A62205-6D7C-4EDE-94E6-3B517805AF0C}">
      <dgm:prSet/>
      <dgm:spPr/>
      <dgm:t>
        <a:bodyPr/>
        <a:lstStyle/>
        <a:p>
          <a:endParaRPr lang="en-US"/>
        </a:p>
      </dgm:t>
    </dgm:pt>
    <dgm:pt modelId="{D7091CAF-3A9A-4FA2-BC73-857E5C725ACF}" type="sibTrans" cxnId="{F9A62205-6D7C-4EDE-94E6-3B517805AF0C}">
      <dgm:prSet/>
      <dgm:spPr/>
      <dgm:t>
        <a:bodyPr/>
        <a:lstStyle/>
        <a:p>
          <a:endParaRPr lang="en-US"/>
        </a:p>
      </dgm:t>
    </dgm:pt>
    <dgm:pt modelId="{8662EC31-32A0-40E7-9BD6-66C3DE369628}">
      <dgm:prSet phldrT="[Text]"/>
      <dgm:spPr/>
      <dgm:t>
        <a:bodyPr/>
        <a:lstStyle/>
        <a:p>
          <a:r>
            <a:rPr lang="en-US" dirty="0" smtClean="0"/>
            <a:t>Load data into Pandas</a:t>
          </a:r>
          <a:endParaRPr lang="en-US" dirty="0"/>
        </a:p>
      </dgm:t>
    </dgm:pt>
    <dgm:pt modelId="{7E3A887A-63C0-4D4B-BAAC-BE7E2934AFDD}" type="parTrans" cxnId="{E7CFF813-C3EB-4EE8-8801-E65C94032466}">
      <dgm:prSet/>
      <dgm:spPr/>
      <dgm:t>
        <a:bodyPr/>
        <a:lstStyle/>
        <a:p>
          <a:endParaRPr lang="en-US"/>
        </a:p>
      </dgm:t>
    </dgm:pt>
    <dgm:pt modelId="{BE848836-6BFC-4081-B7A7-39E94E4E7494}" type="sibTrans" cxnId="{E7CFF813-C3EB-4EE8-8801-E65C94032466}">
      <dgm:prSet/>
      <dgm:spPr/>
      <dgm:t>
        <a:bodyPr/>
        <a:lstStyle/>
        <a:p>
          <a:endParaRPr lang="en-US"/>
        </a:p>
      </dgm:t>
    </dgm:pt>
    <dgm:pt modelId="{0F7C97FE-8D7E-4B22-840B-AEABEFE613C7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874605A3-2D77-49F3-8AA6-A8CD17924A78}" type="parTrans" cxnId="{07262BB4-C450-4AD5-9D5F-785937B27210}">
      <dgm:prSet/>
      <dgm:spPr/>
      <dgm:t>
        <a:bodyPr/>
        <a:lstStyle/>
        <a:p>
          <a:endParaRPr lang="en-US"/>
        </a:p>
      </dgm:t>
    </dgm:pt>
    <dgm:pt modelId="{8E83E718-B414-4EF8-8FA0-0BCC5EF12820}" type="sibTrans" cxnId="{07262BB4-C450-4AD5-9D5F-785937B27210}">
      <dgm:prSet/>
      <dgm:spPr/>
      <dgm:t>
        <a:bodyPr/>
        <a:lstStyle/>
        <a:p>
          <a:endParaRPr lang="en-US"/>
        </a:p>
      </dgm:t>
    </dgm:pt>
    <dgm:pt modelId="{22A9D263-8961-42C1-BB61-B796B2018D11}">
      <dgm:prSet phldrT="[Text]"/>
      <dgm:spPr/>
      <dgm:t>
        <a:bodyPr/>
        <a:lstStyle/>
        <a:p>
          <a:r>
            <a:rPr lang="en-US" dirty="0" smtClean="0"/>
            <a:t>Check data types</a:t>
          </a:r>
          <a:endParaRPr lang="en-US" dirty="0"/>
        </a:p>
      </dgm:t>
    </dgm:pt>
    <dgm:pt modelId="{B33D771A-BC37-48F5-A54C-9D6ACF3870D5}" type="parTrans" cxnId="{2A245075-4428-4BC9-8739-43E7C26B8898}">
      <dgm:prSet/>
      <dgm:spPr/>
      <dgm:t>
        <a:bodyPr/>
        <a:lstStyle/>
        <a:p>
          <a:endParaRPr lang="en-US"/>
        </a:p>
      </dgm:t>
    </dgm:pt>
    <dgm:pt modelId="{F2091491-F335-4027-B595-A191F83295E5}" type="sibTrans" cxnId="{2A245075-4428-4BC9-8739-43E7C26B8898}">
      <dgm:prSet/>
      <dgm:spPr/>
      <dgm:t>
        <a:bodyPr/>
        <a:lstStyle/>
        <a:p>
          <a:endParaRPr lang="en-US"/>
        </a:p>
      </dgm:t>
    </dgm:pt>
    <dgm:pt modelId="{D1E9E55F-E3F4-4838-B147-78A6FCA8EA5D}">
      <dgm:prSet phldrT="[Text]"/>
      <dgm:spPr/>
      <dgm:t>
        <a:bodyPr/>
        <a:lstStyle/>
        <a:p>
          <a:r>
            <a:rPr lang="en-US" dirty="0" smtClean="0"/>
            <a:t>Check for missing values</a:t>
          </a:r>
          <a:endParaRPr lang="en-US" dirty="0"/>
        </a:p>
      </dgm:t>
    </dgm:pt>
    <dgm:pt modelId="{A61FEE17-7F3A-4B8D-9080-BA5C9FEC857A}" type="parTrans" cxnId="{32C89C8C-E293-4C35-B4AD-8B161614D919}">
      <dgm:prSet/>
      <dgm:spPr/>
      <dgm:t>
        <a:bodyPr/>
        <a:lstStyle/>
        <a:p>
          <a:endParaRPr lang="en-US"/>
        </a:p>
      </dgm:t>
    </dgm:pt>
    <dgm:pt modelId="{02839C77-140E-418E-9672-B01266400CAB}" type="sibTrans" cxnId="{32C89C8C-E293-4C35-B4AD-8B161614D919}">
      <dgm:prSet/>
      <dgm:spPr/>
      <dgm:t>
        <a:bodyPr/>
        <a:lstStyle/>
        <a:p>
          <a:endParaRPr lang="en-US"/>
        </a:p>
      </dgm:t>
    </dgm:pt>
    <dgm:pt modelId="{2B8A8407-EB6E-4C23-AB96-74821744894F}">
      <dgm:prSet phldrT="[Text]"/>
      <dgm:spPr/>
      <dgm:t>
        <a:bodyPr/>
        <a:lstStyle/>
        <a:p>
          <a:r>
            <a:rPr lang="en-US" dirty="0" smtClean="0"/>
            <a:t>Select Features</a:t>
          </a:r>
          <a:endParaRPr lang="en-US" dirty="0"/>
        </a:p>
      </dgm:t>
    </dgm:pt>
    <dgm:pt modelId="{C1E503DC-F068-4B5B-922A-B2956F1BA84E}" type="parTrans" cxnId="{E982036A-1408-4E37-90D3-970F2054438A}">
      <dgm:prSet/>
      <dgm:spPr/>
      <dgm:t>
        <a:bodyPr/>
        <a:lstStyle/>
        <a:p>
          <a:endParaRPr lang="en-US"/>
        </a:p>
      </dgm:t>
    </dgm:pt>
    <dgm:pt modelId="{B65DFFBE-873A-432C-B0C5-9B6342BF2DA8}" type="sibTrans" cxnId="{E982036A-1408-4E37-90D3-970F2054438A}">
      <dgm:prSet/>
      <dgm:spPr/>
      <dgm:t>
        <a:bodyPr/>
        <a:lstStyle/>
        <a:p>
          <a:endParaRPr lang="en-US"/>
        </a:p>
      </dgm:t>
    </dgm:pt>
    <dgm:pt modelId="{A183B097-3B6C-4863-8138-9AE54574112B}">
      <dgm:prSet phldrT="[Text]"/>
      <dgm:spPr/>
      <dgm:t>
        <a:bodyPr/>
        <a:lstStyle/>
        <a:p>
          <a:r>
            <a:rPr lang="en-US" dirty="0" smtClean="0"/>
            <a:t>Pairwise correlation of columns(features and target)</a:t>
          </a:r>
          <a:endParaRPr lang="en-US" dirty="0"/>
        </a:p>
      </dgm:t>
    </dgm:pt>
    <dgm:pt modelId="{9629A309-8E85-4E99-A538-0A22418DC4D6}" type="parTrans" cxnId="{5C1F39E4-AA79-4392-9F9D-EAFC5B4A41FA}">
      <dgm:prSet/>
      <dgm:spPr/>
      <dgm:t>
        <a:bodyPr/>
        <a:lstStyle/>
        <a:p>
          <a:endParaRPr lang="en-US"/>
        </a:p>
      </dgm:t>
    </dgm:pt>
    <dgm:pt modelId="{D6F5A68C-944B-429F-953F-27271FB478BC}" type="sibTrans" cxnId="{5C1F39E4-AA79-4392-9F9D-EAFC5B4A41FA}">
      <dgm:prSet/>
      <dgm:spPr/>
      <dgm:t>
        <a:bodyPr/>
        <a:lstStyle/>
        <a:p>
          <a:endParaRPr lang="en-US"/>
        </a:p>
      </dgm:t>
    </dgm:pt>
    <dgm:pt modelId="{96F78F2B-F873-4AEC-A641-B78D1EBC1D52}">
      <dgm:prSet phldrT="[Text]"/>
      <dgm:spPr/>
      <dgm:t>
        <a:bodyPr/>
        <a:lstStyle/>
        <a:p>
          <a:r>
            <a:rPr lang="en-US" dirty="0" smtClean="0"/>
            <a:t>finding the top two features with the highest correlation factors</a:t>
          </a:r>
          <a:endParaRPr lang="en-US" dirty="0"/>
        </a:p>
      </dgm:t>
    </dgm:pt>
    <dgm:pt modelId="{FEB4DC98-8F8E-457E-9808-64A3BAE6ADB3}" type="parTrans" cxnId="{42A06CCD-8CF5-46B6-ACFB-3B298A733D2A}">
      <dgm:prSet/>
      <dgm:spPr/>
      <dgm:t>
        <a:bodyPr/>
        <a:lstStyle/>
        <a:p>
          <a:endParaRPr lang="en-US"/>
        </a:p>
      </dgm:t>
    </dgm:pt>
    <dgm:pt modelId="{3C12BF6F-DEB4-47FF-B04E-9F5A2D226A8F}" type="sibTrans" cxnId="{42A06CCD-8CF5-46B6-ACFB-3B298A733D2A}">
      <dgm:prSet/>
      <dgm:spPr/>
      <dgm:t>
        <a:bodyPr/>
        <a:lstStyle/>
        <a:p>
          <a:endParaRPr lang="en-US"/>
        </a:p>
      </dgm:t>
    </dgm:pt>
    <dgm:pt modelId="{78B1E8E9-734A-45BD-9520-102C70B01633}">
      <dgm:prSet phldrT="[Text]"/>
      <dgm:spPr/>
      <dgm:t>
        <a:bodyPr/>
        <a:lstStyle/>
        <a:p>
          <a:r>
            <a:rPr lang="en-US" dirty="0" smtClean="0"/>
            <a:t>Plot</a:t>
          </a:r>
          <a:endParaRPr lang="en-US" dirty="0"/>
        </a:p>
      </dgm:t>
    </dgm:pt>
    <dgm:pt modelId="{BBE19CD6-4322-4238-8300-34F4284979AC}" type="parTrans" cxnId="{79A5EB72-B583-4C6B-9DB9-57F07FD89AA1}">
      <dgm:prSet/>
      <dgm:spPr/>
      <dgm:t>
        <a:bodyPr/>
        <a:lstStyle/>
        <a:p>
          <a:endParaRPr lang="en-US"/>
        </a:p>
      </dgm:t>
    </dgm:pt>
    <dgm:pt modelId="{2EFD6A2F-A06E-44A5-9981-93D046F42AF6}" type="sibTrans" cxnId="{79A5EB72-B583-4C6B-9DB9-57F07FD89AA1}">
      <dgm:prSet/>
      <dgm:spPr/>
      <dgm:t>
        <a:bodyPr/>
        <a:lstStyle/>
        <a:p>
          <a:endParaRPr lang="en-US"/>
        </a:p>
      </dgm:t>
    </dgm:pt>
    <dgm:pt modelId="{713D5C35-68B1-47E2-A305-56FF49D8EB37}">
      <dgm:prSet phldrT="[Text]"/>
      <dgm:spPr/>
      <dgm:t>
        <a:bodyPr/>
        <a:lstStyle/>
        <a:p>
          <a:r>
            <a:rPr lang="en-US" dirty="0" smtClean="0"/>
            <a:t>Combine all feature in a new </a:t>
          </a:r>
          <a:r>
            <a:rPr lang="en-US" dirty="0" err="1" smtClean="0"/>
            <a:t>DataFrame</a:t>
          </a:r>
          <a:r>
            <a:rPr lang="en-US" dirty="0" smtClean="0"/>
            <a:t> x, Create a </a:t>
          </a:r>
          <a:r>
            <a:rPr lang="en-US" dirty="0" err="1" smtClean="0"/>
            <a:t>DataFrame</a:t>
          </a:r>
          <a:r>
            <a:rPr lang="en-US" dirty="0" smtClean="0"/>
            <a:t> containing the label Y</a:t>
          </a:r>
          <a:endParaRPr lang="en-US" dirty="0"/>
        </a:p>
      </dgm:t>
    </dgm:pt>
    <dgm:pt modelId="{D7C563FF-50D9-4BEE-9FF6-567C41CA53E1}" type="parTrans" cxnId="{F6404910-FB77-49A0-AECD-59BF1ED101C3}">
      <dgm:prSet/>
      <dgm:spPr/>
      <dgm:t>
        <a:bodyPr/>
        <a:lstStyle/>
        <a:p>
          <a:endParaRPr lang="en-US"/>
        </a:p>
      </dgm:t>
    </dgm:pt>
    <dgm:pt modelId="{50311CAF-6693-4C0B-A591-A87C933392B1}" type="sibTrans" cxnId="{F6404910-FB77-49A0-AECD-59BF1ED101C3}">
      <dgm:prSet/>
      <dgm:spPr/>
      <dgm:t>
        <a:bodyPr/>
        <a:lstStyle/>
        <a:p>
          <a:endParaRPr lang="en-US"/>
        </a:p>
      </dgm:t>
    </dgm:pt>
    <dgm:pt modelId="{D1A7BC9D-A0A2-478C-B051-F59CEBFE7E89}">
      <dgm:prSet phldrT="[Text]"/>
      <dgm:spPr/>
      <dgm:t>
        <a:bodyPr/>
        <a:lstStyle/>
        <a:p>
          <a:r>
            <a:rPr lang="en-US" dirty="0" smtClean="0"/>
            <a:t>Training Model</a:t>
          </a:r>
          <a:endParaRPr lang="en-US" dirty="0"/>
        </a:p>
      </dgm:t>
    </dgm:pt>
    <dgm:pt modelId="{53242FFA-DCB3-4FE2-802E-D667618D5778}" type="parTrans" cxnId="{5A401152-3E4E-431B-B5D4-559ADA0D48A4}">
      <dgm:prSet/>
      <dgm:spPr/>
      <dgm:t>
        <a:bodyPr/>
        <a:lstStyle/>
        <a:p>
          <a:endParaRPr lang="en-US"/>
        </a:p>
      </dgm:t>
    </dgm:pt>
    <dgm:pt modelId="{9935E9AD-B63F-406D-B095-A8E5A34D5679}" type="sibTrans" cxnId="{5A401152-3E4E-431B-B5D4-559ADA0D48A4}">
      <dgm:prSet/>
      <dgm:spPr/>
      <dgm:t>
        <a:bodyPr/>
        <a:lstStyle/>
        <a:p>
          <a:endParaRPr lang="en-US"/>
        </a:p>
      </dgm:t>
    </dgm:pt>
    <dgm:pt modelId="{55916AD1-F6DB-4D8A-AD9C-FCAAB6CB21F2}">
      <dgm:prSet phldrT="[Text]"/>
      <dgm:spPr/>
      <dgm:t>
        <a:bodyPr/>
        <a:lstStyle/>
        <a:p>
          <a:r>
            <a:rPr lang="en-US" dirty="0" smtClean="0"/>
            <a:t>plot a scatter plot showing the relationship between the features and the label</a:t>
          </a:r>
          <a:endParaRPr lang="en-US" dirty="0"/>
        </a:p>
      </dgm:t>
    </dgm:pt>
    <dgm:pt modelId="{3B99050B-DE06-422A-907F-70BEE6FD224C}" type="parTrans" cxnId="{51830ECC-BEF8-4153-BFBE-61A118142C9E}">
      <dgm:prSet/>
      <dgm:spPr/>
      <dgm:t>
        <a:bodyPr/>
        <a:lstStyle/>
        <a:p>
          <a:endParaRPr lang="en-US"/>
        </a:p>
      </dgm:t>
    </dgm:pt>
    <dgm:pt modelId="{46A7BCD6-F913-48B8-B95C-95C839E0A83B}" type="sibTrans" cxnId="{51830ECC-BEF8-4153-BFBE-61A118142C9E}">
      <dgm:prSet/>
      <dgm:spPr/>
      <dgm:t>
        <a:bodyPr/>
        <a:lstStyle/>
        <a:p>
          <a:endParaRPr lang="en-US"/>
        </a:p>
      </dgm:t>
    </dgm:pt>
    <dgm:pt modelId="{612ECBAD-BBDA-4F85-8223-0E3F80237C8B}">
      <dgm:prSet phldrT="[Text]"/>
      <dgm:spPr/>
      <dgm:t>
        <a:bodyPr/>
        <a:lstStyle/>
        <a:p>
          <a:r>
            <a:rPr lang="en-US" dirty="0" smtClean="0"/>
            <a:t>split the dataset into 70 percent for training and 30 percent for testing</a:t>
          </a:r>
          <a:endParaRPr lang="en-US" dirty="0"/>
        </a:p>
      </dgm:t>
    </dgm:pt>
    <dgm:pt modelId="{72AD9C3D-6F2E-4290-BE4B-60D8BA37168C}" type="parTrans" cxnId="{12E84141-025D-40EC-9B50-797C1B19A21B}">
      <dgm:prSet/>
      <dgm:spPr/>
      <dgm:t>
        <a:bodyPr/>
        <a:lstStyle/>
        <a:p>
          <a:endParaRPr lang="en-US"/>
        </a:p>
      </dgm:t>
    </dgm:pt>
    <dgm:pt modelId="{EAE5CE6B-A889-4093-9C51-FF56821187DC}" type="sibTrans" cxnId="{12E84141-025D-40EC-9B50-797C1B19A21B}">
      <dgm:prSet/>
      <dgm:spPr/>
      <dgm:t>
        <a:bodyPr/>
        <a:lstStyle/>
        <a:p>
          <a:endParaRPr lang="en-US"/>
        </a:p>
      </dgm:t>
    </dgm:pt>
    <dgm:pt modelId="{6A4D3645-1E9B-4682-A464-84E5BFB94D26}">
      <dgm:prSet phldrT="[Text]"/>
      <dgm:spPr/>
      <dgm:t>
        <a:bodyPr/>
        <a:lstStyle/>
        <a:p>
          <a:r>
            <a:rPr lang="en-US" dirty="0" smtClean="0"/>
            <a:t>use the </a:t>
          </a:r>
          <a:r>
            <a:rPr lang="en-US" dirty="0" err="1" smtClean="0"/>
            <a:t>LinearRegression</a:t>
          </a:r>
          <a:r>
            <a:rPr lang="en-US" dirty="0" smtClean="0"/>
            <a:t> class to perform linear regression</a:t>
          </a:r>
          <a:endParaRPr lang="en-US" dirty="0"/>
        </a:p>
      </dgm:t>
    </dgm:pt>
    <dgm:pt modelId="{2C667642-631D-4BA3-9280-397431F47A68}" type="parTrans" cxnId="{05F47EFE-5606-424E-A33F-2DAE5D163527}">
      <dgm:prSet/>
      <dgm:spPr/>
      <dgm:t>
        <a:bodyPr/>
        <a:lstStyle/>
        <a:p>
          <a:endParaRPr lang="en-US"/>
        </a:p>
      </dgm:t>
    </dgm:pt>
    <dgm:pt modelId="{790AB199-FFD2-42A8-B13E-68919E32F691}" type="sibTrans" cxnId="{05F47EFE-5606-424E-A33F-2DAE5D163527}">
      <dgm:prSet/>
      <dgm:spPr/>
      <dgm:t>
        <a:bodyPr/>
        <a:lstStyle/>
        <a:p>
          <a:endParaRPr lang="en-US"/>
        </a:p>
      </dgm:t>
    </dgm:pt>
    <dgm:pt modelId="{00290298-52A1-4530-AB18-5284048EE16E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FE48C6A6-883F-4686-802B-AF5B72CA597C}" type="parTrans" cxnId="{FB4AD8A8-077F-4B75-9708-310A3FA9BD7A}">
      <dgm:prSet/>
      <dgm:spPr/>
      <dgm:t>
        <a:bodyPr/>
        <a:lstStyle/>
        <a:p>
          <a:endParaRPr lang="en-US"/>
        </a:p>
      </dgm:t>
    </dgm:pt>
    <dgm:pt modelId="{DA10709F-E966-4458-81BE-8905CE05C6C1}" type="sibTrans" cxnId="{FB4AD8A8-077F-4B75-9708-310A3FA9BD7A}">
      <dgm:prSet/>
      <dgm:spPr/>
      <dgm:t>
        <a:bodyPr/>
        <a:lstStyle/>
        <a:p>
          <a:endParaRPr lang="en-US"/>
        </a:p>
      </dgm:t>
    </dgm:pt>
    <dgm:pt modelId="{78BF6DA5-C340-4A5E-B1A7-F32793D85BF1}">
      <dgm:prSet phldrT="[Text]"/>
      <dgm:spPr/>
      <dgm:t>
        <a:bodyPr/>
        <a:lstStyle/>
        <a:p>
          <a:r>
            <a:rPr lang="en-US" dirty="0" smtClean="0"/>
            <a:t>Once the model is trained, we will use the testing set to perform some predictions</a:t>
          </a:r>
          <a:endParaRPr lang="en-US" dirty="0"/>
        </a:p>
      </dgm:t>
    </dgm:pt>
    <dgm:pt modelId="{92CC8E4C-6B1D-4770-8889-4EE2DAA964EA}" type="parTrans" cxnId="{936ADDE2-8224-443B-97FC-231124B0A552}">
      <dgm:prSet/>
      <dgm:spPr/>
      <dgm:t>
        <a:bodyPr/>
        <a:lstStyle/>
        <a:p>
          <a:endParaRPr lang="en-US"/>
        </a:p>
      </dgm:t>
    </dgm:pt>
    <dgm:pt modelId="{D0BD4C0E-4102-4545-B744-87A0EA9CDAA6}" type="sibTrans" cxnId="{936ADDE2-8224-443B-97FC-231124B0A552}">
      <dgm:prSet/>
      <dgm:spPr/>
      <dgm:t>
        <a:bodyPr/>
        <a:lstStyle/>
        <a:p>
          <a:endParaRPr lang="en-US"/>
        </a:p>
      </dgm:t>
    </dgm:pt>
    <dgm:pt modelId="{0C8686DD-0277-4FEC-9DB3-62F6EF1A655A}">
      <dgm:prSet phldrT="[Text]"/>
      <dgm:spPr/>
      <dgm:t>
        <a:bodyPr/>
        <a:lstStyle/>
        <a:p>
          <a:r>
            <a:rPr lang="en-US" dirty="0" smtClean="0"/>
            <a:t>learn how well our model performed, we use the R-Squared method,  Plot Y test </a:t>
          </a:r>
          <a:r>
            <a:rPr lang="en-US" dirty="0" err="1" smtClean="0"/>
            <a:t>vs</a:t>
          </a:r>
          <a:r>
            <a:rPr lang="en-US" dirty="0" smtClean="0"/>
            <a:t> predict(</a:t>
          </a:r>
          <a:r>
            <a:rPr lang="en-US" dirty="0" err="1" smtClean="0"/>
            <a:t>Xxtest</a:t>
          </a:r>
          <a:r>
            <a:rPr lang="en-US" dirty="0" smtClean="0"/>
            <a:t>)</a:t>
          </a:r>
          <a:endParaRPr lang="en-US" dirty="0"/>
        </a:p>
      </dgm:t>
    </dgm:pt>
    <dgm:pt modelId="{1CA02DD3-0A81-470C-80FB-BD09B087C5BA}" type="parTrans" cxnId="{CAA4DAD1-CEFE-4BD2-8690-F1EF3D66A091}">
      <dgm:prSet/>
      <dgm:spPr/>
      <dgm:t>
        <a:bodyPr/>
        <a:lstStyle/>
        <a:p>
          <a:endParaRPr lang="en-US"/>
        </a:p>
      </dgm:t>
    </dgm:pt>
    <dgm:pt modelId="{4CA5828A-7E30-495A-AA92-311A77B6CB1F}" type="sibTrans" cxnId="{CAA4DAD1-CEFE-4BD2-8690-F1EF3D66A091}">
      <dgm:prSet/>
      <dgm:spPr/>
      <dgm:t>
        <a:bodyPr/>
        <a:lstStyle/>
        <a:p>
          <a:endParaRPr lang="en-US"/>
        </a:p>
      </dgm:t>
    </dgm:pt>
    <dgm:pt modelId="{360A76A5-FD2A-4A22-ADCF-38501233A681}">
      <dgm:prSet phldrT="[Text]"/>
      <dgm:spPr/>
      <dgm:t>
        <a:bodyPr/>
        <a:lstStyle/>
        <a:p>
          <a:r>
            <a:rPr lang="en-US" b="0" i="0" dirty="0" smtClean="0"/>
            <a:t>Getting the Intercept and Coefficients and </a:t>
          </a:r>
          <a:r>
            <a:rPr lang="en-US" b="0" dirty="0" smtClean="0"/>
            <a:t>use the model to make a prediction</a:t>
          </a:r>
          <a:endParaRPr lang="en-US" b="0" dirty="0"/>
        </a:p>
      </dgm:t>
    </dgm:pt>
    <dgm:pt modelId="{876B8465-E5A3-4E50-9701-64BB887BB38C}" type="parTrans" cxnId="{8FC90AA2-DBDA-42C2-92C5-F7AE38B3B5F4}">
      <dgm:prSet/>
      <dgm:spPr/>
      <dgm:t>
        <a:bodyPr/>
        <a:lstStyle/>
        <a:p>
          <a:endParaRPr lang="en-US"/>
        </a:p>
      </dgm:t>
    </dgm:pt>
    <dgm:pt modelId="{B3159C46-9D63-4BA9-89ED-0F9E48B76974}" type="sibTrans" cxnId="{8FC90AA2-DBDA-42C2-92C5-F7AE38B3B5F4}">
      <dgm:prSet/>
      <dgm:spPr/>
      <dgm:t>
        <a:bodyPr/>
        <a:lstStyle/>
        <a:p>
          <a:endParaRPr lang="en-US"/>
        </a:p>
      </dgm:t>
    </dgm:pt>
    <dgm:pt modelId="{076740B2-1C8F-46AA-9F13-D94B93DC8858}" type="pres">
      <dgm:prSet presAssocID="{FB0047D4-D79E-48E1-BEBC-93816B9C41D2}" presName="linearFlow" presStyleCnt="0">
        <dgm:presLayoutVars>
          <dgm:dir/>
          <dgm:animLvl val="lvl"/>
          <dgm:resizeHandles val="exact"/>
        </dgm:presLayoutVars>
      </dgm:prSet>
      <dgm:spPr/>
    </dgm:pt>
    <dgm:pt modelId="{57336CE5-01BA-4D88-9FBE-DCB573013DEB}" type="pres">
      <dgm:prSet presAssocID="{E47077AC-CB2C-4386-A37D-C22CF58EABFF}" presName="composite" presStyleCnt="0"/>
      <dgm:spPr/>
    </dgm:pt>
    <dgm:pt modelId="{AD1E4A00-57AB-4532-82E7-737A9AD5A112}" type="pres">
      <dgm:prSet presAssocID="{E47077AC-CB2C-4386-A37D-C22CF58EABF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4CFF65CA-3D9F-43A9-937B-9A04F685BFDC}" type="pres">
      <dgm:prSet presAssocID="{E47077AC-CB2C-4386-A37D-C22CF58EABFF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FB5B6-6984-4436-BE81-5EF86D6ECC0F}" type="pres">
      <dgm:prSet presAssocID="{C86EB02F-0B97-4D21-94B2-02DB76D64508}" presName="sp" presStyleCnt="0"/>
      <dgm:spPr/>
    </dgm:pt>
    <dgm:pt modelId="{E6C1E1F6-B245-4A9C-87D0-FEA4953F1AAF}" type="pres">
      <dgm:prSet presAssocID="{0F7C97FE-8D7E-4B22-840B-AEABEFE613C7}" presName="composite" presStyleCnt="0"/>
      <dgm:spPr/>
    </dgm:pt>
    <dgm:pt modelId="{A2431BDF-87F6-4C50-8076-32020DBEAE76}" type="pres">
      <dgm:prSet presAssocID="{0F7C97FE-8D7E-4B22-840B-AEABEFE613C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B8524-D0DA-4378-B84B-F9F86E1555C0}" type="pres">
      <dgm:prSet presAssocID="{0F7C97FE-8D7E-4B22-840B-AEABEFE613C7}" presName="descendantText" presStyleLbl="alignAcc1" presStyleIdx="1" presStyleCnt="6" custLinFactNeighborX="-512" custLinFactNeighborY="-18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7B750-9EE9-4269-9E68-8559C8EE738E}" type="pres">
      <dgm:prSet presAssocID="{8E83E718-B414-4EF8-8FA0-0BCC5EF12820}" presName="sp" presStyleCnt="0"/>
      <dgm:spPr/>
    </dgm:pt>
    <dgm:pt modelId="{C284CCCC-EC09-444B-9298-83534F62C1DB}" type="pres">
      <dgm:prSet presAssocID="{2B8A8407-EB6E-4C23-AB96-74821744894F}" presName="composite" presStyleCnt="0"/>
      <dgm:spPr/>
    </dgm:pt>
    <dgm:pt modelId="{84521C9F-9E3E-47EE-9E96-E23A2220AF2B}" type="pres">
      <dgm:prSet presAssocID="{2B8A8407-EB6E-4C23-AB96-74821744894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C4E78-7DE6-47F0-878E-564B7D202646}" type="pres">
      <dgm:prSet presAssocID="{2B8A8407-EB6E-4C23-AB96-74821744894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55F28-C64E-47BE-8A42-B305ABA7BC86}" type="pres">
      <dgm:prSet presAssocID="{B65DFFBE-873A-432C-B0C5-9B6342BF2DA8}" presName="sp" presStyleCnt="0"/>
      <dgm:spPr/>
    </dgm:pt>
    <dgm:pt modelId="{E946C2E5-920D-4FE4-928F-D5FF60BE07A7}" type="pres">
      <dgm:prSet presAssocID="{78B1E8E9-734A-45BD-9520-102C70B01633}" presName="composite" presStyleCnt="0"/>
      <dgm:spPr/>
    </dgm:pt>
    <dgm:pt modelId="{05C29856-4E83-4DC5-A5BB-501D68D71221}" type="pres">
      <dgm:prSet presAssocID="{78B1E8E9-734A-45BD-9520-102C70B01633}" presName="parentText" presStyleLbl="alignNode1" presStyleIdx="3" presStyleCnt="6" custLinFactNeighborX="-10171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2986F-7430-4693-AB77-581140C21C17}" type="pres">
      <dgm:prSet presAssocID="{78B1E8E9-734A-45BD-9520-102C70B01633}" presName="descendantText" presStyleLbl="alignAcc1" presStyleIdx="3" presStyleCnt="6" custLinFactNeighborX="-1303" custLinFactNeighborY="-1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F45F0-EFF7-4E2B-92C5-DB296CDBD03F}" type="pres">
      <dgm:prSet presAssocID="{2EFD6A2F-A06E-44A5-9981-93D046F42AF6}" presName="sp" presStyleCnt="0"/>
      <dgm:spPr/>
    </dgm:pt>
    <dgm:pt modelId="{89D61546-2D17-472E-B225-C3B06F43D122}" type="pres">
      <dgm:prSet presAssocID="{D1A7BC9D-A0A2-478C-B051-F59CEBFE7E89}" presName="composite" presStyleCnt="0"/>
      <dgm:spPr/>
    </dgm:pt>
    <dgm:pt modelId="{2FAD9FDB-A9B5-4353-B360-0DA25E4CE64C}" type="pres">
      <dgm:prSet presAssocID="{D1A7BC9D-A0A2-478C-B051-F59CEBFE7E8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17C7C-7BC2-49A3-BED5-F3B207E5291B}" type="pres">
      <dgm:prSet presAssocID="{D1A7BC9D-A0A2-478C-B051-F59CEBFE7E89}" presName="descendantText" presStyleLbl="alignAcc1" presStyleIdx="4" presStyleCnt="6" custLinFactNeighborX="-634" custLinFactNeighborY="7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128C-41E5-4DFE-B882-E464EF697B79}" type="pres">
      <dgm:prSet presAssocID="{9935E9AD-B63F-406D-B095-A8E5A34D5679}" presName="sp" presStyleCnt="0"/>
      <dgm:spPr/>
    </dgm:pt>
    <dgm:pt modelId="{A00ABC30-DB83-4899-9D98-233D5A224778}" type="pres">
      <dgm:prSet presAssocID="{00290298-52A1-4530-AB18-5284048EE16E}" presName="composite" presStyleCnt="0"/>
      <dgm:spPr/>
    </dgm:pt>
    <dgm:pt modelId="{C48DD7C1-4230-4EBD-B1CB-92682A86E033}" type="pres">
      <dgm:prSet presAssocID="{00290298-52A1-4530-AB18-5284048EE16E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B4255-0BBC-4239-BAC4-4D5C567908E5}" type="pres">
      <dgm:prSet presAssocID="{00290298-52A1-4530-AB18-5284048EE16E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BE1F72-03D6-4840-AAFE-71548838EAA7}" type="presOf" srcId="{D1A7BC9D-A0A2-478C-B051-F59CEBFE7E89}" destId="{2FAD9FDB-A9B5-4353-B360-0DA25E4CE64C}" srcOrd="0" destOrd="0" presId="urn:microsoft.com/office/officeart/2005/8/layout/chevron2"/>
    <dgm:cxn modelId="{55584A05-DC39-4F9E-A6CE-B0232A10115A}" type="presOf" srcId="{2B8A8407-EB6E-4C23-AB96-74821744894F}" destId="{84521C9F-9E3E-47EE-9E96-E23A2220AF2B}" srcOrd="0" destOrd="0" presId="urn:microsoft.com/office/officeart/2005/8/layout/chevron2"/>
    <dgm:cxn modelId="{E950378F-D9D0-4C18-9B5A-6947905E6EE6}" type="presOf" srcId="{22A9D263-8961-42C1-BB61-B796B2018D11}" destId="{698B8524-D0DA-4378-B84B-F9F86E1555C0}" srcOrd="0" destOrd="0" presId="urn:microsoft.com/office/officeart/2005/8/layout/chevron2"/>
    <dgm:cxn modelId="{51830ECC-BEF8-4153-BFBE-61A118142C9E}" srcId="{78B1E8E9-734A-45BD-9520-102C70B01633}" destId="{55916AD1-F6DB-4D8A-AD9C-FCAAB6CB21F2}" srcOrd="0" destOrd="0" parTransId="{3B99050B-DE06-422A-907F-70BEE6FD224C}" sibTransId="{46A7BCD6-F913-48B8-B95C-95C839E0A83B}"/>
    <dgm:cxn modelId="{F2062F76-6B08-41B9-8C5A-6A2B55EEE1F5}" type="presOf" srcId="{78BF6DA5-C340-4A5E-B1A7-F32793D85BF1}" destId="{FF0B4255-0BBC-4239-BAC4-4D5C567908E5}" srcOrd="0" destOrd="0" presId="urn:microsoft.com/office/officeart/2005/8/layout/chevron2"/>
    <dgm:cxn modelId="{F9A62205-6D7C-4EDE-94E6-3B517805AF0C}" srcId="{E47077AC-CB2C-4386-A37D-C22CF58EABFF}" destId="{D7F683B7-D859-454C-86F3-C5AF7E280358}" srcOrd="0" destOrd="0" parTransId="{D6243907-51C6-4732-8558-B7E3BBE1EEE7}" sibTransId="{D7091CAF-3A9A-4FA2-BC73-857E5C725ACF}"/>
    <dgm:cxn modelId="{F6404910-FB77-49A0-AECD-59BF1ED101C3}" srcId="{D1A7BC9D-A0A2-478C-B051-F59CEBFE7E89}" destId="{713D5C35-68B1-47E2-A305-56FF49D8EB37}" srcOrd="0" destOrd="0" parTransId="{D7C563FF-50D9-4BEE-9FF6-567C41CA53E1}" sibTransId="{50311CAF-6693-4C0B-A591-A87C933392B1}"/>
    <dgm:cxn modelId="{E982036A-1408-4E37-90D3-970F2054438A}" srcId="{FB0047D4-D79E-48E1-BEBC-93816B9C41D2}" destId="{2B8A8407-EB6E-4C23-AB96-74821744894F}" srcOrd="2" destOrd="0" parTransId="{C1E503DC-F068-4B5B-922A-B2956F1BA84E}" sibTransId="{B65DFFBE-873A-432C-B0C5-9B6342BF2DA8}"/>
    <dgm:cxn modelId="{B20B8C23-1156-41EE-8DA8-947A35BFCC04}" type="presOf" srcId="{0F7C97FE-8D7E-4B22-840B-AEABEFE613C7}" destId="{A2431BDF-87F6-4C50-8076-32020DBEAE76}" srcOrd="0" destOrd="0" presId="urn:microsoft.com/office/officeart/2005/8/layout/chevron2"/>
    <dgm:cxn modelId="{5278A59C-9B9D-496F-9687-419024DC84C2}" type="presOf" srcId="{8662EC31-32A0-40E7-9BD6-66C3DE369628}" destId="{4CFF65CA-3D9F-43A9-937B-9A04F685BFDC}" srcOrd="0" destOrd="1" presId="urn:microsoft.com/office/officeart/2005/8/layout/chevron2"/>
    <dgm:cxn modelId="{5C1F39E4-AA79-4392-9F9D-EAFC5B4A41FA}" srcId="{2B8A8407-EB6E-4C23-AB96-74821744894F}" destId="{A183B097-3B6C-4863-8138-9AE54574112B}" srcOrd="0" destOrd="0" parTransId="{9629A309-8E85-4E99-A538-0A22418DC4D6}" sibTransId="{D6F5A68C-944B-429F-953F-27271FB478BC}"/>
    <dgm:cxn modelId="{05F47EFE-5606-424E-A33F-2DAE5D163527}" srcId="{D1A7BC9D-A0A2-478C-B051-F59CEBFE7E89}" destId="{6A4D3645-1E9B-4682-A464-84E5BFB94D26}" srcOrd="2" destOrd="0" parTransId="{2C667642-631D-4BA3-9280-397431F47A68}" sibTransId="{790AB199-FFD2-42A8-B13E-68919E32F691}"/>
    <dgm:cxn modelId="{83D3A2A2-773C-4123-80BD-97695C897CD3}" type="presOf" srcId="{360A76A5-FD2A-4A22-ADCF-38501233A681}" destId="{FF0B4255-0BBC-4239-BAC4-4D5C567908E5}" srcOrd="0" destOrd="2" presId="urn:microsoft.com/office/officeart/2005/8/layout/chevron2"/>
    <dgm:cxn modelId="{9F506234-3B8B-4A1F-B67C-5A12C9B3B5D4}" type="presOf" srcId="{E47077AC-CB2C-4386-A37D-C22CF58EABFF}" destId="{AD1E4A00-57AB-4532-82E7-737A9AD5A112}" srcOrd="0" destOrd="0" presId="urn:microsoft.com/office/officeart/2005/8/layout/chevron2"/>
    <dgm:cxn modelId="{FB4AD8A8-077F-4B75-9708-310A3FA9BD7A}" srcId="{FB0047D4-D79E-48E1-BEBC-93816B9C41D2}" destId="{00290298-52A1-4530-AB18-5284048EE16E}" srcOrd="5" destOrd="0" parTransId="{FE48C6A6-883F-4686-802B-AF5B72CA597C}" sibTransId="{DA10709F-E966-4458-81BE-8905CE05C6C1}"/>
    <dgm:cxn modelId="{9C9F6A47-8954-4EAE-980E-C36D07E2CF2F}" type="presOf" srcId="{612ECBAD-BBDA-4F85-8223-0E3F80237C8B}" destId="{D6B17C7C-7BC2-49A3-BED5-F3B207E5291B}" srcOrd="0" destOrd="1" presId="urn:microsoft.com/office/officeart/2005/8/layout/chevron2"/>
    <dgm:cxn modelId="{3C836E9D-98B9-4CF5-85CF-E1CBF7B05CE2}" type="presOf" srcId="{A183B097-3B6C-4863-8138-9AE54574112B}" destId="{A9DC4E78-7DE6-47F0-878E-564B7D202646}" srcOrd="0" destOrd="0" presId="urn:microsoft.com/office/officeart/2005/8/layout/chevron2"/>
    <dgm:cxn modelId="{A7F4FD68-14B2-4CC2-AEC0-2007574A2D2A}" srcId="{FB0047D4-D79E-48E1-BEBC-93816B9C41D2}" destId="{E47077AC-CB2C-4386-A37D-C22CF58EABFF}" srcOrd="0" destOrd="0" parTransId="{B7E15EEA-BC65-416F-914C-050AE4392A8A}" sibTransId="{C86EB02F-0B97-4D21-94B2-02DB76D64508}"/>
    <dgm:cxn modelId="{586F6DCC-A837-4F8A-AEA4-54DD6C4F22FD}" type="presOf" srcId="{D7F683B7-D859-454C-86F3-C5AF7E280358}" destId="{4CFF65CA-3D9F-43A9-937B-9A04F685BFDC}" srcOrd="0" destOrd="0" presId="urn:microsoft.com/office/officeart/2005/8/layout/chevron2"/>
    <dgm:cxn modelId="{936ADDE2-8224-443B-97FC-231124B0A552}" srcId="{00290298-52A1-4530-AB18-5284048EE16E}" destId="{78BF6DA5-C340-4A5E-B1A7-F32793D85BF1}" srcOrd="0" destOrd="0" parTransId="{92CC8E4C-6B1D-4770-8889-4EE2DAA964EA}" sibTransId="{D0BD4C0E-4102-4545-B744-87A0EA9CDAA6}"/>
    <dgm:cxn modelId="{EA8D3682-5E14-4CAF-8489-33920E17A730}" type="presOf" srcId="{55916AD1-F6DB-4D8A-AD9C-FCAAB6CB21F2}" destId="{9D32986F-7430-4693-AB77-581140C21C17}" srcOrd="0" destOrd="0" presId="urn:microsoft.com/office/officeart/2005/8/layout/chevron2"/>
    <dgm:cxn modelId="{8FC90AA2-DBDA-42C2-92C5-F7AE38B3B5F4}" srcId="{00290298-52A1-4530-AB18-5284048EE16E}" destId="{360A76A5-FD2A-4A22-ADCF-38501233A681}" srcOrd="2" destOrd="0" parTransId="{876B8465-E5A3-4E50-9701-64BB887BB38C}" sibTransId="{B3159C46-9D63-4BA9-89ED-0F9E48B76974}"/>
    <dgm:cxn modelId="{6BE4B970-EA04-4DC9-B6C5-A1F5303D3FFE}" type="presOf" srcId="{0C8686DD-0277-4FEC-9DB3-62F6EF1A655A}" destId="{FF0B4255-0BBC-4239-BAC4-4D5C567908E5}" srcOrd="0" destOrd="1" presId="urn:microsoft.com/office/officeart/2005/8/layout/chevron2"/>
    <dgm:cxn modelId="{5A401152-3E4E-431B-B5D4-559ADA0D48A4}" srcId="{FB0047D4-D79E-48E1-BEBC-93816B9C41D2}" destId="{D1A7BC9D-A0A2-478C-B051-F59CEBFE7E89}" srcOrd="4" destOrd="0" parTransId="{53242FFA-DCB3-4FE2-802E-D667618D5778}" sibTransId="{9935E9AD-B63F-406D-B095-A8E5A34D5679}"/>
    <dgm:cxn modelId="{85DAD03F-5EB5-4766-82CF-7D7F999C98B3}" type="presOf" srcId="{713D5C35-68B1-47E2-A305-56FF49D8EB37}" destId="{D6B17C7C-7BC2-49A3-BED5-F3B207E5291B}" srcOrd="0" destOrd="0" presId="urn:microsoft.com/office/officeart/2005/8/layout/chevron2"/>
    <dgm:cxn modelId="{32C89C8C-E293-4C35-B4AD-8B161614D919}" srcId="{0F7C97FE-8D7E-4B22-840B-AEABEFE613C7}" destId="{D1E9E55F-E3F4-4838-B147-78A6FCA8EA5D}" srcOrd="1" destOrd="0" parTransId="{A61FEE17-7F3A-4B8D-9080-BA5C9FEC857A}" sibTransId="{02839C77-140E-418E-9672-B01266400CAB}"/>
    <dgm:cxn modelId="{79A5EB72-B583-4C6B-9DB9-57F07FD89AA1}" srcId="{FB0047D4-D79E-48E1-BEBC-93816B9C41D2}" destId="{78B1E8E9-734A-45BD-9520-102C70B01633}" srcOrd="3" destOrd="0" parTransId="{BBE19CD6-4322-4238-8300-34F4284979AC}" sibTransId="{2EFD6A2F-A06E-44A5-9981-93D046F42AF6}"/>
    <dgm:cxn modelId="{38110C02-F5AD-4FC1-A5E3-EF6FCF23B396}" type="presOf" srcId="{D1E9E55F-E3F4-4838-B147-78A6FCA8EA5D}" destId="{698B8524-D0DA-4378-B84B-F9F86E1555C0}" srcOrd="0" destOrd="1" presId="urn:microsoft.com/office/officeart/2005/8/layout/chevron2"/>
    <dgm:cxn modelId="{12E84141-025D-40EC-9B50-797C1B19A21B}" srcId="{D1A7BC9D-A0A2-478C-B051-F59CEBFE7E89}" destId="{612ECBAD-BBDA-4F85-8223-0E3F80237C8B}" srcOrd="1" destOrd="0" parTransId="{72AD9C3D-6F2E-4290-BE4B-60D8BA37168C}" sibTransId="{EAE5CE6B-A889-4093-9C51-FF56821187DC}"/>
    <dgm:cxn modelId="{BCB6EACC-EF1F-415D-8ACC-5BDF9608EFAE}" type="presOf" srcId="{78B1E8E9-734A-45BD-9520-102C70B01633}" destId="{05C29856-4E83-4DC5-A5BB-501D68D71221}" srcOrd="0" destOrd="0" presId="urn:microsoft.com/office/officeart/2005/8/layout/chevron2"/>
    <dgm:cxn modelId="{07262BB4-C450-4AD5-9D5F-785937B27210}" srcId="{FB0047D4-D79E-48E1-BEBC-93816B9C41D2}" destId="{0F7C97FE-8D7E-4B22-840B-AEABEFE613C7}" srcOrd="1" destOrd="0" parTransId="{874605A3-2D77-49F3-8AA6-A8CD17924A78}" sibTransId="{8E83E718-B414-4EF8-8FA0-0BCC5EF12820}"/>
    <dgm:cxn modelId="{E7CFF813-C3EB-4EE8-8801-E65C94032466}" srcId="{E47077AC-CB2C-4386-A37D-C22CF58EABFF}" destId="{8662EC31-32A0-40E7-9BD6-66C3DE369628}" srcOrd="1" destOrd="0" parTransId="{7E3A887A-63C0-4D4B-BAAC-BE7E2934AFDD}" sibTransId="{BE848836-6BFC-4081-B7A7-39E94E4E7494}"/>
    <dgm:cxn modelId="{CAA4DAD1-CEFE-4BD2-8690-F1EF3D66A091}" srcId="{00290298-52A1-4530-AB18-5284048EE16E}" destId="{0C8686DD-0277-4FEC-9DB3-62F6EF1A655A}" srcOrd="1" destOrd="0" parTransId="{1CA02DD3-0A81-470C-80FB-BD09B087C5BA}" sibTransId="{4CA5828A-7E30-495A-AA92-311A77B6CB1F}"/>
    <dgm:cxn modelId="{94001B2F-5E54-4B71-AACD-C2F8864EB691}" type="presOf" srcId="{FB0047D4-D79E-48E1-BEBC-93816B9C41D2}" destId="{076740B2-1C8F-46AA-9F13-D94B93DC8858}" srcOrd="0" destOrd="0" presId="urn:microsoft.com/office/officeart/2005/8/layout/chevron2"/>
    <dgm:cxn modelId="{2A245075-4428-4BC9-8739-43E7C26B8898}" srcId="{0F7C97FE-8D7E-4B22-840B-AEABEFE613C7}" destId="{22A9D263-8961-42C1-BB61-B796B2018D11}" srcOrd="0" destOrd="0" parTransId="{B33D771A-BC37-48F5-A54C-9D6ACF3870D5}" sibTransId="{F2091491-F335-4027-B595-A191F83295E5}"/>
    <dgm:cxn modelId="{79656D3B-41FD-4343-AF17-E26039761534}" type="presOf" srcId="{6A4D3645-1E9B-4682-A464-84E5BFB94D26}" destId="{D6B17C7C-7BC2-49A3-BED5-F3B207E5291B}" srcOrd="0" destOrd="2" presId="urn:microsoft.com/office/officeart/2005/8/layout/chevron2"/>
    <dgm:cxn modelId="{749E1C28-AFC2-4047-BFE4-55B7AC0692DF}" type="presOf" srcId="{00290298-52A1-4530-AB18-5284048EE16E}" destId="{C48DD7C1-4230-4EBD-B1CB-92682A86E033}" srcOrd="0" destOrd="0" presId="urn:microsoft.com/office/officeart/2005/8/layout/chevron2"/>
    <dgm:cxn modelId="{42A06CCD-8CF5-46B6-ACFB-3B298A733D2A}" srcId="{2B8A8407-EB6E-4C23-AB96-74821744894F}" destId="{96F78F2B-F873-4AEC-A641-B78D1EBC1D52}" srcOrd="1" destOrd="0" parTransId="{FEB4DC98-8F8E-457E-9808-64A3BAE6ADB3}" sibTransId="{3C12BF6F-DEB4-47FF-B04E-9F5A2D226A8F}"/>
    <dgm:cxn modelId="{CCEA8540-13E6-4AE8-B143-7D93A5B1E462}" type="presOf" srcId="{96F78F2B-F873-4AEC-A641-B78D1EBC1D52}" destId="{A9DC4E78-7DE6-47F0-878E-564B7D202646}" srcOrd="0" destOrd="1" presId="urn:microsoft.com/office/officeart/2005/8/layout/chevron2"/>
    <dgm:cxn modelId="{92132E79-987B-4DF1-82F6-FEBDA76F761F}" type="presParOf" srcId="{076740B2-1C8F-46AA-9F13-D94B93DC8858}" destId="{57336CE5-01BA-4D88-9FBE-DCB573013DEB}" srcOrd="0" destOrd="0" presId="urn:microsoft.com/office/officeart/2005/8/layout/chevron2"/>
    <dgm:cxn modelId="{5B4758B5-EFCD-48D2-9067-FBCC8482DF64}" type="presParOf" srcId="{57336CE5-01BA-4D88-9FBE-DCB573013DEB}" destId="{AD1E4A00-57AB-4532-82E7-737A9AD5A112}" srcOrd="0" destOrd="0" presId="urn:microsoft.com/office/officeart/2005/8/layout/chevron2"/>
    <dgm:cxn modelId="{CED258ED-BE9F-4DAB-B608-4FB72CA6697D}" type="presParOf" srcId="{57336CE5-01BA-4D88-9FBE-DCB573013DEB}" destId="{4CFF65CA-3D9F-43A9-937B-9A04F685BFDC}" srcOrd="1" destOrd="0" presId="urn:microsoft.com/office/officeart/2005/8/layout/chevron2"/>
    <dgm:cxn modelId="{5DD66ECD-8EB8-4EA6-9949-C7F69E4F295C}" type="presParOf" srcId="{076740B2-1C8F-46AA-9F13-D94B93DC8858}" destId="{932FB5B6-6984-4436-BE81-5EF86D6ECC0F}" srcOrd="1" destOrd="0" presId="urn:microsoft.com/office/officeart/2005/8/layout/chevron2"/>
    <dgm:cxn modelId="{7FC3C965-34B4-4107-9117-B38547061D5B}" type="presParOf" srcId="{076740B2-1C8F-46AA-9F13-D94B93DC8858}" destId="{E6C1E1F6-B245-4A9C-87D0-FEA4953F1AAF}" srcOrd="2" destOrd="0" presId="urn:microsoft.com/office/officeart/2005/8/layout/chevron2"/>
    <dgm:cxn modelId="{8F65E0B4-B42C-4B6D-A76A-3DF835E56188}" type="presParOf" srcId="{E6C1E1F6-B245-4A9C-87D0-FEA4953F1AAF}" destId="{A2431BDF-87F6-4C50-8076-32020DBEAE76}" srcOrd="0" destOrd="0" presId="urn:microsoft.com/office/officeart/2005/8/layout/chevron2"/>
    <dgm:cxn modelId="{82A42B42-48E2-411A-83C9-B39A8B2699D8}" type="presParOf" srcId="{E6C1E1F6-B245-4A9C-87D0-FEA4953F1AAF}" destId="{698B8524-D0DA-4378-B84B-F9F86E1555C0}" srcOrd="1" destOrd="0" presId="urn:microsoft.com/office/officeart/2005/8/layout/chevron2"/>
    <dgm:cxn modelId="{0CB65BE5-5921-4B77-B48A-9C089859017D}" type="presParOf" srcId="{076740B2-1C8F-46AA-9F13-D94B93DC8858}" destId="{5D47B750-9EE9-4269-9E68-8559C8EE738E}" srcOrd="3" destOrd="0" presId="urn:microsoft.com/office/officeart/2005/8/layout/chevron2"/>
    <dgm:cxn modelId="{237A0C00-8C02-4F3B-967D-66417B941B56}" type="presParOf" srcId="{076740B2-1C8F-46AA-9F13-D94B93DC8858}" destId="{C284CCCC-EC09-444B-9298-83534F62C1DB}" srcOrd="4" destOrd="0" presId="urn:microsoft.com/office/officeart/2005/8/layout/chevron2"/>
    <dgm:cxn modelId="{8BB92A9C-EA0E-42E7-A69D-2B6FB64EA39B}" type="presParOf" srcId="{C284CCCC-EC09-444B-9298-83534F62C1DB}" destId="{84521C9F-9E3E-47EE-9E96-E23A2220AF2B}" srcOrd="0" destOrd="0" presId="urn:microsoft.com/office/officeart/2005/8/layout/chevron2"/>
    <dgm:cxn modelId="{37353561-DFDD-418A-B613-C43355062776}" type="presParOf" srcId="{C284CCCC-EC09-444B-9298-83534F62C1DB}" destId="{A9DC4E78-7DE6-47F0-878E-564B7D202646}" srcOrd="1" destOrd="0" presId="urn:microsoft.com/office/officeart/2005/8/layout/chevron2"/>
    <dgm:cxn modelId="{12C73762-6107-4BD7-AFCE-A26B3482CC6C}" type="presParOf" srcId="{076740B2-1C8F-46AA-9F13-D94B93DC8858}" destId="{B1555F28-C64E-47BE-8A42-B305ABA7BC86}" srcOrd="5" destOrd="0" presId="urn:microsoft.com/office/officeart/2005/8/layout/chevron2"/>
    <dgm:cxn modelId="{9551D034-2829-40A9-BC9C-11BC4FBF49EA}" type="presParOf" srcId="{076740B2-1C8F-46AA-9F13-D94B93DC8858}" destId="{E946C2E5-920D-4FE4-928F-D5FF60BE07A7}" srcOrd="6" destOrd="0" presId="urn:microsoft.com/office/officeart/2005/8/layout/chevron2"/>
    <dgm:cxn modelId="{21004D8B-2BD4-445B-A3CF-57F503A25DD5}" type="presParOf" srcId="{E946C2E5-920D-4FE4-928F-D5FF60BE07A7}" destId="{05C29856-4E83-4DC5-A5BB-501D68D71221}" srcOrd="0" destOrd="0" presId="urn:microsoft.com/office/officeart/2005/8/layout/chevron2"/>
    <dgm:cxn modelId="{08984E34-5F6E-40E8-AB08-02D0B41606C4}" type="presParOf" srcId="{E946C2E5-920D-4FE4-928F-D5FF60BE07A7}" destId="{9D32986F-7430-4693-AB77-581140C21C17}" srcOrd="1" destOrd="0" presId="urn:microsoft.com/office/officeart/2005/8/layout/chevron2"/>
    <dgm:cxn modelId="{C83BEC1F-9FED-4C1E-ADBB-A8202C3461DC}" type="presParOf" srcId="{076740B2-1C8F-46AA-9F13-D94B93DC8858}" destId="{C7FF45F0-EFF7-4E2B-92C5-DB296CDBD03F}" srcOrd="7" destOrd="0" presId="urn:microsoft.com/office/officeart/2005/8/layout/chevron2"/>
    <dgm:cxn modelId="{0BB1812E-4791-4CB7-A9EC-BFB4065E73A7}" type="presParOf" srcId="{076740B2-1C8F-46AA-9F13-D94B93DC8858}" destId="{89D61546-2D17-472E-B225-C3B06F43D122}" srcOrd="8" destOrd="0" presId="urn:microsoft.com/office/officeart/2005/8/layout/chevron2"/>
    <dgm:cxn modelId="{3A309088-6887-4967-B714-D8A2BC4A4355}" type="presParOf" srcId="{89D61546-2D17-472E-B225-C3B06F43D122}" destId="{2FAD9FDB-A9B5-4353-B360-0DA25E4CE64C}" srcOrd="0" destOrd="0" presId="urn:microsoft.com/office/officeart/2005/8/layout/chevron2"/>
    <dgm:cxn modelId="{00113D7D-F3F6-4A07-993D-E2DC9CE74E0E}" type="presParOf" srcId="{89D61546-2D17-472E-B225-C3B06F43D122}" destId="{D6B17C7C-7BC2-49A3-BED5-F3B207E5291B}" srcOrd="1" destOrd="0" presId="urn:microsoft.com/office/officeart/2005/8/layout/chevron2"/>
    <dgm:cxn modelId="{3F74E371-4AEB-404A-807D-B3F96A96FA23}" type="presParOf" srcId="{076740B2-1C8F-46AA-9F13-D94B93DC8858}" destId="{F1A0128C-41E5-4DFE-B882-E464EF697B79}" srcOrd="9" destOrd="0" presId="urn:microsoft.com/office/officeart/2005/8/layout/chevron2"/>
    <dgm:cxn modelId="{16450696-BB32-40AD-A1F3-99EC9CA4FDF7}" type="presParOf" srcId="{076740B2-1C8F-46AA-9F13-D94B93DC8858}" destId="{A00ABC30-DB83-4899-9D98-233D5A224778}" srcOrd="10" destOrd="0" presId="urn:microsoft.com/office/officeart/2005/8/layout/chevron2"/>
    <dgm:cxn modelId="{EBC179A8-172E-44C7-8396-10BDB4CD15E9}" type="presParOf" srcId="{A00ABC30-DB83-4899-9D98-233D5A224778}" destId="{C48DD7C1-4230-4EBD-B1CB-92682A86E033}" srcOrd="0" destOrd="0" presId="urn:microsoft.com/office/officeart/2005/8/layout/chevron2"/>
    <dgm:cxn modelId="{B4A3CD4E-8C2A-4006-A7DF-69FAC01199A9}" type="presParOf" srcId="{A00ABC30-DB83-4899-9D98-233D5A224778}" destId="{FF0B4255-0BBC-4239-BAC4-4D5C567908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E4A00-57AB-4532-82E7-737A9AD5A112}">
      <dsp:nvSpPr>
        <dsp:cNvPr id="0" name=""/>
        <dsp:cNvSpPr/>
      </dsp:nvSpPr>
      <dsp:spPr>
        <a:xfrm rot="5400000">
          <a:off x="-205000" y="207643"/>
          <a:ext cx="1366671" cy="9566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Dataset</a:t>
          </a:r>
          <a:endParaRPr lang="en-US" sz="1400" kern="1200" dirty="0"/>
        </a:p>
      </dsp:txBody>
      <dsp:txXfrm rot="-5400000">
        <a:off x="1" y="480977"/>
        <a:ext cx="956670" cy="410001"/>
      </dsp:txXfrm>
    </dsp:sp>
    <dsp:sp modelId="{4CFF65CA-3D9F-43A9-937B-9A04F685BFDC}">
      <dsp:nvSpPr>
        <dsp:cNvPr id="0" name=""/>
        <dsp:cNvSpPr/>
      </dsp:nvSpPr>
      <dsp:spPr>
        <a:xfrm rot="5400000">
          <a:off x="4345736" y="-3386422"/>
          <a:ext cx="888336" cy="7666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the dataset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data into Pandas</a:t>
          </a:r>
          <a:endParaRPr lang="en-US" sz="1400" kern="1200" dirty="0"/>
        </a:p>
      </dsp:txBody>
      <dsp:txXfrm rot="-5400000">
        <a:off x="956671" y="46008"/>
        <a:ext cx="7623103" cy="801606"/>
      </dsp:txXfrm>
    </dsp:sp>
    <dsp:sp modelId="{A2431BDF-87F6-4C50-8076-32020DBEAE76}">
      <dsp:nvSpPr>
        <dsp:cNvPr id="0" name=""/>
        <dsp:cNvSpPr/>
      </dsp:nvSpPr>
      <dsp:spPr>
        <a:xfrm rot="5400000">
          <a:off x="-205000" y="1479630"/>
          <a:ext cx="1366671" cy="9566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Clean Data</a:t>
          </a:r>
          <a:endParaRPr lang="en-US" sz="1400" kern="1200" dirty="0"/>
        </a:p>
      </dsp:txBody>
      <dsp:txXfrm rot="-5400000">
        <a:off x="1" y="1752964"/>
        <a:ext cx="956670" cy="410001"/>
      </dsp:txXfrm>
    </dsp:sp>
    <dsp:sp modelId="{698B8524-D0DA-4378-B84B-F9F86E1555C0}">
      <dsp:nvSpPr>
        <dsp:cNvPr id="0" name=""/>
        <dsp:cNvSpPr/>
      </dsp:nvSpPr>
      <dsp:spPr>
        <a:xfrm rot="5400000">
          <a:off x="4306483" y="-2130817"/>
          <a:ext cx="888336" cy="7666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Check data types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Check for missing values</a:t>
          </a:r>
          <a:endParaRPr lang="en-US" sz="1400" kern="1200" dirty="0"/>
        </a:p>
      </dsp:txBody>
      <dsp:txXfrm rot="-5400000">
        <a:off x="917418" y="1301613"/>
        <a:ext cx="7623103" cy="801606"/>
      </dsp:txXfrm>
    </dsp:sp>
    <dsp:sp modelId="{84521C9F-9E3E-47EE-9E96-E23A2220AF2B}">
      <dsp:nvSpPr>
        <dsp:cNvPr id="0" name=""/>
        <dsp:cNvSpPr/>
      </dsp:nvSpPr>
      <dsp:spPr>
        <a:xfrm rot="5400000">
          <a:off x="-205000" y="2751616"/>
          <a:ext cx="1366671" cy="9566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Features</a:t>
          </a:r>
          <a:endParaRPr lang="en-US" sz="1400" kern="1200" dirty="0"/>
        </a:p>
      </dsp:txBody>
      <dsp:txXfrm rot="-5400000">
        <a:off x="1" y="3024950"/>
        <a:ext cx="956670" cy="410001"/>
      </dsp:txXfrm>
    </dsp:sp>
    <dsp:sp modelId="{A9DC4E78-7DE6-47F0-878E-564B7D202646}">
      <dsp:nvSpPr>
        <dsp:cNvPr id="0" name=""/>
        <dsp:cNvSpPr/>
      </dsp:nvSpPr>
      <dsp:spPr>
        <a:xfrm rot="5400000">
          <a:off x="4345736" y="-842450"/>
          <a:ext cx="888336" cy="7666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Pairwise correlation of columns(features and target)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finding the top two features with the highest correlation factors</a:t>
          </a:r>
          <a:endParaRPr lang="en-US" sz="1400" kern="1200" dirty="0"/>
        </a:p>
      </dsp:txBody>
      <dsp:txXfrm rot="-5400000">
        <a:off x="956671" y="2589980"/>
        <a:ext cx="7623103" cy="801606"/>
      </dsp:txXfrm>
    </dsp:sp>
    <dsp:sp modelId="{05C29856-4E83-4DC5-A5BB-501D68D71221}">
      <dsp:nvSpPr>
        <dsp:cNvPr id="0" name=""/>
        <dsp:cNvSpPr/>
      </dsp:nvSpPr>
      <dsp:spPr>
        <a:xfrm rot="5400000">
          <a:off x="-205000" y="4023602"/>
          <a:ext cx="1366671" cy="9566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Plot</a:t>
          </a:r>
          <a:endParaRPr lang="en-US" sz="1400" kern="1200" dirty="0"/>
        </a:p>
      </dsp:txBody>
      <dsp:txXfrm rot="-5400000">
        <a:off x="1" y="4296936"/>
        <a:ext cx="956670" cy="410001"/>
      </dsp:txXfrm>
    </dsp:sp>
    <dsp:sp modelId="{9D32986F-7430-4693-AB77-581140C21C17}">
      <dsp:nvSpPr>
        <dsp:cNvPr id="0" name=""/>
        <dsp:cNvSpPr/>
      </dsp:nvSpPr>
      <dsp:spPr>
        <a:xfrm rot="5400000">
          <a:off x="4245842" y="418724"/>
          <a:ext cx="888336" cy="7666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plot a scatter plot showing the relationship between the features and the label</a:t>
          </a:r>
          <a:endParaRPr lang="en-US" sz="1400" kern="1200" dirty="0"/>
        </a:p>
      </dsp:txBody>
      <dsp:txXfrm rot="-5400000">
        <a:off x="856777" y="3851155"/>
        <a:ext cx="7623103" cy="801606"/>
      </dsp:txXfrm>
    </dsp:sp>
    <dsp:sp modelId="{2FAD9FDB-A9B5-4353-B360-0DA25E4CE64C}">
      <dsp:nvSpPr>
        <dsp:cNvPr id="0" name=""/>
        <dsp:cNvSpPr/>
      </dsp:nvSpPr>
      <dsp:spPr>
        <a:xfrm rot="5400000">
          <a:off x="-205000" y="5295588"/>
          <a:ext cx="1366671" cy="9566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Training Model</a:t>
          </a:r>
          <a:endParaRPr lang="en-US" sz="1400" kern="1200" dirty="0"/>
        </a:p>
      </dsp:txBody>
      <dsp:txXfrm rot="-5400000">
        <a:off x="1" y="5568922"/>
        <a:ext cx="956670" cy="410001"/>
      </dsp:txXfrm>
    </dsp:sp>
    <dsp:sp modelId="{D6B17C7C-7BC2-49A3-BED5-F3B207E5291B}">
      <dsp:nvSpPr>
        <dsp:cNvPr id="0" name=""/>
        <dsp:cNvSpPr/>
      </dsp:nvSpPr>
      <dsp:spPr>
        <a:xfrm rot="5400000">
          <a:off x="4297130" y="1768777"/>
          <a:ext cx="888336" cy="7666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Combine all feature in a new </a:t>
          </a:r>
          <a:r>
            <a:rPr lang="en-US" sz="1400" kern="1200" dirty="0" err="1" smtClean="0"/>
            <a:t>DataFrame</a:t>
          </a:r>
          <a:r>
            <a:rPr lang="en-US" sz="1400" kern="1200" dirty="0" smtClean="0"/>
            <a:t> x, Create a </a:t>
          </a:r>
          <a:r>
            <a:rPr lang="en-US" sz="1400" kern="1200" dirty="0" err="1" smtClean="0"/>
            <a:t>DataFrame</a:t>
          </a:r>
          <a:r>
            <a:rPr lang="en-US" sz="1400" kern="1200" dirty="0" smtClean="0"/>
            <a:t> containing the label 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split the dataset into 70 percent for training and 30 percent for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the </a:t>
          </a:r>
          <a:r>
            <a:rPr lang="en-US" sz="1400" kern="1200" dirty="0" err="1" smtClean="0"/>
            <a:t>LinearRegression</a:t>
          </a:r>
          <a:r>
            <a:rPr lang="en-US" sz="1400" kern="1200" dirty="0" smtClean="0"/>
            <a:t> class to perform linear regression</a:t>
          </a:r>
          <a:endParaRPr lang="en-US" sz="1400" kern="1200" dirty="0"/>
        </a:p>
      </dsp:txBody>
      <dsp:txXfrm rot="-5400000">
        <a:off x="908065" y="5201208"/>
        <a:ext cx="7623103" cy="801606"/>
      </dsp:txXfrm>
    </dsp:sp>
    <dsp:sp modelId="{C48DD7C1-4230-4EBD-B1CB-92682A86E033}">
      <dsp:nvSpPr>
        <dsp:cNvPr id="0" name=""/>
        <dsp:cNvSpPr/>
      </dsp:nvSpPr>
      <dsp:spPr>
        <a:xfrm rot="5400000">
          <a:off x="-205000" y="6567574"/>
          <a:ext cx="1366671" cy="9566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Prediction</a:t>
          </a:r>
          <a:endParaRPr lang="en-US" sz="1400" kern="1200" dirty="0"/>
        </a:p>
      </dsp:txBody>
      <dsp:txXfrm rot="-5400000">
        <a:off x="1" y="6840908"/>
        <a:ext cx="956670" cy="410001"/>
      </dsp:txXfrm>
    </dsp:sp>
    <dsp:sp modelId="{FF0B4255-0BBC-4239-BAC4-4D5C567908E5}">
      <dsp:nvSpPr>
        <dsp:cNvPr id="0" name=""/>
        <dsp:cNvSpPr/>
      </dsp:nvSpPr>
      <dsp:spPr>
        <a:xfrm rot="5400000">
          <a:off x="4345736" y="2973507"/>
          <a:ext cx="888336" cy="7666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Once the model is trained, we will use the testing set to perform some predictions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learn how well our model performed, we use the R-Squared method,  Plot Y test </a:t>
          </a:r>
          <a:r>
            <a:rPr lang="en-US" sz="1400" kern="1200" dirty="0" err="1" smtClean="0"/>
            <a:t>vs</a:t>
          </a:r>
          <a:r>
            <a:rPr lang="en-US" sz="1400" kern="1200" dirty="0" smtClean="0"/>
            <a:t> predict(</a:t>
          </a:r>
          <a:r>
            <a:rPr lang="en-US" sz="1400" kern="1200" dirty="0" err="1" smtClean="0"/>
            <a:t>Xxtest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Getting the Intercept and Coefficients and </a:t>
          </a:r>
          <a:r>
            <a:rPr lang="en-US" sz="1400" b="0" kern="1200" dirty="0" smtClean="0"/>
            <a:t>use the model to make a prediction</a:t>
          </a:r>
          <a:endParaRPr lang="en-US" sz="1400" b="0" kern="1200" dirty="0"/>
        </a:p>
      </dsp:txBody>
      <dsp:txXfrm rot="-5400000">
        <a:off x="956671" y="6405938"/>
        <a:ext cx="7623103" cy="801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7D97-BB70-4C49-B0BF-BFB0309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64DC-2A30-40D6-862D-5857AB21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1535344"/>
              </p:ext>
            </p:extLst>
          </p:nvPr>
        </p:nvGraphicFramePr>
        <p:xfrm>
          <a:off x="1944547" y="-416689"/>
          <a:ext cx="8623139" cy="773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16200000">
            <a:off x="-1745368" y="2858948"/>
            <a:ext cx="5298795" cy="131710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Multiple Regression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6841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Multiple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jcx2000 h</dc:creator>
  <cp:lastModifiedBy>jcx2000 h</cp:lastModifiedBy>
  <cp:revision>7</cp:revision>
  <dcterms:created xsi:type="dcterms:W3CDTF">2020-03-29T05:00:52Z</dcterms:created>
  <dcterms:modified xsi:type="dcterms:W3CDTF">2020-03-29T06:12:34Z</dcterms:modified>
</cp:coreProperties>
</file>