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422" r:id="rId3"/>
    <p:sldId id="280" r:id="rId4"/>
    <p:sldId id="259" r:id="rId5"/>
    <p:sldId id="517" r:id="rId6"/>
    <p:sldId id="291" r:id="rId7"/>
    <p:sldId id="513" r:id="rId8"/>
    <p:sldId id="514" r:id="rId9"/>
    <p:sldId id="515" r:id="rId10"/>
    <p:sldId id="510" r:id="rId11"/>
    <p:sldId id="511" r:id="rId12"/>
    <p:sldId id="509" r:id="rId13"/>
    <p:sldId id="307" r:id="rId14"/>
    <p:sldId id="51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264637-00D2-4547-90A7-1A9A440E1F87}">
          <p14:sldIdLst>
            <p14:sldId id="256"/>
            <p14:sldId id="422"/>
            <p14:sldId id="280"/>
            <p14:sldId id="259"/>
          </p14:sldIdLst>
        </p14:section>
        <p14:section name="Part 1" id="{08B8DE49-8C3C-46E2-B2B6-A0FCB0C42470}">
          <p14:sldIdLst>
            <p14:sldId id="517"/>
          </p14:sldIdLst>
        </p14:section>
        <p14:section name="Part 2" id="{1543FE3E-D207-4491-87FB-CCF3A2B155B2}">
          <p14:sldIdLst>
            <p14:sldId id="291"/>
            <p14:sldId id="513"/>
            <p14:sldId id="514"/>
            <p14:sldId id="515"/>
            <p14:sldId id="510"/>
            <p14:sldId id="511"/>
            <p14:sldId id="509"/>
            <p14:sldId id="307"/>
            <p14:sldId id="5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31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Python for:</a:t>
          </a:r>
        </a:p>
        <a:p>
          <a:pPr algn="l"/>
          <a:r>
            <a:rPr lang="en-US" dirty="0" smtClean="0"/>
            <a:t>Linear </a:t>
          </a:r>
          <a:r>
            <a:rPr lang="en-US" dirty="0" smtClean="0"/>
            <a:t>and Logistic Regression using Python</a:t>
          </a:r>
        </a:p>
        <a:p>
          <a:pPr algn="l"/>
          <a:r>
            <a:rPr lang="en-US" dirty="0" smtClean="0"/>
            <a:t>Questions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Regression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915082AE-901D-4BBD-9D92-F6AB79F2BBA7}" type="presOf" srcId="{5A35F1C2-7A09-43C6-912B-9F7F6250EEE1}" destId="{B89178A6-11C4-4130-B1C9-2285792C6D05}" srcOrd="0" destOrd="0" presId="urn:microsoft.com/office/officeart/2005/8/layout/hProcess6"/>
    <dgm:cxn modelId="{2E202ABC-E528-4016-A984-A4D8055B56EE}" type="presOf" srcId="{7C761C76-1230-4B6D-82DF-32FC90906FE9}" destId="{744C243B-F446-467F-88A4-33DC928026E5}" srcOrd="0" destOrd="0" presId="urn:microsoft.com/office/officeart/2005/8/layout/hProcess6"/>
    <dgm:cxn modelId="{5C8C2E07-EA4C-477E-BB75-6A13F4C96D3D}" type="presOf" srcId="{515C23EF-854F-4A35-A3FE-0AD1D05FF570}" destId="{3C1CF4F5-0C38-465C-BCC1-8199464466E8}" srcOrd="0" destOrd="0" presId="urn:microsoft.com/office/officeart/2005/8/layout/hProcess6"/>
    <dgm:cxn modelId="{9F611061-50A3-44F5-90EF-37286996237B}" type="presOf" srcId="{FE501D1E-C6FF-485B-8418-810659D3DB4C}" destId="{112D59EA-47CC-45D3-8374-EEDD4251CBCC}" srcOrd="0" destOrd="1" presId="urn:microsoft.com/office/officeart/2005/8/layout/hProcess6"/>
    <dgm:cxn modelId="{B8957149-3491-4E1F-B7C5-9DF5B5C05E75}" type="presOf" srcId="{62153478-159A-4AEC-8ECC-02D6FA6FCF53}" destId="{B176784B-B130-4A1E-9EEB-A0E80CFE6DDE}" srcOrd="0" destOrd="0" presId="urn:microsoft.com/office/officeart/2005/8/layout/hProcess6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A91CE47D-C832-4AA3-8F0A-7FA9119B8C9F}" type="presOf" srcId="{F8A02F06-6B0E-4291-B467-07BCBD092D6F}" destId="{112D59EA-47CC-45D3-8374-EEDD4251CBCC}" srcOrd="0" destOrd="0" presId="urn:microsoft.com/office/officeart/2005/8/layout/hProcess6"/>
    <dgm:cxn modelId="{7B1B3068-FB54-43D8-977D-F5634E3F2CAC}" type="presOf" srcId="{26EED6AF-6A2E-457B-876C-F69904BD6FF6}" destId="{F1AD03F2-72BB-412E-BD85-2AB8E6E002F0}" srcOrd="1" destOrd="0" presId="urn:microsoft.com/office/officeart/2005/8/layout/hProcess6"/>
    <dgm:cxn modelId="{CAA5FBE1-E294-4474-9D1F-9F096291798B}" type="presOf" srcId="{FE501D1E-C6FF-485B-8418-810659D3DB4C}" destId="{12CB149C-8E6A-43FF-903F-A407A333395B}" srcOrd="1" destOrd="1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6AAAFD12-249F-49EB-B16E-594ECFAF4D75}" type="presOf" srcId="{515C23EF-854F-4A35-A3FE-0AD1D05FF570}" destId="{D65D837A-07A5-421B-9CA5-84D88247428E}" srcOrd="1" destOrd="0" presId="urn:microsoft.com/office/officeart/2005/8/layout/hProcess6"/>
    <dgm:cxn modelId="{81085F4C-CA5D-46E1-985E-348DDEF3D8F2}" type="presOf" srcId="{8522CCEA-9233-44A3-9CAD-1159203B844F}" destId="{112D59EA-47CC-45D3-8374-EEDD4251CBCC}" srcOrd="0" destOrd="2" presId="urn:microsoft.com/office/officeart/2005/8/layout/hProcess6"/>
    <dgm:cxn modelId="{85940680-C594-43D7-9EC4-E65AF2722847}" type="presOf" srcId="{F8A02F06-6B0E-4291-B467-07BCBD092D6F}" destId="{12CB149C-8E6A-43FF-903F-A407A333395B}" srcOrd="1" destOrd="0" presId="urn:microsoft.com/office/officeart/2005/8/layout/hProcess6"/>
    <dgm:cxn modelId="{813580A8-46E1-4293-A3E6-EBDA6F2692B1}" type="presOf" srcId="{8522CCEA-9233-44A3-9CAD-1159203B844F}" destId="{12CB149C-8E6A-43FF-903F-A407A333395B}" srcOrd="1" destOrd="2" presId="urn:microsoft.com/office/officeart/2005/8/layout/hProcess6"/>
    <dgm:cxn modelId="{4053B7E6-459D-45ED-87FE-4F8B87BD453F}" type="presOf" srcId="{3A40F8AD-A6E1-41D1-8355-62151C360292}" destId="{940FF60B-90FD-4B0B-A29F-AC4E61EC951D}" srcOrd="0" destOrd="0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06757F10-87E3-4E00-AA65-134AE32BB5A3}" type="presOf" srcId="{26EED6AF-6A2E-457B-876C-F69904BD6FF6}" destId="{140E6D08-A23D-4CA8-9538-04AC28CC21BD}" srcOrd="0" destOrd="0" presId="urn:microsoft.com/office/officeart/2005/8/layout/hProcess6"/>
    <dgm:cxn modelId="{6F3ED5BE-BC20-4120-B463-F0DF6908E8B9}" type="presParOf" srcId="{940FF60B-90FD-4B0B-A29F-AC4E61EC951D}" destId="{4D5BCF50-BE03-4BAC-A263-C1ACB3813645}" srcOrd="0" destOrd="0" presId="urn:microsoft.com/office/officeart/2005/8/layout/hProcess6"/>
    <dgm:cxn modelId="{AFB3412C-0D0E-4225-A1B9-9421AA699D9D}" type="presParOf" srcId="{4D5BCF50-BE03-4BAC-A263-C1ACB3813645}" destId="{5B89233C-B11B-4549-A6B5-6CAD90B81D2F}" srcOrd="0" destOrd="0" presId="urn:microsoft.com/office/officeart/2005/8/layout/hProcess6"/>
    <dgm:cxn modelId="{9381781A-5EF4-4FA6-83CC-ED93F9163211}" type="presParOf" srcId="{4D5BCF50-BE03-4BAC-A263-C1ACB3813645}" destId="{140E6D08-A23D-4CA8-9538-04AC28CC21BD}" srcOrd="1" destOrd="0" presId="urn:microsoft.com/office/officeart/2005/8/layout/hProcess6"/>
    <dgm:cxn modelId="{B0CE8B4A-8A29-40C1-8D4D-E98BA0BD2C55}" type="presParOf" srcId="{4D5BCF50-BE03-4BAC-A263-C1ACB3813645}" destId="{F1AD03F2-72BB-412E-BD85-2AB8E6E002F0}" srcOrd="2" destOrd="0" presId="urn:microsoft.com/office/officeart/2005/8/layout/hProcess6"/>
    <dgm:cxn modelId="{EF1629A1-7549-45D2-ACF5-6390F308C4F2}" type="presParOf" srcId="{4D5BCF50-BE03-4BAC-A263-C1ACB3813645}" destId="{744C243B-F446-467F-88A4-33DC928026E5}" srcOrd="3" destOrd="0" presId="urn:microsoft.com/office/officeart/2005/8/layout/hProcess6"/>
    <dgm:cxn modelId="{3954740A-7A13-4EBD-87C0-B63FC8D1C55E}" type="presParOf" srcId="{940FF60B-90FD-4B0B-A29F-AC4E61EC951D}" destId="{DA319379-E8D2-48D5-9ED9-1DBCC2BD8F17}" srcOrd="1" destOrd="0" presId="urn:microsoft.com/office/officeart/2005/8/layout/hProcess6"/>
    <dgm:cxn modelId="{8EC4F4A1-4BC7-4FBF-93A5-96CE5DEC9996}" type="presParOf" srcId="{940FF60B-90FD-4B0B-A29F-AC4E61EC951D}" destId="{C552DD4F-63A8-480A-967C-37E661757E5C}" srcOrd="2" destOrd="0" presId="urn:microsoft.com/office/officeart/2005/8/layout/hProcess6"/>
    <dgm:cxn modelId="{048898A1-DD55-4DC9-AED7-FC9C29EEE38C}" type="presParOf" srcId="{C552DD4F-63A8-480A-967C-37E661757E5C}" destId="{42D64698-4E4A-4170-B272-753B7273B2C0}" srcOrd="0" destOrd="0" presId="urn:microsoft.com/office/officeart/2005/8/layout/hProcess6"/>
    <dgm:cxn modelId="{180317C9-8018-435E-B983-A3008006C575}" type="presParOf" srcId="{C552DD4F-63A8-480A-967C-37E661757E5C}" destId="{3C1CF4F5-0C38-465C-BCC1-8199464466E8}" srcOrd="1" destOrd="0" presId="urn:microsoft.com/office/officeart/2005/8/layout/hProcess6"/>
    <dgm:cxn modelId="{22EFA866-A073-4E2F-BF48-AE5C0CE0D190}" type="presParOf" srcId="{C552DD4F-63A8-480A-967C-37E661757E5C}" destId="{D65D837A-07A5-421B-9CA5-84D88247428E}" srcOrd="2" destOrd="0" presId="urn:microsoft.com/office/officeart/2005/8/layout/hProcess6"/>
    <dgm:cxn modelId="{41B06EB8-93EB-4843-9B10-7455E8B34EBD}" type="presParOf" srcId="{C552DD4F-63A8-480A-967C-37E661757E5C}" destId="{B176784B-B130-4A1E-9EEB-A0E80CFE6DDE}" srcOrd="3" destOrd="0" presId="urn:microsoft.com/office/officeart/2005/8/layout/hProcess6"/>
    <dgm:cxn modelId="{70CFC162-2B96-4A60-9B5A-6C2960E32B62}" type="presParOf" srcId="{940FF60B-90FD-4B0B-A29F-AC4E61EC951D}" destId="{C8028554-24BC-4A74-BD50-1CFEB3C9F69E}" srcOrd="3" destOrd="0" presId="urn:microsoft.com/office/officeart/2005/8/layout/hProcess6"/>
    <dgm:cxn modelId="{A4AE946F-729E-4183-8231-8CF7C4C5E283}" type="presParOf" srcId="{940FF60B-90FD-4B0B-A29F-AC4E61EC951D}" destId="{099D1D0E-70B1-4852-9CFB-354EEA8109F6}" srcOrd="4" destOrd="0" presId="urn:microsoft.com/office/officeart/2005/8/layout/hProcess6"/>
    <dgm:cxn modelId="{86DFA8A3-EF72-4DD8-8EAD-2104C5255CC6}" type="presParOf" srcId="{099D1D0E-70B1-4852-9CFB-354EEA8109F6}" destId="{9D9613AA-6A21-4039-A9A9-0298D9845A9C}" srcOrd="0" destOrd="0" presId="urn:microsoft.com/office/officeart/2005/8/layout/hProcess6"/>
    <dgm:cxn modelId="{20DC12BB-EC89-4DE5-BF9C-AC91BE63F7E8}" type="presParOf" srcId="{099D1D0E-70B1-4852-9CFB-354EEA8109F6}" destId="{112D59EA-47CC-45D3-8374-EEDD4251CBCC}" srcOrd="1" destOrd="0" presId="urn:microsoft.com/office/officeart/2005/8/layout/hProcess6"/>
    <dgm:cxn modelId="{AE7AF5A9-6581-4031-ACA9-B3D3572C25AC}" type="presParOf" srcId="{099D1D0E-70B1-4852-9CFB-354EEA8109F6}" destId="{12CB149C-8E6A-43FF-903F-A407A333395B}" srcOrd="2" destOrd="0" presId="urn:microsoft.com/office/officeart/2005/8/layout/hProcess6"/>
    <dgm:cxn modelId="{81A4D8AE-A256-494C-B467-42F911D04823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r>
            <a:rPr lang="en-US" smtClean="0"/>
            <a:t>Summary</a:t>
          </a:r>
          <a:endParaRPr lang="en-US" dirty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44BC0E26-013F-43B1-9F95-FF6AAE30913E}">
      <dgm:prSet/>
      <dgm:spPr/>
      <dgm:t>
        <a:bodyPr/>
        <a:lstStyle/>
        <a:p>
          <a:r>
            <a:rPr lang="en-US" dirty="0" smtClean="0"/>
            <a:t>Regression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EEE35178-7226-44EF-86ED-2E4EC7504321}" type="parTrans" cxnId="{7D30D569-3531-4559-BBAB-2920D7C3093F}">
      <dgm:prSet/>
      <dgm:spPr/>
      <dgm:t>
        <a:bodyPr/>
        <a:lstStyle/>
        <a:p>
          <a:endParaRPr lang="en-US"/>
        </a:p>
      </dgm:t>
    </dgm:pt>
    <dgm:pt modelId="{A53F4EC4-B443-460E-932C-8529C08F91FD}" type="sibTrans" cxnId="{7D30D569-3531-4559-BBAB-2920D7C3093F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1" custLinFactNeighborX="-5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122314-CD15-46E1-884B-33FCEC8E40CF}" type="presOf" srcId="{44BC0E26-013F-43B1-9F95-FF6AAE30913E}" destId="{F1AD03F2-72BB-412E-BD85-2AB8E6E002F0}" srcOrd="1" destOrd="1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4A8F741E-D646-4468-AC81-4D1E0938B624}" type="presOf" srcId="{26EED6AF-6A2E-457B-876C-F69904BD6FF6}" destId="{140E6D08-A23D-4CA8-9538-04AC28CC21BD}" srcOrd="0" destOrd="0" presId="urn:microsoft.com/office/officeart/2005/8/layout/hProcess6"/>
    <dgm:cxn modelId="{6496A513-6D1B-4E0E-BD7E-0BB6C32B7AEC}" type="presOf" srcId="{44BC0E26-013F-43B1-9F95-FF6AAE30913E}" destId="{140E6D08-A23D-4CA8-9538-04AC28CC21BD}" srcOrd="0" destOrd="1" presId="urn:microsoft.com/office/officeart/2005/8/layout/hProcess6"/>
    <dgm:cxn modelId="{7D30D569-3531-4559-BBAB-2920D7C3093F}" srcId="{7C761C76-1230-4B6D-82DF-32FC90906FE9}" destId="{44BC0E26-013F-43B1-9F95-FF6AAE30913E}" srcOrd="1" destOrd="0" parTransId="{EEE35178-7226-44EF-86ED-2E4EC7504321}" sibTransId="{A53F4EC4-B443-460E-932C-8529C08F91FD}"/>
    <dgm:cxn modelId="{1830D560-E19C-4287-BA36-5ABF5700912D}" type="presOf" srcId="{7C761C76-1230-4B6D-82DF-32FC90906FE9}" destId="{744C243B-F446-467F-88A4-33DC928026E5}" srcOrd="0" destOrd="0" presId="urn:microsoft.com/office/officeart/2005/8/layout/hProcess6"/>
    <dgm:cxn modelId="{58DDEC1E-49CC-4F1D-8E81-124B3C08E7D9}" type="presOf" srcId="{3A40F8AD-A6E1-41D1-8355-62151C360292}" destId="{940FF60B-90FD-4B0B-A29F-AC4E61EC951D}" srcOrd="0" destOrd="0" presId="urn:microsoft.com/office/officeart/2005/8/layout/hProcess6"/>
    <dgm:cxn modelId="{3496AF17-6720-4AC9-8E61-342D1878ACD7}" type="presOf" srcId="{26EED6AF-6A2E-457B-876C-F69904BD6FF6}" destId="{F1AD03F2-72BB-412E-BD85-2AB8E6E002F0}" srcOrd="1" destOrd="0" presId="urn:microsoft.com/office/officeart/2005/8/layout/hProcess6"/>
    <dgm:cxn modelId="{F436530D-31DA-43D7-8098-4B36FC97270E}" type="presParOf" srcId="{940FF60B-90FD-4B0B-A29F-AC4E61EC951D}" destId="{4D5BCF50-BE03-4BAC-A263-C1ACB3813645}" srcOrd="0" destOrd="0" presId="urn:microsoft.com/office/officeart/2005/8/layout/hProcess6"/>
    <dgm:cxn modelId="{10D98040-2CB1-46E7-9D88-1573F53D72BB}" type="presParOf" srcId="{4D5BCF50-BE03-4BAC-A263-C1ACB3813645}" destId="{5B89233C-B11B-4549-A6B5-6CAD90B81D2F}" srcOrd="0" destOrd="0" presId="urn:microsoft.com/office/officeart/2005/8/layout/hProcess6"/>
    <dgm:cxn modelId="{47338100-5C3E-4086-A3DD-D586D0295957}" type="presParOf" srcId="{4D5BCF50-BE03-4BAC-A263-C1ACB3813645}" destId="{140E6D08-A23D-4CA8-9538-04AC28CC21BD}" srcOrd="1" destOrd="0" presId="urn:microsoft.com/office/officeart/2005/8/layout/hProcess6"/>
    <dgm:cxn modelId="{DA8BEE74-228A-463D-9A12-CEB89B4A4663}" type="presParOf" srcId="{4D5BCF50-BE03-4BAC-A263-C1ACB3813645}" destId="{F1AD03F2-72BB-412E-BD85-2AB8E6E002F0}" srcOrd="2" destOrd="0" presId="urn:microsoft.com/office/officeart/2005/8/layout/hProcess6"/>
    <dgm:cxn modelId="{825A0522-750C-47F6-B811-A876C84C2F99}" type="presParOf" srcId="{4D5BCF50-BE03-4BAC-A263-C1ACB3813645}" destId="{744C243B-F446-467F-88A4-33DC928026E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1DF8D45-168C-489F-92D5-7F03AD48A8E6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DD0A5D97-9DE3-4AFF-A426-FDC453F58235}" type="parTrans" cxnId="{82B13C5B-207C-47AB-AF5C-72229F1604EF}">
      <dgm:prSet/>
      <dgm:spPr/>
      <dgm:t>
        <a:bodyPr/>
        <a:lstStyle/>
        <a:p>
          <a:endParaRPr lang="en-US"/>
        </a:p>
      </dgm:t>
    </dgm:pt>
    <dgm:pt modelId="{5FA7D686-54AA-4681-9E05-B25D0639FEB9}" type="sibTrans" cxnId="{82B13C5B-207C-47AB-AF5C-72229F1604EF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r>
            <a:rPr lang="en-US" dirty="0" smtClean="0"/>
            <a:t>Hands-on Activity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Office Hours</a:t>
          </a:r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ACC7677A-1984-4282-9FD2-CD2B152FAA99}">
      <dgm:prSet phldrT="[Text]"/>
      <dgm:spPr/>
      <dgm:t>
        <a:bodyPr/>
        <a:lstStyle/>
        <a:p>
          <a:r>
            <a:rPr lang="en-US" dirty="0" smtClean="0"/>
            <a:t>Discussion</a:t>
          </a:r>
          <a:endParaRPr lang="en-US" dirty="0"/>
        </a:p>
      </dgm:t>
    </dgm:pt>
    <dgm:pt modelId="{6F352C27-6686-4E6F-A627-D2A7B34FAE7E}" type="sibTrans" cxnId="{66381477-AA63-4EB3-B07F-523E49946F38}">
      <dgm:prSet/>
      <dgm:spPr/>
      <dgm:t>
        <a:bodyPr/>
        <a:lstStyle/>
        <a:p>
          <a:endParaRPr lang="en-US"/>
        </a:p>
      </dgm:t>
    </dgm:pt>
    <dgm:pt modelId="{8D93D4A2-60C2-4676-9D60-65D8705208F9}" type="parTrans" cxnId="{66381477-AA63-4EB3-B07F-523E49946F38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+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E4845CAE-1BEF-4AE8-8B81-6357C7ACF0A0}" type="presOf" srcId="{F8A02F06-6B0E-4291-B467-07BCBD092D6F}" destId="{12CB149C-8E6A-43FF-903F-A407A333395B}" srcOrd="1" destOrd="0" presId="urn:microsoft.com/office/officeart/2005/8/layout/hProcess6"/>
    <dgm:cxn modelId="{1DAB9D49-C6F5-45E2-BF3A-EEB81C01A11C}" type="presOf" srcId="{62153478-159A-4AEC-8ECC-02D6FA6FCF53}" destId="{B176784B-B130-4A1E-9EEB-A0E80CFE6DDE}" srcOrd="0" destOrd="0" presId="urn:microsoft.com/office/officeart/2005/8/layout/hProcess6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CBE27EA9-F73E-4021-99F4-B87AD4510EED}" type="presOf" srcId="{26EED6AF-6A2E-457B-876C-F69904BD6FF6}" destId="{140E6D08-A23D-4CA8-9538-04AC28CC21BD}" srcOrd="0" destOrd="0" presId="urn:microsoft.com/office/officeart/2005/8/layout/hProcess6"/>
    <dgm:cxn modelId="{2124AF2D-F61B-4274-A419-F68AFC544384}" type="presOf" srcId="{26EED6AF-6A2E-457B-876C-F69904BD6FF6}" destId="{F1AD03F2-72BB-412E-BD85-2AB8E6E002F0}" srcOrd="1" destOrd="0" presId="urn:microsoft.com/office/officeart/2005/8/layout/hProcess6"/>
    <dgm:cxn modelId="{76629F5F-D1F3-4F7B-8CFD-0CE96886FC5F}" type="presOf" srcId="{5A35F1C2-7A09-43C6-912B-9F7F6250EEE1}" destId="{B89178A6-11C4-4130-B1C9-2285792C6D05}" srcOrd="0" destOrd="0" presId="urn:microsoft.com/office/officeart/2005/8/layout/hProcess6"/>
    <dgm:cxn modelId="{524358DD-1DF8-4E86-B142-746C9E7C23A2}" type="presOf" srcId="{515C23EF-854F-4A35-A3FE-0AD1D05FF570}" destId="{D65D837A-07A5-421B-9CA5-84D88247428E}" srcOrd="1" destOrd="0" presId="urn:microsoft.com/office/officeart/2005/8/layout/hProcess6"/>
    <dgm:cxn modelId="{AF53C405-744B-4010-819A-BDCA88A0E4A1}" type="presOf" srcId="{7C761C76-1230-4B6D-82DF-32FC90906FE9}" destId="{744C243B-F446-467F-88A4-33DC928026E5}" srcOrd="0" destOrd="0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69403035-1702-46BF-B4FF-72F7682DBB6F}" type="presOf" srcId="{F8A02F06-6B0E-4291-B467-07BCBD092D6F}" destId="{112D59EA-47CC-45D3-8374-EEDD4251CBCC}" srcOrd="0" destOrd="0" presId="urn:microsoft.com/office/officeart/2005/8/layout/hProcess6"/>
    <dgm:cxn modelId="{82B13C5B-207C-47AB-AF5C-72229F1604EF}" srcId="{7C761C76-1230-4B6D-82DF-32FC90906FE9}" destId="{61DF8D45-168C-489F-92D5-7F03AD48A8E6}" srcOrd="1" destOrd="0" parTransId="{DD0A5D97-9DE3-4AFF-A426-FDC453F58235}" sibTransId="{5FA7D686-54AA-4681-9E05-B25D0639FEB9}"/>
    <dgm:cxn modelId="{9A690BAB-F616-4FC3-8FD5-E700DC14986A}" type="presOf" srcId="{515C23EF-854F-4A35-A3FE-0AD1D05FF570}" destId="{3C1CF4F5-0C38-465C-BCC1-8199464466E8}" srcOrd="0" destOrd="0" presId="urn:microsoft.com/office/officeart/2005/8/layout/hProcess6"/>
    <dgm:cxn modelId="{EC160146-291E-4812-8876-66C82D6FFDF5}" type="presOf" srcId="{8522CCEA-9233-44A3-9CAD-1159203B844F}" destId="{12CB149C-8E6A-43FF-903F-A407A333395B}" srcOrd="1" destOrd="2" presId="urn:microsoft.com/office/officeart/2005/8/layout/hProcess6"/>
    <dgm:cxn modelId="{1747FD16-BE68-4ACF-8F98-528139E18D1E}" type="presOf" srcId="{61DF8D45-168C-489F-92D5-7F03AD48A8E6}" destId="{140E6D08-A23D-4CA8-9538-04AC28CC21BD}" srcOrd="0" destOrd="1" presId="urn:microsoft.com/office/officeart/2005/8/layout/hProcess6"/>
    <dgm:cxn modelId="{09886667-FE6C-479F-B0D2-7FFA3140C86D}" type="presOf" srcId="{3A40F8AD-A6E1-41D1-8355-62151C360292}" destId="{940FF60B-90FD-4B0B-A29F-AC4E61EC951D}" srcOrd="0" destOrd="0" presId="urn:microsoft.com/office/officeart/2005/8/layout/hProcess6"/>
    <dgm:cxn modelId="{66381477-AA63-4EB3-B07F-523E49946F38}" srcId="{62153478-159A-4AEC-8ECC-02D6FA6FCF53}" destId="{ACC7677A-1984-4282-9FD2-CD2B152FAA99}" srcOrd="1" destOrd="0" parTransId="{8D93D4A2-60C2-4676-9D60-65D8705208F9}" sibTransId="{6F352C27-6686-4E6F-A627-D2A7B34FAE7E}"/>
    <dgm:cxn modelId="{B59861FB-914A-40D8-ABC7-DE1126AA9D2F}" type="presOf" srcId="{ACC7677A-1984-4282-9FD2-CD2B152FAA99}" destId="{3C1CF4F5-0C38-465C-BCC1-8199464466E8}" srcOrd="0" destOrd="1" presId="urn:microsoft.com/office/officeart/2005/8/layout/hProcess6"/>
    <dgm:cxn modelId="{8F71E13A-1A04-4BD7-8267-D434C2D71899}" type="presOf" srcId="{8522CCEA-9233-44A3-9CAD-1159203B844F}" destId="{112D59EA-47CC-45D3-8374-EEDD4251CBCC}" srcOrd="0" destOrd="2" presId="urn:microsoft.com/office/officeart/2005/8/layout/hProcess6"/>
    <dgm:cxn modelId="{B4412DBC-F63C-4E39-91F0-F3F3CFFDB46A}" type="presOf" srcId="{FE501D1E-C6FF-485B-8418-810659D3DB4C}" destId="{12CB149C-8E6A-43FF-903F-A407A333395B}" srcOrd="1" destOrd="1" presId="urn:microsoft.com/office/officeart/2005/8/layout/hProcess6"/>
    <dgm:cxn modelId="{01CFD701-ED85-42A0-A29B-D53096715496}" type="presOf" srcId="{FE501D1E-C6FF-485B-8418-810659D3DB4C}" destId="{112D59EA-47CC-45D3-8374-EEDD4251CBCC}" srcOrd="0" destOrd="1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14CC5DBE-A753-4E3D-9A23-6FD773DC79E8}" type="presOf" srcId="{61DF8D45-168C-489F-92D5-7F03AD48A8E6}" destId="{F1AD03F2-72BB-412E-BD85-2AB8E6E002F0}" srcOrd="1" destOrd="1" presId="urn:microsoft.com/office/officeart/2005/8/layout/hProcess6"/>
    <dgm:cxn modelId="{46E815A1-0C91-4DD4-AFED-51865FCCCF6A}" type="presOf" srcId="{ACC7677A-1984-4282-9FD2-CD2B152FAA99}" destId="{D65D837A-07A5-421B-9CA5-84D88247428E}" srcOrd="1" destOrd="1" presId="urn:microsoft.com/office/officeart/2005/8/layout/hProcess6"/>
    <dgm:cxn modelId="{CE5DF9E3-BFDF-4B8A-873A-AED3FCD4ABDD}" type="presParOf" srcId="{940FF60B-90FD-4B0B-A29F-AC4E61EC951D}" destId="{4D5BCF50-BE03-4BAC-A263-C1ACB3813645}" srcOrd="0" destOrd="0" presId="urn:microsoft.com/office/officeart/2005/8/layout/hProcess6"/>
    <dgm:cxn modelId="{3AA177E6-5DE8-4F97-98BA-8DDDAADECAE9}" type="presParOf" srcId="{4D5BCF50-BE03-4BAC-A263-C1ACB3813645}" destId="{5B89233C-B11B-4549-A6B5-6CAD90B81D2F}" srcOrd="0" destOrd="0" presId="urn:microsoft.com/office/officeart/2005/8/layout/hProcess6"/>
    <dgm:cxn modelId="{DAD47BFB-B24C-453F-89DE-76EF7B8CC6AD}" type="presParOf" srcId="{4D5BCF50-BE03-4BAC-A263-C1ACB3813645}" destId="{140E6D08-A23D-4CA8-9538-04AC28CC21BD}" srcOrd="1" destOrd="0" presId="urn:microsoft.com/office/officeart/2005/8/layout/hProcess6"/>
    <dgm:cxn modelId="{A63EAE01-4D44-4C54-832B-34AF474C4A5C}" type="presParOf" srcId="{4D5BCF50-BE03-4BAC-A263-C1ACB3813645}" destId="{F1AD03F2-72BB-412E-BD85-2AB8E6E002F0}" srcOrd="2" destOrd="0" presId="urn:microsoft.com/office/officeart/2005/8/layout/hProcess6"/>
    <dgm:cxn modelId="{BE55EA72-34B9-4265-96B7-B9FF035345E3}" type="presParOf" srcId="{4D5BCF50-BE03-4BAC-A263-C1ACB3813645}" destId="{744C243B-F446-467F-88A4-33DC928026E5}" srcOrd="3" destOrd="0" presId="urn:microsoft.com/office/officeart/2005/8/layout/hProcess6"/>
    <dgm:cxn modelId="{10B496B7-2CC1-4F6A-B7F5-3ECA1BB0DF4E}" type="presParOf" srcId="{940FF60B-90FD-4B0B-A29F-AC4E61EC951D}" destId="{DA319379-E8D2-48D5-9ED9-1DBCC2BD8F17}" srcOrd="1" destOrd="0" presId="urn:microsoft.com/office/officeart/2005/8/layout/hProcess6"/>
    <dgm:cxn modelId="{629E906A-FFF7-4260-8903-B8E195C41F4C}" type="presParOf" srcId="{940FF60B-90FD-4B0B-A29F-AC4E61EC951D}" destId="{C552DD4F-63A8-480A-967C-37E661757E5C}" srcOrd="2" destOrd="0" presId="urn:microsoft.com/office/officeart/2005/8/layout/hProcess6"/>
    <dgm:cxn modelId="{232EC7AD-6C50-42F4-B346-6E34F7EDDBFD}" type="presParOf" srcId="{C552DD4F-63A8-480A-967C-37E661757E5C}" destId="{42D64698-4E4A-4170-B272-753B7273B2C0}" srcOrd="0" destOrd="0" presId="urn:microsoft.com/office/officeart/2005/8/layout/hProcess6"/>
    <dgm:cxn modelId="{D7EBB30E-60DF-4DA7-92B4-A54DB568B26E}" type="presParOf" srcId="{C552DD4F-63A8-480A-967C-37E661757E5C}" destId="{3C1CF4F5-0C38-465C-BCC1-8199464466E8}" srcOrd="1" destOrd="0" presId="urn:microsoft.com/office/officeart/2005/8/layout/hProcess6"/>
    <dgm:cxn modelId="{6D158B94-94CD-4D7F-9C53-69AA3D6215F3}" type="presParOf" srcId="{C552DD4F-63A8-480A-967C-37E661757E5C}" destId="{D65D837A-07A5-421B-9CA5-84D88247428E}" srcOrd="2" destOrd="0" presId="urn:microsoft.com/office/officeart/2005/8/layout/hProcess6"/>
    <dgm:cxn modelId="{B2667F1E-DAD2-4FA9-8D1E-8499778F43B2}" type="presParOf" srcId="{C552DD4F-63A8-480A-967C-37E661757E5C}" destId="{B176784B-B130-4A1E-9EEB-A0E80CFE6DDE}" srcOrd="3" destOrd="0" presId="urn:microsoft.com/office/officeart/2005/8/layout/hProcess6"/>
    <dgm:cxn modelId="{091DF229-272F-410D-B11A-CF49DFECDADC}" type="presParOf" srcId="{940FF60B-90FD-4B0B-A29F-AC4E61EC951D}" destId="{C8028554-24BC-4A74-BD50-1CFEB3C9F69E}" srcOrd="3" destOrd="0" presId="urn:microsoft.com/office/officeart/2005/8/layout/hProcess6"/>
    <dgm:cxn modelId="{1806F07D-042A-4F92-8EC8-FF116BC26343}" type="presParOf" srcId="{940FF60B-90FD-4B0B-A29F-AC4E61EC951D}" destId="{099D1D0E-70B1-4852-9CFB-354EEA8109F6}" srcOrd="4" destOrd="0" presId="urn:microsoft.com/office/officeart/2005/8/layout/hProcess6"/>
    <dgm:cxn modelId="{451A35F2-C062-42C2-ACAB-E9A33DF56E9C}" type="presParOf" srcId="{099D1D0E-70B1-4852-9CFB-354EEA8109F6}" destId="{9D9613AA-6A21-4039-A9A9-0298D9845A9C}" srcOrd="0" destOrd="0" presId="urn:microsoft.com/office/officeart/2005/8/layout/hProcess6"/>
    <dgm:cxn modelId="{7EC81B3D-5ED1-4DAE-B31A-89F9C256E7CD}" type="presParOf" srcId="{099D1D0E-70B1-4852-9CFB-354EEA8109F6}" destId="{112D59EA-47CC-45D3-8374-EEDD4251CBCC}" srcOrd="1" destOrd="0" presId="urn:microsoft.com/office/officeart/2005/8/layout/hProcess6"/>
    <dgm:cxn modelId="{903FEC5E-3895-4D7C-BEAC-BF7C8776D4B8}" type="presParOf" srcId="{099D1D0E-70B1-4852-9CFB-354EEA8109F6}" destId="{12CB149C-8E6A-43FF-903F-A407A333395B}" srcOrd="2" destOrd="0" presId="urn:microsoft.com/office/officeart/2005/8/layout/hProcess6"/>
    <dgm:cxn modelId="{B59291FC-5B8C-42D9-85B2-47FABD7C49C5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Python for:</a:t>
          </a:r>
        </a:p>
        <a:p>
          <a:pPr algn="l"/>
          <a:r>
            <a:rPr lang="en-US" dirty="0" smtClean="0"/>
            <a:t>Linear </a:t>
          </a:r>
          <a:r>
            <a:rPr lang="en-US" dirty="0" smtClean="0"/>
            <a:t>and Logistic Regression using Python</a:t>
          </a:r>
        </a:p>
        <a:p>
          <a:pPr algn="l"/>
          <a:r>
            <a:rPr lang="en-US" dirty="0" smtClean="0"/>
            <a:t>Questions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Regression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1B7C9-CFE7-4D1E-A971-4FAA1C9077AB}" type="presOf" srcId="{FE501D1E-C6FF-485B-8418-810659D3DB4C}" destId="{12CB149C-8E6A-43FF-903F-A407A333395B}" srcOrd="1" destOrd="1" presId="urn:microsoft.com/office/officeart/2005/8/layout/hProcess6"/>
    <dgm:cxn modelId="{1BFABB98-5C08-473F-87AE-23D0F0C42ABC}" type="presOf" srcId="{515C23EF-854F-4A35-A3FE-0AD1D05FF570}" destId="{3C1CF4F5-0C38-465C-BCC1-8199464466E8}" srcOrd="0" destOrd="0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284AE972-E77C-4584-9C51-B5843170C78E}" type="presOf" srcId="{7C761C76-1230-4B6D-82DF-32FC90906FE9}" destId="{744C243B-F446-467F-88A4-33DC928026E5}" srcOrd="0" destOrd="0" presId="urn:microsoft.com/office/officeart/2005/8/layout/hProcess6"/>
    <dgm:cxn modelId="{60C86203-40FB-47A3-874C-EED567E97652}" type="presOf" srcId="{3A40F8AD-A6E1-41D1-8355-62151C360292}" destId="{940FF60B-90FD-4B0B-A29F-AC4E61EC951D}" srcOrd="0" destOrd="0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879D6BA7-C52D-4AA6-92F4-75A5B7494CA0}" type="presOf" srcId="{8522CCEA-9233-44A3-9CAD-1159203B844F}" destId="{12CB149C-8E6A-43FF-903F-A407A333395B}" srcOrd="1" destOrd="2" presId="urn:microsoft.com/office/officeart/2005/8/layout/hProcess6"/>
    <dgm:cxn modelId="{567F691A-BF51-481C-9A28-51D3B09B2023}" type="presOf" srcId="{F8A02F06-6B0E-4291-B467-07BCBD092D6F}" destId="{112D59EA-47CC-45D3-8374-EEDD4251CBCC}" srcOrd="0" destOrd="0" presId="urn:microsoft.com/office/officeart/2005/8/layout/hProcess6"/>
    <dgm:cxn modelId="{A2B3E471-C773-46EB-89B7-BA4AA195358A}" type="presOf" srcId="{5A35F1C2-7A09-43C6-912B-9F7F6250EEE1}" destId="{B89178A6-11C4-4130-B1C9-2285792C6D05}" srcOrd="0" destOrd="0" presId="urn:microsoft.com/office/officeart/2005/8/layout/hProcess6"/>
    <dgm:cxn modelId="{637AF98D-A3D1-496B-A940-51A522FB3DD9}" type="presOf" srcId="{8522CCEA-9233-44A3-9CAD-1159203B844F}" destId="{112D59EA-47CC-45D3-8374-EEDD4251CBCC}" srcOrd="0" destOrd="2" presId="urn:microsoft.com/office/officeart/2005/8/layout/hProcess6"/>
    <dgm:cxn modelId="{73DC7832-98EC-4CB1-B747-4233E54B9051}" type="presOf" srcId="{26EED6AF-6A2E-457B-876C-F69904BD6FF6}" destId="{F1AD03F2-72BB-412E-BD85-2AB8E6E002F0}" srcOrd="1" destOrd="0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F0BF61DC-063F-4338-BF6E-7918188AB55A}" type="presOf" srcId="{26EED6AF-6A2E-457B-876C-F69904BD6FF6}" destId="{140E6D08-A23D-4CA8-9538-04AC28CC21BD}" srcOrd="0" destOrd="0" presId="urn:microsoft.com/office/officeart/2005/8/layout/hProcess6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BFC165D8-1479-41AD-870E-6D6F86954A1D}" type="presOf" srcId="{515C23EF-854F-4A35-A3FE-0AD1D05FF570}" destId="{D65D837A-07A5-421B-9CA5-84D88247428E}" srcOrd="1" destOrd="0" presId="urn:microsoft.com/office/officeart/2005/8/layout/hProcess6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7C08EE63-1FDD-4DC9-BDE5-A8D99543870A}" type="presOf" srcId="{62153478-159A-4AEC-8ECC-02D6FA6FCF53}" destId="{B176784B-B130-4A1E-9EEB-A0E80CFE6DDE}" srcOrd="0" destOrd="0" presId="urn:microsoft.com/office/officeart/2005/8/layout/hProcess6"/>
    <dgm:cxn modelId="{458E4E5D-4371-4406-9DFF-12BF555D7102}" type="presOf" srcId="{FE501D1E-C6FF-485B-8418-810659D3DB4C}" destId="{112D59EA-47CC-45D3-8374-EEDD4251CBCC}" srcOrd="0" destOrd="1" presId="urn:microsoft.com/office/officeart/2005/8/layout/hProcess6"/>
    <dgm:cxn modelId="{8D7B49DC-75FD-4833-B7B5-9B5946687F82}" type="presOf" srcId="{F8A02F06-6B0E-4291-B467-07BCBD092D6F}" destId="{12CB149C-8E6A-43FF-903F-A407A333395B}" srcOrd="1" destOrd="0" presId="urn:microsoft.com/office/officeart/2005/8/layout/hProcess6"/>
    <dgm:cxn modelId="{B8847190-A41C-4D1A-B4D6-1A3BCE8E726C}" type="presParOf" srcId="{940FF60B-90FD-4B0B-A29F-AC4E61EC951D}" destId="{4D5BCF50-BE03-4BAC-A263-C1ACB3813645}" srcOrd="0" destOrd="0" presId="urn:microsoft.com/office/officeart/2005/8/layout/hProcess6"/>
    <dgm:cxn modelId="{0891F5BF-9AD7-4FEF-9F68-89FC6D392A09}" type="presParOf" srcId="{4D5BCF50-BE03-4BAC-A263-C1ACB3813645}" destId="{5B89233C-B11B-4549-A6B5-6CAD90B81D2F}" srcOrd="0" destOrd="0" presId="urn:microsoft.com/office/officeart/2005/8/layout/hProcess6"/>
    <dgm:cxn modelId="{0707BDAE-2D07-485A-BCFC-D5AD6DC5C1E3}" type="presParOf" srcId="{4D5BCF50-BE03-4BAC-A263-C1ACB3813645}" destId="{140E6D08-A23D-4CA8-9538-04AC28CC21BD}" srcOrd="1" destOrd="0" presId="urn:microsoft.com/office/officeart/2005/8/layout/hProcess6"/>
    <dgm:cxn modelId="{789613F6-5281-49B0-9C59-F71C499ACAD8}" type="presParOf" srcId="{4D5BCF50-BE03-4BAC-A263-C1ACB3813645}" destId="{F1AD03F2-72BB-412E-BD85-2AB8E6E002F0}" srcOrd="2" destOrd="0" presId="urn:microsoft.com/office/officeart/2005/8/layout/hProcess6"/>
    <dgm:cxn modelId="{52BE4AEA-4F73-4AD7-9CA3-45A910041B1E}" type="presParOf" srcId="{4D5BCF50-BE03-4BAC-A263-C1ACB3813645}" destId="{744C243B-F446-467F-88A4-33DC928026E5}" srcOrd="3" destOrd="0" presId="urn:microsoft.com/office/officeart/2005/8/layout/hProcess6"/>
    <dgm:cxn modelId="{D45C74D7-40D0-4D6A-A3CE-1D88AF2C10EB}" type="presParOf" srcId="{940FF60B-90FD-4B0B-A29F-AC4E61EC951D}" destId="{DA319379-E8D2-48D5-9ED9-1DBCC2BD8F17}" srcOrd="1" destOrd="0" presId="urn:microsoft.com/office/officeart/2005/8/layout/hProcess6"/>
    <dgm:cxn modelId="{46DB82A3-8149-453A-9947-E1A1A657C70F}" type="presParOf" srcId="{940FF60B-90FD-4B0B-A29F-AC4E61EC951D}" destId="{C552DD4F-63A8-480A-967C-37E661757E5C}" srcOrd="2" destOrd="0" presId="urn:microsoft.com/office/officeart/2005/8/layout/hProcess6"/>
    <dgm:cxn modelId="{0A513A39-E3F3-4117-BD62-036FA76FE2B1}" type="presParOf" srcId="{C552DD4F-63A8-480A-967C-37E661757E5C}" destId="{42D64698-4E4A-4170-B272-753B7273B2C0}" srcOrd="0" destOrd="0" presId="urn:microsoft.com/office/officeart/2005/8/layout/hProcess6"/>
    <dgm:cxn modelId="{0D5FDA70-3F29-4FC1-ABB9-CC66B40248EC}" type="presParOf" srcId="{C552DD4F-63A8-480A-967C-37E661757E5C}" destId="{3C1CF4F5-0C38-465C-BCC1-8199464466E8}" srcOrd="1" destOrd="0" presId="urn:microsoft.com/office/officeart/2005/8/layout/hProcess6"/>
    <dgm:cxn modelId="{D492E283-8E3B-443B-B4B9-689E0041DC98}" type="presParOf" srcId="{C552DD4F-63A8-480A-967C-37E661757E5C}" destId="{D65D837A-07A5-421B-9CA5-84D88247428E}" srcOrd="2" destOrd="0" presId="urn:microsoft.com/office/officeart/2005/8/layout/hProcess6"/>
    <dgm:cxn modelId="{6EFD2B7C-1A56-4335-B3BE-00406F2FB78C}" type="presParOf" srcId="{C552DD4F-63A8-480A-967C-37E661757E5C}" destId="{B176784B-B130-4A1E-9EEB-A0E80CFE6DDE}" srcOrd="3" destOrd="0" presId="urn:microsoft.com/office/officeart/2005/8/layout/hProcess6"/>
    <dgm:cxn modelId="{1EF6D68F-E3BF-45E6-B972-F76C1F912C76}" type="presParOf" srcId="{940FF60B-90FD-4B0B-A29F-AC4E61EC951D}" destId="{C8028554-24BC-4A74-BD50-1CFEB3C9F69E}" srcOrd="3" destOrd="0" presId="urn:microsoft.com/office/officeart/2005/8/layout/hProcess6"/>
    <dgm:cxn modelId="{75AD4082-627A-4D74-90B7-22D86EDEA2C0}" type="presParOf" srcId="{940FF60B-90FD-4B0B-A29F-AC4E61EC951D}" destId="{099D1D0E-70B1-4852-9CFB-354EEA8109F6}" srcOrd="4" destOrd="0" presId="urn:microsoft.com/office/officeart/2005/8/layout/hProcess6"/>
    <dgm:cxn modelId="{C1FAA4BA-ADFD-4695-A0FA-336A27B12AD2}" type="presParOf" srcId="{099D1D0E-70B1-4852-9CFB-354EEA8109F6}" destId="{9D9613AA-6A21-4039-A9A9-0298D9845A9C}" srcOrd="0" destOrd="0" presId="urn:microsoft.com/office/officeart/2005/8/layout/hProcess6"/>
    <dgm:cxn modelId="{12ECDA63-D4E1-4029-B417-131737CA816D}" type="presParOf" srcId="{099D1D0E-70B1-4852-9CFB-354EEA8109F6}" destId="{112D59EA-47CC-45D3-8374-EEDD4251CBCC}" srcOrd="1" destOrd="0" presId="urn:microsoft.com/office/officeart/2005/8/layout/hProcess6"/>
    <dgm:cxn modelId="{FDD99D6D-11AD-4914-BF0A-8AF3EEFFFB27}" type="presParOf" srcId="{099D1D0E-70B1-4852-9CFB-354EEA8109F6}" destId="{12CB149C-8E6A-43FF-903F-A407A333395B}" srcOrd="2" destOrd="0" presId="urn:microsoft.com/office/officeart/2005/8/layout/hProcess6"/>
    <dgm:cxn modelId="{2C1AB80A-0D36-4AA8-829B-FA3114DE545A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6741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Regression Algorithms by </a:t>
          </a:r>
          <a:r>
            <a:rPr lang="en-US" sz="1100" kern="1200" dirty="0" err="1" smtClean="0"/>
            <a:t>Souleymane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Konate</a:t>
          </a:r>
          <a:endParaRPr lang="en-US" sz="1100" kern="1200" dirty="0" smtClean="0"/>
        </a:p>
      </dsp:txBody>
      <dsp:txXfrm>
        <a:off x="1367400" y="1524646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1215451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Python for: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 </a:t>
          </a:r>
          <a:r>
            <a:rPr lang="en-US" sz="1100" kern="1200" dirty="0" smtClean="0"/>
            <a:t>and Logistic Regression using Python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Questions</a:t>
          </a:r>
          <a:endParaRPr lang="en-US" sz="1100" kern="1200" dirty="0"/>
        </a:p>
      </dsp:txBody>
      <dsp:txXfrm>
        <a:off x="4974832" y="1572682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sz="1100" kern="1200" dirty="0">
            <a:solidFill>
              <a:srgbClr val="00B05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Projects and Teams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Questions?</a:t>
          </a:r>
          <a:endParaRPr lang="en-US" sz="11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3048388" y="0"/>
          <a:ext cx="3299241" cy="288395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Summary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Regression Algorithms by </a:t>
          </a:r>
          <a:r>
            <a:rPr lang="en-US" sz="1900" kern="1200" dirty="0" err="1" smtClean="0"/>
            <a:t>Souleymane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Konate</a:t>
          </a:r>
          <a:endParaRPr lang="en-US" sz="1900" kern="1200" dirty="0" smtClean="0"/>
        </a:p>
      </dsp:txBody>
      <dsp:txXfrm>
        <a:off x="3873198" y="432593"/>
        <a:ext cx="1608380" cy="2018766"/>
      </dsp:txXfrm>
    </dsp:sp>
    <dsp:sp modelId="{744C243B-F446-467F-88A4-33DC928026E5}">
      <dsp:nvSpPr>
        <dsp:cNvPr id="0" name=""/>
        <dsp:cNvSpPr/>
      </dsp:nvSpPr>
      <dsp:spPr>
        <a:xfrm>
          <a:off x="2388639" y="617165"/>
          <a:ext cx="1649620" cy="1649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Part 1</a:t>
          </a:r>
          <a:endParaRPr lang="en-US" sz="4100" kern="1200" dirty="0"/>
        </a:p>
      </dsp:txBody>
      <dsp:txXfrm>
        <a:off x="2630220" y="858746"/>
        <a:ext cx="1166458" cy="11664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35669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Logistics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367400" y="1492900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62162" y="1135669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Hands-on Activity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Discussion</a:t>
          </a:r>
          <a:endParaRPr lang="en-US" sz="1500" kern="1200" dirty="0"/>
        </a:p>
      </dsp:txBody>
      <dsp:txXfrm>
        <a:off x="4943282" y="1492900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00B050"/>
              </a:solidFill>
            </a:rPr>
            <a:t>Office Hours</a:t>
          </a:r>
          <a:endParaRPr lang="en-US" sz="1500" kern="1200" dirty="0">
            <a:solidFill>
              <a:srgbClr val="00B05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Projects + teams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Questions?</a:t>
          </a:r>
          <a:endParaRPr lang="en-US" sz="15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6741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Regression Algorithms by </a:t>
          </a:r>
          <a:r>
            <a:rPr lang="en-US" sz="1100" kern="1200" dirty="0" err="1" smtClean="0"/>
            <a:t>Souleymane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Konate</a:t>
          </a:r>
          <a:endParaRPr lang="en-US" sz="1100" kern="1200" dirty="0" smtClean="0"/>
        </a:p>
      </dsp:txBody>
      <dsp:txXfrm>
        <a:off x="1367400" y="1524646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1215451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Python for: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 </a:t>
          </a:r>
          <a:r>
            <a:rPr lang="en-US" sz="1100" kern="1200" dirty="0" smtClean="0"/>
            <a:t>and Logistic Regression using Python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Questions</a:t>
          </a:r>
          <a:endParaRPr lang="en-US" sz="1100" kern="1200" dirty="0"/>
        </a:p>
      </dsp:txBody>
      <dsp:txXfrm>
        <a:off x="4974832" y="1572682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00B050"/>
              </a:solidFill>
            </a:rPr>
            <a:t>Optimizing of the Number and Placements of Wearable IMUs for Automatic Rehabilitation Recording</a:t>
          </a:r>
          <a:endParaRPr lang="en-US" sz="1100" kern="1200" dirty="0">
            <a:solidFill>
              <a:srgbClr val="00B05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Projects and Teams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Questions?</a:t>
          </a:r>
          <a:endParaRPr lang="en-US" sz="11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B00BB-68DF-4E0C-BA2A-A8212938773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C8DF-2124-418A-9B08-37664514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1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38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6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3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36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9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1303" y="2790172"/>
            <a:ext cx="8269393" cy="1581573"/>
          </a:xfrm>
        </p:spPr>
        <p:txBody>
          <a:bodyPr>
            <a:noAutofit/>
          </a:bodyPr>
          <a:lstStyle/>
          <a:p>
            <a:r>
              <a:rPr lang="en-US" sz="2000" dirty="0" smtClean="0"/>
              <a:t>Wednesday, </a:t>
            </a:r>
            <a:r>
              <a:rPr lang="en-US" sz="2000" smtClean="0"/>
              <a:t>July </a:t>
            </a:r>
            <a:r>
              <a:rPr lang="en-US" sz="2000" smtClean="0"/>
              <a:t>06, </a:t>
            </a:r>
            <a:r>
              <a:rPr lang="en-US" sz="2000" dirty="0" smtClean="0"/>
              <a:t>2020</a:t>
            </a:r>
          </a:p>
          <a:p>
            <a:r>
              <a:rPr lang="en-US" sz="2000" dirty="0" smtClean="0"/>
              <a:t>Head Instructor:  Jose Luis Ramirez </a:t>
            </a:r>
            <a:r>
              <a:rPr lang="en-US" sz="2000" dirty="0" err="1" smtClean="0"/>
              <a:t>Herran</a:t>
            </a:r>
            <a:endParaRPr lang="en-US" sz="2000" dirty="0" smtClean="0"/>
          </a:p>
          <a:p>
            <a:r>
              <a:rPr lang="en-US" sz="2000" dirty="0" smtClean="0"/>
              <a:t>TA’s: </a:t>
            </a:r>
            <a:r>
              <a:rPr lang="en-US" sz="2000" dirty="0" err="1" smtClean="0"/>
              <a:t>Souleymane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onate</a:t>
            </a:r>
            <a:r>
              <a:rPr lang="en-US" sz="2000" dirty="0" smtClean="0"/>
              <a:t> and Ricardo </a:t>
            </a:r>
            <a:r>
              <a:rPr lang="en-US" sz="2000" dirty="0" err="1" smtClean="0"/>
              <a:t>Villamil</a:t>
            </a:r>
            <a:endParaRPr lang="en-US" sz="200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897080" y="464336"/>
            <a:ext cx="10574019" cy="1778458"/>
            <a:chOff x="858803" y="243407"/>
            <a:chExt cx="10574019" cy="1778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0742" y="473402"/>
              <a:ext cx="2942080" cy="154846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858803" y="243407"/>
              <a:ext cx="7920920" cy="1778458"/>
              <a:chOff x="2785103" y="1057305"/>
              <a:chExt cx="6604555" cy="148289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85103" y="1057305"/>
                <a:ext cx="1384874" cy="1482899"/>
                <a:chOff x="6705600" y="673100"/>
                <a:chExt cx="2489200" cy="2819400"/>
              </a:xfrm>
            </p:grpSpPr>
            <p:sp>
              <p:nvSpPr>
                <p:cNvPr id="10" name="Hexagon 9"/>
                <p:cNvSpPr/>
                <p:nvPr/>
              </p:nvSpPr>
              <p:spPr>
                <a:xfrm>
                  <a:off x="7785100" y="673100"/>
                  <a:ext cx="1409700" cy="1409700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>
                  <a:off x="7969250" y="9398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>
                  <a:off x="7785100" y="2082800"/>
                  <a:ext cx="1409700" cy="1409700"/>
                </a:xfrm>
                <a:prstGeom prst="hexag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>
                  <a:off x="7969250" y="23495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Hexagon 13"/>
                <p:cNvSpPr/>
                <p:nvPr/>
              </p:nvSpPr>
              <p:spPr>
                <a:xfrm>
                  <a:off x="6705600" y="1371600"/>
                  <a:ext cx="1409700" cy="1409700"/>
                </a:xfrm>
                <a:prstGeom prst="hexago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Hexagon 14"/>
                <p:cNvSpPr/>
                <p:nvPr/>
              </p:nvSpPr>
              <p:spPr>
                <a:xfrm>
                  <a:off x="6889750" y="16383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15300" y="2587679"/>
                  <a:ext cx="705031" cy="484099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9287" y="1763326"/>
                  <a:ext cx="586175" cy="586174"/>
                </a:xfrm>
                <a:prstGeom prst="rect">
                  <a:avLst/>
                </a:prstGeom>
              </p:spPr>
            </p:pic>
            <p:pic>
              <p:nvPicPr>
                <p:cNvPr id="18" name="Picture 2" descr="Data Analysis Logo Data Science, PNG, 1800x1800px, Data Analysis, Analytics, Auto Part, Big Data, Body Jewelry Download Free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83231" y="1123400"/>
                  <a:ext cx="569168" cy="5691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Rectangle 8"/>
              <p:cNvSpPr/>
              <p:nvPr/>
            </p:nvSpPr>
            <p:spPr>
              <a:xfrm>
                <a:off x="4430379" y="1137035"/>
                <a:ext cx="4959279" cy="1103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 smtClean="0"/>
                  <a:t>Wearable Devices and Computer Vision</a:t>
                </a:r>
                <a:endParaRPr lang="en-US" sz="4000" dirty="0"/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tutorials in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58816"/>
          </a:xfrm>
        </p:spPr>
        <p:txBody>
          <a:bodyPr/>
          <a:lstStyle/>
          <a:p>
            <a:r>
              <a:rPr lang="en-US" dirty="0" smtClean="0"/>
              <a:t>We have very effective office hours so far and we can show some videos were we solved specific problems related with the tutorials. Please take a look in Canvas and we hope this videos help you to get started with the </a:t>
            </a:r>
            <a:r>
              <a:rPr lang="en-US" dirty="0" err="1" smtClean="0"/>
              <a:t>sensorTile</a:t>
            </a:r>
            <a:r>
              <a:rPr lang="en-US" dirty="0" smtClean="0"/>
              <a:t> curriculum. They will be published into the canvas modules.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Polls</a:t>
            </a:r>
          </a:p>
          <a:p>
            <a:r>
              <a:rPr lang="en-US" dirty="0"/>
              <a:t>Have you look at the videos from the summer 2019?</a:t>
            </a:r>
          </a:p>
          <a:p>
            <a:r>
              <a:rPr lang="en-US" dirty="0"/>
              <a:t>Do you have a </a:t>
            </a:r>
            <a:r>
              <a:rPr lang="en-US" dirty="0" err="1"/>
              <a:t>sensorTile</a:t>
            </a:r>
            <a:r>
              <a:rPr lang="en-US" dirty="0"/>
              <a:t> kit plus accessories?</a:t>
            </a:r>
          </a:p>
          <a:p>
            <a:r>
              <a:rPr lang="en-US" dirty="0"/>
              <a:t>Were you able to finish Tutorial 1?</a:t>
            </a:r>
          </a:p>
          <a:p>
            <a:r>
              <a:rPr lang="en-US" dirty="0"/>
              <a:t>Have you being able to setup your computer with anaconda?</a:t>
            </a:r>
          </a:p>
          <a:p>
            <a:r>
              <a:rPr lang="en-US" dirty="0"/>
              <a:t>Have you being able to run Ricardo's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  <a:p>
            <a:r>
              <a:rPr lang="en-US" dirty="0"/>
              <a:t>Do you have a team?</a:t>
            </a:r>
          </a:p>
          <a:p>
            <a:r>
              <a:rPr lang="en-US" dirty="0"/>
              <a:t>Do you have a project?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4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learn, linear regression and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Python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8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7:50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7:50 </a:t>
            </a:r>
            <a:r>
              <a:rPr lang="en-US" dirty="0"/>
              <a:t>pm – </a:t>
            </a:r>
            <a:r>
              <a:rPr lang="en-US" dirty="0" smtClean="0"/>
              <a:t>8:40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8:50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7:40 </a:t>
            </a:r>
            <a:r>
              <a:rPr lang="en-US" sz="1100" dirty="0"/>
              <a:t>pm – </a:t>
            </a:r>
            <a:r>
              <a:rPr lang="en-US" sz="1100" dirty="0" smtClean="0"/>
              <a:t>7:50 </a:t>
            </a:r>
            <a:r>
              <a:rPr lang="en-US" sz="1100" dirty="0"/>
              <a:t>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8:40 </a:t>
            </a:r>
            <a:r>
              <a:rPr lang="en-US" sz="1100" dirty="0"/>
              <a:t>pm – </a:t>
            </a:r>
            <a:r>
              <a:rPr lang="en-US" sz="1100" dirty="0" smtClean="0"/>
              <a:t>8:50 </a:t>
            </a:r>
            <a:r>
              <a:rPr lang="en-US" sz="1100"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2916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45" y="-20832"/>
            <a:ext cx="10353761" cy="1326321"/>
          </a:xfrm>
        </p:spPr>
        <p:txBody>
          <a:bodyPr/>
          <a:lstStyle/>
          <a:p>
            <a:r>
              <a:rPr lang="en-US" dirty="0" smtClean="0"/>
              <a:t>Summary from </a:t>
            </a:r>
            <a:r>
              <a:rPr lang="en-US" dirty="0"/>
              <a:t>past </a:t>
            </a:r>
            <a:r>
              <a:rPr lang="en-US" dirty="0" smtClean="0"/>
              <a:t>two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345" y="1359464"/>
            <a:ext cx="10353762" cy="3764986"/>
          </a:xfrm>
        </p:spPr>
        <p:txBody>
          <a:bodyPr>
            <a:normAutofit/>
          </a:bodyPr>
          <a:lstStyle/>
          <a:p>
            <a:r>
              <a:rPr lang="en-US" dirty="0"/>
              <a:t>Students are getting the hardware</a:t>
            </a:r>
          </a:p>
          <a:p>
            <a:r>
              <a:rPr lang="en-US" dirty="0" smtClean="0"/>
              <a:t>Get started with the Sensor Tile development</a:t>
            </a:r>
          </a:p>
          <a:p>
            <a:r>
              <a:rPr lang="en-US" dirty="0" smtClean="0"/>
              <a:t>Introduce the basic </a:t>
            </a:r>
            <a:r>
              <a:rPr lang="en-US" dirty="0" smtClean="0">
                <a:solidFill>
                  <a:srgbClr val="FF0000"/>
                </a:solidFill>
              </a:rPr>
              <a:t>signal processing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Introduce </a:t>
            </a:r>
            <a:r>
              <a:rPr lang="en-US" dirty="0" smtClean="0">
                <a:solidFill>
                  <a:srgbClr val="FF0000"/>
                </a:solidFill>
              </a:rPr>
              <a:t>image processing </a:t>
            </a:r>
            <a:r>
              <a:rPr lang="en-US" dirty="0" smtClean="0"/>
              <a:t>– basic image </a:t>
            </a:r>
            <a:r>
              <a:rPr lang="en-US" dirty="0" smtClean="0"/>
              <a:t>operations</a:t>
            </a:r>
          </a:p>
          <a:p>
            <a:pPr lvl="0"/>
            <a:r>
              <a:rPr lang="en-US" dirty="0" smtClean="0"/>
              <a:t>Last Class:</a:t>
            </a:r>
          </a:p>
          <a:p>
            <a:pPr lvl="1"/>
            <a:r>
              <a:rPr lang="en-US" dirty="0" smtClean="0"/>
              <a:t>Tutorial 1 Troubleshooting</a:t>
            </a:r>
          </a:p>
          <a:p>
            <a:pPr lvl="1"/>
            <a:r>
              <a:rPr lang="en-US" dirty="0" smtClean="0"/>
              <a:t>Introduction to Machine Learning and </a:t>
            </a:r>
            <a:r>
              <a:rPr lang="en-US" dirty="0" smtClean="0">
                <a:solidFill>
                  <a:srgbClr val="FF0000"/>
                </a:solidFill>
              </a:rPr>
              <a:t>Human Activity Recognition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Numpy</a:t>
            </a:r>
            <a:r>
              <a:rPr lang="en-US" dirty="0" smtClean="0">
                <a:solidFill>
                  <a:srgbClr val="FFC000"/>
                </a:solidFill>
              </a:rPr>
              <a:t>, Pandas, </a:t>
            </a:r>
            <a:r>
              <a:rPr lang="en-US" dirty="0" err="1" smtClean="0">
                <a:solidFill>
                  <a:srgbClr val="FFC000"/>
                </a:solidFill>
              </a:rPr>
              <a:t>Matplotlib</a:t>
            </a:r>
            <a:r>
              <a:rPr lang="en-US" dirty="0" smtClean="0">
                <a:solidFill>
                  <a:srgbClr val="FFC000"/>
                </a:solidFill>
              </a:rPr>
              <a:t> and </a:t>
            </a:r>
            <a:r>
              <a:rPr lang="en-US" dirty="0" err="1" smtClean="0">
                <a:solidFill>
                  <a:srgbClr val="FFC000"/>
                </a:solidFill>
              </a:rPr>
              <a:t>Scikit</a:t>
            </a:r>
            <a:r>
              <a:rPr lang="en-US" dirty="0" smtClean="0">
                <a:solidFill>
                  <a:srgbClr val="FFC000"/>
                </a:solidFill>
              </a:rPr>
              <a:t> learn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700" y="3321050"/>
            <a:ext cx="9334500" cy="18478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3" y="197424"/>
            <a:ext cx="10353761" cy="622479"/>
          </a:xfrm>
        </p:spPr>
        <p:txBody>
          <a:bodyPr/>
          <a:lstStyle/>
          <a:p>
            <a:r>
              <a:rPr lang="en-US" dirty="0" smtClean="0"/>
              <a:t>Calendar summer 2020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0340" y="1331739"/>
            <a:ext cx="10290135" cy="449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C000"/>
                </a:solidFill>
              </a:rPr>
              <a:t>Wearable Devices and Computer Vision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4312" y="850987"/>
            <a:ext cx="6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Mondays and Wednesdays 6:30 pm – 9:30 pm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3" y="2779352"/>
            <a:ext cx="3730005" cy="2800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17" y="2793788"/>
            <a:ext cx="3772310" cy="2787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52" y="2741246"/>
            <a:ext cx="3772310" cy="28352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1504688" y="4052317"/>
            <a:ext cx="504073" cy="1939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27529" y="451785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9911" y="3237167"/>
            <a:ext cx="362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Su         M       </a:t>
            </a:r>
            <a:r>
              <a:rPr lang="en-US" sz="1400" dirty="0" err="1" smtClean="0">
                <a:solidFill>
                  <a:srgbClr val="00B050"/>
                </a:solidFill>
              </a:rPr>
              <a:t>Tu</a:t>
            </a:r>
            <a:r>
              <a:rPr lang="en-US" sz="1400" dirty="0" smtClean="0">
                <a:solidFill>
                  <a:srgbClr val="00B050"/>
                </a:solidFill>
              </a:rPr>
              <a:t>       W         </a:t>
            </a:r>
            <a:r>
              <a:rPr lang="en-US" sz="1400" dirty="0" err="1" smtClean="0">
                <a:solidFill>
                  <a:srgbClr val="00B050"/>
                </a:solidFill>
              </a:rPr>
              <a:t>Th</a:t>
            </a:r>
            <a:r>
              <a:rPr lang="en-US" sz="1400" dirty="0" smtClean="0">
                <a:solidFill>
                  <a:srgbClr val="00B050"/>
                </a:solidFill>
              </a:rPr>
              <a:t>      F      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4428" y="4522497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26907" y="4840532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61364" y="3597523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82790" y="394734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952932" y="394734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82304" y="423718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74956" y="4263540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59982" y="454089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974955" y="455518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0883" y="3839015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596937" y="3911783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99514" y="324244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356413" y="3247089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056123" y="485005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971096" y="486434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563614" y="2476180"/>
            <a:ext cx="247120" cy="16344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61007" y="1768294"/>
            <a:ext cx="1840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Project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presentations 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854104" y="2457468"/>
            <a:ext cx="697116" cy="15550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8688" y="3562297"/>
            <a:ext cx="1614792" cy="1912029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10597" y="5770414"/>
            <a:ext cx="1812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Lato"/>
              </a:rPr>
              <a:t>SW+HW Setup.+ Basic Tutorials</a:t>
            </a:r>
            <a:endParaRPr lang="en-US" dirty="0">
              <a:solidFill>
                <a:srgbClr val="FFC000"/>
              </a:solidFill>
              <a:latin typeface="Lato"/>
            </a:endParaRPr>
          </a:p>
        </p:txBody>
      </p:sp>
      <p:pic>
        <p:nvPicPr>
          <p:cNvPr id="48" name="Picture 2" descr="STMicroelectronics STEVAL-STLKT01V1 SensorTile Development K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0" y="1883005"/>
            <a:ext cx="1985175" cy="82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machine lear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20" y="5540227"/>
            <a:ext cx="2101613" cy="12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981" y="5702270"/>
            <a:ext cx="1067234" cy="115573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681780" y="2741246"/>
            <a:ext cx="11074944" cy="4116754"/>
            <a:chOff x="681780" y="2741246"/>
            <a:chExt cx="11074944" cy="4116754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4396969" y="2741246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015511" y="2757728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9624" y="2757728"/>
              <a:ext cx="11037100" cy="21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00889" y="2741246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1718880" y="2757728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81780" y="6833533"/>
              <a:ext cx="11037100" cy="21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5034746" y="2395217"/>
            <a:ext cx="239751" cy="156390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89085599"/>
              </p:ext>
            </p:extLst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7:50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7:50 </a:t>
            </a:r>
            <a:r>
              <a:rPr lang="en-US" dirty="0"/>
              <a:t>pm – </a:t>
            </a:r>
            <a:r>
              <a:rPr lang="en-US" dirty="0" smtClean="0"/>
              <a:t>8:40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8:50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7:40 </a:t>
            </a:r>
            <a:r>
              <a:rPr lang="en-US" sz="1100" dirty="0"/>
              <a:t>pm – </a:t>
            </a:r>
            <a:r>
              <a:rPr lang="en-US" sz="1100" dirty="0" smtClean="0"/>
              <a:t>7:50 </a:t>
            </a:r>
            <a:r>
              <a:rPr lang="en-US" sz="1100" dirty="0"/>
              <a:t>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8:40 </a:t>
            </a:r>
            <a:r>
              <a:rPr lang="en-US" sz="1100" dirty="0"/>
              <a:t>pm – </a:t>
            </a:r>
            <a:r>
              <a:rPr lang="en-US" sz="1100" dirty="0" smtClean="0"/>
              <a:t>8:50 </a:t>
            </a:r>
            <a:r>
              <a:rPr lang="en-US" sz="1100"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3847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/>
          </p:nvPr>
        </p:nvGraphicFramePr>
        <p:xfrm>
          <a:off x="1171819" y="2728452"/>
          <a:ext cx="8901330" cy="2883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4545857" y="1085881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7:30 </a:t>
            </a:r>
            <a:r>
              <a:rPr lang="en-US" dirty="0"/>
              <a:t>pm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561746" y="112037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03757" y="1112345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17927" y="1270547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704369" y="1273315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80721" y="466014"/>
            <a:ext cx="2105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Break</a:t>
            </a:r>
          </a:p>
          <a:p>
            <a:pPr algn="ctr"/>
            <a:r>
              <a:rPr lang="en-US" dirty="0" smtClean="0"/>
              <a:t>7:30 </a:t>
            </a:r>
            <a:r>
              <a:rPr lang="en-US" dirty="0"/>
              <a:t>pm – </a:t>
            </a:r>
            <a:r>
              <a:rPr lang="en-US" dirty="0" smtClean="0"/>
              <a:t>7:40 </a:t>
            </a:r>
            <a:r>
              <a:rPr lang="en-US" dirty="0"/>
              <a:t>pm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502153" y="10858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02765" y="12468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15972034"/>
              </p:ext>
            </p:extLst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7:30 </a:t>
            </a:r>
            <a:r>
              <a:rPr lang="en-US" dirty="0"/>
              <a:t>pm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7:35 </a:t>
            </a:r>
            <a:r>
              <a:rPr lang="en-US" dirty="0"/>
              <a:t>pm – </a:t>
            </a:r>
            <a:r>
              <a:rPr lang="en-US" dirty="0" smtClean="0"/>
              <a:t>8:35 </a:t>
            </a:r>
            <a:r>
              <a:rPr lang="en-US" dirty="0"/>
              <a:t>pm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9:15 </a:t>
            </a:r>
            <a:r>
              <a:rPr lang="en-US" dirty="0"/>
              <a:t>pm – 9:30 pm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7:30 </a:t>
            </a:r>
            <a:r>
              <a:rPr lang="en-US" sz="1100" dirty="0"/>
              <a:t>pm – </a:t>
            </a:r>
            <a:r>
              <a:rPr lang="en-US" sz="1100" dirty="0" smtClean="0"/>
              <a:t>7:35 </a:t>
            </a:r>
            <a:r>
              <a:rPr lang="en-US" sz="1100" dirty="0"/>
              <a:t>pm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9:10 </a:t>
            </a:r>
            <a:r>
              <a:rPr lang="en-US" sz="1100" dirty="0"/>
              <a:t>pm – </a:t>
            </a:r>
            <a:r>
              <a:rPr lang="en-US" sz="1100" dirty="0" smtClean="0"/>
              <a:t>9:15 </a:t>
            </a:r>
            <a:r>
              <a:rPr lang="en-US" sz="1100" dirty="0"/>
              <a:t>pm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5441" y="2257208"/>
            <a:ext cx="7181423" cy="274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30844"/>
          </a:xfrm>
        </p:spPr>
        <p:txBody>
          <a:bodyPr/>
          <a:lstStyle/>
          <a:p>
            <a:r>
              <a:rPr lang="en-US" dirty="0"/>
              <a:t>emails TA's:</a:t>
            </a:r>
          </a:p>
          <a:p>
            <a:pPr lvl="1"/>
            <a:r>
              <a:rPr lang="en-US" dirty="0"/>
              <a:t>sok462@g.harvard.edu</a:t>
            </a:r>
          </a:p>
          <a:p>
            <a:pPr lvl="1"/>
            <a:r>
              <a:rPr lang="en-US" dirty="0" smtClean="0"/>
              <a:t>ricardo_villamil@fas.harvard.edu </a:t>
            </a:r>
          </a:p>
          <a:p>
            <a:r>
              <a:rPr lang="en-US" dirty="0" err="1" smtClean="0"/>
              <a:t>Calendly</a:t>
            </a:r>
            <a:r>
              <a:rPr lang="en-US" dirty="0" smtClean="0"/>
              <a:t> me:</a:t>
            </a:r>
          </a:p>
          <a:p>
            <a:pPr lvl="1"/>
            <a:r>
              <a:rPr lang="en-US" dirty="0"/>
              <a:t>https://calendly.com/jlr682/wearable-devices-final-project</a:t>
            </a:r>
          </a:p>
        </p:txBody>
      </p:sp>
    </p:spTree>
    <p:extLst>
      <p:ext uri="{BB962C8B-B14F-4D97-AF65-F5344CB8AC3E}">
        <p14:creationId xmlns:p14="http://schemas.microsoft.com/office/powerpoint/2010/main" val="10775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If you haven’t done so already, please take a couple of seconds and submit your location now in Canvas.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Please </a:t>
            </a:r>
            <a:r>
              <a:rPr lang="en-US" dirty="0">
                <a:effectLst/>
              </a:rPr>
              <a:t>sign-up for piazza now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Piazza2020Summer_Access_Codes: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Wearables</a:t>
            </a:r>
            <a:r>
              <a:rPr lang="en-US" dirty="0">
                <a:effectLst/>
              </a:rPr>
              <a:t> code:</a:t>
            </a:r>
          </a:p>
          <a:p>
            <a:pPr lvl="2"/>
            <a:r>
              <a:rPr lang="en-US" dirty="0">
                <a:effectLst/>
              </a:rPr>
              <a:t>dgmds1434484</a:t>
            </a:r>
          </a:p>
          <a:p>
            <a:pPr lvl="1"/>
            <a:r>
              <a:rPr lang="en-US" dirty="0">
                <a:effectLst/>
              </a:rPr>
              <a:t>Class Signup Link:</a:t>
            </a:r>
          </a:p>
          <a:p>
            <a:pPr lvl="2"/>
            <a:r>
              <a:rPr lang="en-US" dirty="0">
                <a:effectLst/>
              </a:rPr>
              <a:t>piazza.com/</a:t>
            </a:r>
            <a:r>
              <a:rPr lang="en-US" dirty="0" err="1">
                <a:effectLst/>
              </a:rPr>
              <a:t>extension.harvard</a:t>
            </a:r>
            <a:r>
              <a:rPr lang="en-US" dirty="0">
                <a:effectLst/>
              </a:rPr>
              <a:t>/summer2020/dgmds1434484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Thanks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materials: Videos from summer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764085" cy="4205584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As an excellent resource we will provide this year is the access to the Lectures from the summer of 2019. </a:t>
            </a:r>
          </a:p>
          <a:p>
            <a:r>
              <a:rPr lang="en-US" sz="2800" dirty="0" smtClean="0"/>
              <a:t>During that semester, we focused a lot in the details about the software and the tutorials. </a:t>
            </a:r>
          </a:p>
          <a:p>
            <a:r>
              <a:rPr lang="en-US" sz="2800" dirty="0" smtClean="0"/>
              <a:t>The video module is an excellent resource that could help you to answers many questions while you are experimenting with the machine learning embedded system: Sensor Tile. You can do this learning independently at your own pace in your own time-zone.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78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3147</TotalTime>
  <Words>588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Lato</vt:lpstr>
      <vt:lpstr>Rockwell</vt:lpstr>
      <vt:lpstr>Damask</vt:lpstr>
      <vt:lpstr>PowerPoint Presentation</vt:lpstr>
      <vt:lpstr>Summary from past two weeks</vt:lpstr>
      <vt:lpstr>Calendar summer 2020</vt:lpstr>
      <vt:lpstr>Today’s Lecture</vt:lpstr>
      <vt:lpstr>PowerPoint Presentation</vt:lpstr>
      <vt:lpstr>PowerPoint Presentation</vt:lpstr>
      <vt:lpstr>Office hours</vt:lpstr>
      <vt:lpstr>piazza</vt:lpstr>
      <vt:lpstr>Bonus materials: Videos from summer 2019</vt:lpstr>
      <vt:lpstr>Troubleshooting tutorials in canvas</vt:lpstr>
      <vt:lpstr>PowerPoint Presentation</vt:lpstr>
      <vt:lpstr>Scikit learn, linear regression and logistic regression</vt:lpstr>
      <vt:lpstr>Questions?</vt:lpstr>
      <vt:lpstr>Today’s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DGMD E-599 Digital Media Capstone Design Studio</dc:title>
  <dc:creator>jcx2000 h</dc:creator>
  <cp:lastModifiedBy>Microsoft account</cp:lastModifiedBy>
  <cp:revision>236</cp:revision>
  <dcterms:created xsi:type="dcterms:W3CDTF">2019-09-09T20:34:59Z</dcterms:created>
  <dcterms:modified xsi:type="dcterms:W3CDTF">2020-07-06T22:30:34Z</dcterms:modified>
</cp:coreProperties>
</file>