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422" r:id="rId3"/>
    <p:sldId id="280" r:id="rId4"/>
    <p:sldId id="528" r:id="rId5"/>
    <p:sldId id="259" r:id="rId6"/>
    <p:sldId id="527" r:id="rId7"/>
    <p:sldId id="517" r:id="rId8"/>
    <p:sldId id="519" r:id="rId9"/>
    <p:sldId id="518" r:id="rId10"/>
    <p:sldId id="523" r:id="rId11"/>
    <p:sldId id="520" r:id="rId12"/>
    <p:sldId id="52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264637-00D2-4547-90A7-1A9A440E1F87}">
          <p14:sldIdLst>
            <p14:sldId id="256"/>
            <p14:sldId id="422"/>
            <p14:sldId id="280"/>
            <p14:sldId id="528"/>
            <p14:sldId id="259"/>
            <p14:sldId id="527"/>
          </p14:sldIdLst>
        </p14:section>
        <p14:section name="Part 1" id="{08B8DE49-8C3C-46E2-B2B6-A0FCB0C42470}">
          <p14:sldIdLst>
            <p14:sldId id="517"/>
          </p14:sldIdLst>
        </p14:section>
        <p14:section name="Part 2" id="{1543FE3E-D207-4491-87FB-CCF3A2B155B2}">
          <p14:sldIdLst>
            <p14:sldId id="519"/>
          </p14:sldIdLst>
        </p14:section>
        <p14:section name="Part3" id="{E49C5261-09D4-47ED-9AAF-021434649A5E}">
          <p14:sldIdLst>
            <p14:sldId id="518"/>
            <p14:sldId id="523"/>
            <p14:sldId id="520"/>
            <p14:sldId id="5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62153478-159A-4AEC-8ECC-02D6FA6FCF53}">
      <dgm:prSet phldrT="[Text]"/>
      <dgm:spPr/>
      <dgm:t>
        <a:bodyPr/>
        <a:lstStyle/>
        <a:p>
          <a:r>
            <a:rPr lang="en-US" dirty="0" smtClean="0"/>
            <a:t>Part 2</a:t>
          </a:r>
          <a:endParaRPr lang="en-US" dirty="0"/>
        </a:p>
      </dgm:t>
    </dgm:pt>
    <dgm:pt modelId="{6FFDEC7D-DA3A-4641-AEFA-DF7591EE2B51}" type="parTrans" cxnId="{562AFA80-CD8F-4D0A-AF0F-6D961B022162}">
      <dgm:prSet/>
      <dgm:spPr/>
      <dgm:t>
        <a:bodyPr/>
        <a:lstStyle/>
        <a:p>
          <a:endParaRPr lang="en-US"/>
        </a:p>
      </dgm:t>
    </dgm:pt>
    <dgm:pt modelId="{FA21BA8E-7C36-4BFA-8F6E-3AEA33FE660F}" type="sibTrans" cxnId="{562AFA80-CD8F-4D0A-AF0F-6D961B022162}">
      <dgm:prSet/>
      <dgm:spPr/>
      <dgm:t>
        <a:bodyPr/>
        <a:lstStyle/>
        <a:p>
          <a:endParaRPr lang="en-US"/>
        </a:p>
      </dgm:t>
    </dgm:pt>
    <dgm:pt modelId="{515C23EF-854F-4A35-A3FE-0AD1D05FF570}">
      <dgm:prSet phldrT="[Text]"/>
      <dgm:spPr/>
      <dgm:t>
        <a:bodyPr/>
        <a:lstStyle/>
        <a:p>
          <a:pPr algn="l"/>
          <a:r>
            <a:rPr lang="en-US" dirty="0" smtClean="0"/>
            <a:t>MIT </a:t>
          </a:r>
          <a:r>
            <a:rPr lang="en-US" dirty="0" err="1" smtClean="0"/>
            <a:t>MediaLab’s</a:t>
          </a:r>
          <a:r>
            <a:rPr lang="en-US" dirty="0" smtClean="0"/>
            <a:t> projects by Ricardo</a:t>
          </a:r>
          <a:endParaRPr lang="en-US" dirty="0"/>
        </a:p>
      </dgm:t>
    </dgm:pt>
    <dgm:pt modelId="{2194DADB-5983-48A8-94A2-F67DD60F4DFA}" type="parTrans" cxnId="{763DBB2F-9520-410C-829B-06E64BFF965B}">
      <dgm:prSet/>
      <dgm:spPr/>
      <dgm:t>
        <a:bodyPr/>
        <a:lstStyle/>
        <a:p>
          <a:endParaRPr lang="en-US"/>
        </a:p>
      </dgm:t>
    </dgm:pt>
    <dgm:pt modelId="{B099928A-2FD2-40AE-B4E8-564E4AB083BE}" type="sibTrans" cxnId="{763DBB2F-9520-410C-829B-06E64BFF965B}">
      <dgm:prSet/>
      <dgm:spPr/>
      <dgm:t>
        <a:bodyPr/>
        <a:lstStyle/>
        <a:p>
          <a:endParaRPr lang="en-US"/>
        </a:p>
      </dgm:t>
    </dgm:pt>
    <dgm:pt modelId="{5A35F1C2-7A09-43C6-912B-9F7F6250EEE1}">
      <dgm:prSet phldrT="[Text]"/>
      <dgm:spPr/>
      <dgm:t>
        <a:bodyPr/>
        <a:lstStyle/>
        <a:p>
          <a:r>
            <a:rPr lang="en-US" dirty="0" smtClean="0"/>
            <a:t>Part 3</a:t>
          </a:r>
          <a:endParaRPr lang="en-US" dirty="0"/>
        </a:p>
      </dgm:t>
    </dgm:pt>
    <dgm:pt modelId="{776C6C17-963F-424A-AE3D-450A8793F99F}" type="parTrans" cxnId="{42B71C21-FC29-47E0-AA57-F849550B58C3}">
      <dgm:prSet/>
      <dgm:spPr/>
      <dgm:t>
        <a:bodyPr/>
        <a:lstStyle/>
        <a:p>
          <a:endParaRPr lang="en-US"/>
        </a:p>
      </dgm:t>
    </dgm:pt>
    <dgm:pt modelId="{E05F3565-0F70-4E1B-A7C3-DDF9A931E8F4}" type="sibTrans" cxnId="{42B71C21-FC29-47E0-AA57-F849550B58C3}">
      <dgm:prSet/>
      <dgm:spPr/>
      <dgm:t>
        <a:bodyPr/>
        <a:lstStyle/>
        <a:p>
          <a:endParaRPr lang="en-US"/>
        </a:p>
      </dgm:t>
    </dgm:pt>
    <dgm:pt modelId="{F8A02F06-6B0E-4291-B467-07BCBD092D6F}">
      <dgm:prSet phldrT="[Text]"/>
      <dgm:spPr/>
      <dgm:t>
        <a:bodyPr/>
        <a:lstStyle/>
        <a:p>
          <a:endParaRPr lang="en-US" dirty="0">
            <a:solidFill>
              <a:srgbClr val="00B050"/>
            </a:solidFill>
          </a:endParaRPr>
        </a:p>
      </dgm:t>
    </dgm:pt>
    <dgm:pt modelId="{CD544F61-EEFC-4D99-BE63-40FBF93BD29B}" type="parTrans" cxnId="{41FB0DF3-4DAE-4B14-88D1-BCC6BC6CD078}">
      <dgm:prSet/>
      <dgm:spPr/>
      <dgm:t>
        <a:bodyPr/>
        <a:lstStyle/>
        <a:p>
          <a:endParaRPr lang="en-US"/>
        </a:p>
      </dgm:t>
    </dgm:pt>
    <dgm:pt modelId="{F8277667-513A-4974-BD3C-58588A1AA01D}" type="sibTrans" cxnId="{41FB0DF3-4DAE-4B14-88D1-BCC6BC6CD078}">
      <dgm:prSet/>
      <dgm:spPr/>
      <dgm:t>
        <a:bodyPr/>
        <a:lstStyle/>
        <a:p>
          <a:endParaRPr lang="en-US"/>
        </a:p>
      </dgm:t>
    </dgm:pt>
    <dgm:pt modelId="{8522CCEA-9233-44A3-9CAD-1159203B844F}">
      <dgm:prSet phldrT="[Text]"/>
      <dgm:spPr/>
      <dgm:t>
        <a:bodyPr/>
        <a:lstStyle/>
        <a:p>
          <a:r>
            <a:rPr lang="en-US" dirty="0" smtClean="0"/>
            <a:t>Questions?</a:t>
          </a:r>
          <a:endParaRPr lang="en-US" dirty="0"/>
        </a:p>
      </dgm:t>
    </dgm:pt>
    <dgm:pt modelId="{82A3824B-9511-4487-AC43-C4583CDC47BB}" type="parTrans" cxnId="{98BF7230-E11C-4CF4-B9A7-4799E8CC3CBC}">
      <dgm:prSet/>
      <dgm:spPr/>
      <dgm:t>
        <a:bodyPr/>
        <a:lstStyle/>
        <a:p>
          <a:endParaRPr lang="en-US"/>
        </a:p>
      </dgm:t>
    </dgm:pt>
    <dgm:pt modelId="{66F313D2-A43B-4B6A-9CA9-F3DDF302A663}" type="sibTrans" cxnId="{98BF7230-E11C-4CF4-B9A7-4799E8CC3CBC}">
      <dgm:prSet/>
      <dgm:spPr/>
      <dgm:t>
        <a:bodyPr/>
        <a:lstStyle/>
        <a:p>
          <a:endParaRPr lang="en-US"/>
        </a:p>
      </dgm:t>
    </dgm:pt>
    <dgm:pt modelId="{FE501D1E-C6FF-485B-8418-810659D3DB4C}">
      <dgm:prSet phldrT="[Text]"/>
      <dgm:spPr/>
      <dgm:t>
        <a:bodyPr/>
        <a:lstStyle/>
        <a:p>
          <a:r>
            <a:rPr lang="en-US" dirty="0" smtClean="0"/>
            <a:t>Projects and Teams</a:t>
          </a:r>
          <a:endParaRPr lang="en-US" dirty="0"/>
        </a:p>
      </dgm:t>
    </dgm:pt>
    <dgm:pt modelId="{9ACC09D2-785C-4617-83D8-B07C29A4C816}" type="parTrans" cxnId="{81BAAB13-1934-4EC5-825A-B04FF386E0B5}">
      <dgm:prSet/>
      <dgm:spPr/>
      <dgm:t>
        <a:bodyPr/>
        <a:lstStyle/>
        <a:p>
          <a:endParaRPr lang="en-US"/>
        </a:p>
      </dgm:t>
    </dgm:pt>
    <dgm:pt modelId="{897CC8B1-D667-4092-9AFE-68DF753DF30F}" type="sibTrans" cxnId="{81BAAB13-1934-4EC5-825A-B04FF386E0B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pPr algn="l"/>
          <a:r>
            <a:rPr lang="en-US" dirty="0" smtClean="0"/>
            <a:t>Summary</a:t>
          </a:r>
        </a:p>
        <a:p>
          <a:pPr algn="l"/>
          <a:r>
            <a:rPr lang="en-US" dirty="0" smtClean="0"/>
            <a:t>Digital Signal Processing :Advanced tools 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3" custLinFactNeighborX="0" custLinFactNeighborY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19379-E8D2-48D5-9ED9-1DBCC2BD8F17}" type="pres">
      <dgm:prSet presAssocID="{7C761C76-1230-4B6D-82DF-32FC90906FE9}" presName="aSpace" presStyleCnt="0"/>
      <dgm:spPr/>
    </dgm:pt>
    <dgm:pt modelId="{C552DD4F-63A8-480A-967C-37E661757E5C}" type="pres">
      <dgm:prSet presAssocID="{62153478-159A-4AEC-8ECC-02D6FA6FCF53}" presName="compNode" presStyleCnt="0"/>
      <dgm:spPr/>
    </dgm:pt>
    <dgm:pt modelId="{42D64698-4E4A-4170-B272-753B7273B2C0}" type="pres">
      <dgm:prSet presAssocID="{62153478-159A-4AEC-8ECC-02D6FA6FCF53}" presName="noGeometry" presStyleCnt="0"/>
      <dgm:spPr/>
    </dgm:pt>
    <dgm:pt modelId="{3C1CF4F5-0C38-465C-BCC1-8199464466E8}" type="pres">
      <dgm:prSet presAssocID="{62153478-159A-4AEC-8ECC-02D6FA6FCF53}" presName="childTextVisible" presStyleLbl="bgAccFollowNode1" presStyleIdx="1" presStyleCnt="3" custLinFactNeighborX="1158" custLinFactNeighborY="3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D837A-07A5-421B-9CA5-84D88247428E}" type="pres">
      <dgm:prSet presAssocID="{62153478-159A-4AEC-8ECC-02D6FA6FCF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176784B-B130-4A1E-9EEB-A0E80CFE6DDE}" type="pres">
      <dgm:prSet presAssocID="{62153478-159A-4AEC-8ECC-02D6FA6FCF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28554-24BC-4A74-BD50-1CFEB3C9F69E}" type="pres">
      <dgm:prSet presAssocID="{62153478-159A-4AEC-8ECC-02D6FA6FCF53}" presName="aSpace" presStyleCnt="0"/>
      <dgm:spPr/>
    </dgm:pt>
    <dgm:pt modelId="{099D1D0E-70B1-4852-9CFB-354EEA8109F6}" type="pres">
      <dgm:prSet presAssocID="{5A35F1C2-7A09-43C6-912B-9F7F6250EEE1}" presName="compNode" presStyleCnt="0"/>
      <dgm:spPr/>
    </dgm:pt>
    <dgm:pt modelId="{9D9613AA-6A21-4039-A9A9-0298D9845A9C}" type="pres">
      <dgm:prSet presAssocID="{5A35F1C2-7A09-43C6-912B-9F7F6250EEE1}" presName="noGeometry" presStyleCnt="0"/>
      <dgm:spPr/>
    </dgm:pt>
    <dgm:pt modelId="{112D59EA-47CC-45D3-8374-EEDD4251CBCC}" type="pres">
      <dgm:prSet presAssocID="{5A35F1C2-7A09-43C6-912B-9F7F6250EEE1}" presName="childTextVisible" presStyleLbl="bgAccFollowNode1" presStyleIdx="2" presStyleCnt="3" custLinFactNeighborY="1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149C-8E6A-43FF-903F-A407A333395B}" type="pres">
      <dgm:prSet presAssocID="{5A35F1C2-7A09-43C6-912B-9F7F6250EEE1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89178A6-11C4-4130-B1C9-2285792C6D05}" type="pres">
      <dgm:prSet presAssocID="{5A35F1C2-7A09-43C6-912B-9F7F6250EEE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957149-3491-4E1F-B7C5-9DF5B5C05E75}" type="presOf" srcId="{62153478-159A-4AEC-8ECC-02D6FA6FCF53}" destId="{B176784B-B130-4A1E-9EEB-A0E80CFE6DDE}" srcOrd="0" destOrd="0" presId="urn:microsoft.com/office/officeart/2005/8/layout/hProcess6"/>
    <dgm:cxn modelId="{81085F4C-CA5D-46E1-985E-348DDEF3D8F2}" type="presOf" srcId="{8522CCEA-9233-44A3-9CAD-1159203B844F}" destId="{112D59EA-47CC-45D3-8374-EEDD4251CBCC}" srcOrd="0" destOrd="2" presId="urn:microsoft.com/office/officeart/2005/8/layout/hProcess6"/>
    <dgm:cxn modelId="{763DBB2F-9520-410C-829B-06E64BFF965B}" srcId="{62153478-159A-4AEC-8ECC-02D6FA6FCF53}" destId="{515C23EF-854F-4A35-A3FE-0AD1D05FF570}" srcOrd="0" destOrd="0" parTransId="{2194DADB-5983-48A8-94A2-F67DD60F4DFA}" sibTransId="{B099928A-2FD2-40AE-B4E8-564E4AB083BE}"/>
    <dgm:cxn modelId="{42B71C21-FC29-47E0-AA57-F849550B58C3}" srcId="{3A40F8AD-A6E1-41D1-8355-62151C360292}" destId="{5A35F1C2-7A09-43C6-912B-9F7F6250EEE1}" srcOrd="2" destOrd="0" parTransId="{776C6C17-963F-424A-AE3D-450A8793F99F}" sibTransId="{E05F3565-0F70-4E1B-A7C3-DDF9A931E8F4}"/>
    <dgm:cxn modelId="{06757F10-87E3-4E00-AA65-134AE32BB5A3}" type="presOf" srcId="{26EED6AF-6A2E-457B-876C-F69904BD6FF6}" destId="{140E6D08-A23D-4CA8-9538-04AC28CC21BD}" srcOrd="0" destOrd="0" presId="urn:microsoft.com/office/officeart/2005/8/layout/hProcess6"/>
    <dgm:cxn modelId="{562AFA80-CD8F-4D0A-AF0F-6D961B022162}" srcId="{3A40F8AD-A6E1-41D1-8355-62151C360292}" destId="{62153478-159A-4AEC-8ECC-02D6FA6FCF53}" srcOrd="1" destOrd="0" parTransId="{6FFDEC7D-DA3A-4641-AEFA-DF7591EE2B51}" sibTransId="{FA21BA8E-7C36-4BFA-8F6E-3AEA33FE660F}"/>
    <dgm:cxn modelId="{41FB0DF3-4DAE-4B14-88D1-BCC6BC6CD078}" srcId="{5A35F1C2-7A09-43C6-912B-9F7F6250EEE1}" destId="{F8A02F06-6B0E-4291-B467-07BCBD092D6F}" srcOrd="0" destOrd="0" parTransId="{CD544F61-EEFC-4D99-BE63-40FBF93BD29B}" sibTransId="{F8277667-513A-4974-BD3C-58588A1AA01D}"/>
    <dgm:cxn modelId="{98BF7230-E11C-4CF4-B9A7-4799E8CC3CBC}" srcId="{5A35F1C2-7A09-43C6-912B-9F7F6250EEE1}" destId="{8522CCEA-9233-44A3-9CAD-1159203B844F}" srcOrd="2" destOrd="0" parTransId="{82A3824B-9511-4487-AC43-C4583CDC47BB}" sibTransId="{66F313D2-A43B-4B6A-9CA9-F3DDF302A663}"/>
    <dgm:cxn modelId="{CAA5FBE1-E294-4474-9D1F-9F096291798B}" type="presOf" srcId="{FE501D1E-C6FF-485B-8418-810659D3DB4C}" destId="{12CB149C-8E6A-43FF-903F-A407A333395B}" srcOrd="1" destOrd="1" presId="urn:microsoft.com/office/officeart/2005/8/layout/hProcess6"/>
    <dgm:cxn modelId="{915082AE-901D-4BBD-9D92-F6AB79F2BBA7}" type="presOf" srcId="{5A35F1C2-7A09-43C6-912B-9F7F6250EEE1}" destId="{B89178A6-11C4-4130-B1C9-2285792C6D05}" srcOrd="0" destOrd="0" presId="urn:microsoft.com/office/officeart/2005/8/layout/hProcess6"/>
    <dgm:cxn modelId="{A91CE47D-C832-4AA3-8F0A-7FA9119B8C9F}" type="presOf" srcId="{F8A02F06-6B0E-4291-B467-07BCBD092D6F}" destId="{112D59EA-47CC-45D3-8374-EEDD4251CBCC}" srcOrd="0" destOrd="0" presId="urn:microsoft.com/office/officeart/2005/8/layout/hProcess6"/>
    <dgm:cxn modelId="{4053B7E6-459D-45ED-87FE-4F8B87BD453F}" type="presOf" srcId="{3A40F8AD-A6E1-41D1-8355-62151C360292}" destId="{940FF60B-90FD-4B0B-A29F-AC4E61EC951D}" srcOrd="0" destOrd="0" presId="urn:microsoft.com/office/officeart/2005/8/layout/hProcess6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85940680-C594-43D7-9EC4-E65AF2722847}" type="presOf" srcId="{F8A02F06-6B0E-4291-B467-07BCBD092D6F}" destId="{12CB149C-8E6A-43FF-903F-A407A333395B}" srcOrd="1" destOrd="0" presId="urn:microsoft.com/office/officeart/2005/8/layout/hProcess6"/>
    <dgm:cxn modelId="{6AAAFD12-249F-49EB-B16E-594ECFAF4D75}" type="presOf" srcId="{515C23EF-854F-4A35-A3FE-0AD1D05FF570}" destId="{D65D837A-07A5-421B-9CA5-84D88247428E}" srcOrd="1" destOrd="0" presId="urn:microsoft.com/office/officeart/2005/8/layout/hProcess6"/>
    <dgm:cxn modelId="{81BAAB13-1934-4EC5-825A-B04FF386E0B5}" srcId="{5A35F1C2-7A09-43C6-912B-9F7F6250EEE1}" destId="{FE501D1E-C6FF-485B-8418-810659D3DB4C}" srcOrd="1" destOrd="0" parTransId="{9ACC09D2-785C-4617-83D8-B07C29A4C816}" sibTransId="{897CC8B1-D667-4092-9AFE-68DF753DF30F}"/>
    <dgm:cxn modelId="{7B1B3068-FB54-43D8-977D-F5634E3F2CAC}" type="presOf" srcId="{26EED6AF-6A2E-457B-876C-F69904BD6FF6}" destId="{F1AD03F2-72BB-412E-BD85-2AB8E6E002F0}" srcOrd="1" destOrd="0" presId="urn:microsoft.com/office/officeart/2005/8/layout/hProcess6"/>
    <dgm:cxn modelId="{2E202ABC-E528-4016-A984-A4D8055B56EE}" type="presOf" srcId="{7C761C76-1230-4B6D-82DF-32FC90906FE9}" destId="{744C243B-F446-467F-88A4-33DC928026E5}" srcOrd="0" destOrd="0" presId="urn:microsoft.com/office/officeart/2005/8/layout/hProcess6"/>
    <dgm:cxn modelId="{813580A8-46E1-4293-A3E6-EBDA6F2692B1}" type="presOf" srcId="{8522CCEA-9233-44A3-9CAD-1159203B844F}" destId="{12CB149C-8E6A-43FF-903F-A407A333395B}" srcOrd="1" destOrd="2" presId="urn:microsoft.com/office/officeart/2005/8/layout/hProcess6"/>
    <dgm:cxn modelId="{5C8C2E07-EA4C-477E-BB75-6A13F4C96D3D}" type="presOf" srcId="{515C23EF-854F-4A35-A3FE-0AD1D05FF570}" destId="{3C1CF4F5-0C38-465C-BCC1-8199464466E8}" srcOrd="0" destOrd="0" presId="urn:microsoft.com/office/officeart/2005/8/layout/hProcess6"/>
    <dgm:cxn modelId="{9F611061-50A3-44F5-90EF-37286996237B}" type="presOf" srcId="{FE501D1E-C6FF-485B-8418-810659D3DB4C}" destId="{112D59EA-47CC-45D3-8374-EEDD4251CBCC}" srcOrd="0" destOrd="1" presId="urn:microsoft.com/office/officeart/2005/8/layout/hProcess6"/>
    <dgm:cxn modelId="{6F3ED5BE-BC20-4120-B463-F0DF6908E8B9}" type="presParOf" srcId="{940FF60B-90FD-4B0B-A29F-AC4E61EC951D}" destId="{4D5BCF50-BE03-4BAC-A263-C1ACB3813645}" srcOrd="0" destOrd="0" presId="urn:microsoft.com/office/officeart/2005/8/layout/hProcess6"/>
    <dgm:cxn modelId="{AFB3412C-0D0E-4225-A1B9-9421AA699D9D}" type="presParOf" srcId="{4D5BCF50-BE03-4BAC-A263-C1ACB3813645}" destId="{5B89233C-B11B-4549-A6B5-6CAD90B81D2F}" srcOrd="0" destOrd="0" presId="urn:microsoft.com/office/officeart/2005/8/layout/hProcess6"/>
    <dgm:cxn modelId="{9381781A-5EF4-4FA6-83CC-ED93F9163211}" type="presParOf" srcId="{4D5BCF50-BE03-4BAC-A263-C1ACB3813645}" destId="{140E6D08-A23D-4CA8-9538-04AC28CC21BD}" srcOrd="1" destOrd="0" presId="urn:microsoft.com/office/officeart/2005/8/layout/hProcess6"/>
    <dgm:cxn modelId="{B0CE8B4A-8A29-40C1-8D4D-E98BA0BD2C55}" type="presParOf" srcId="{4D5BCF50-BE03-4BAC-A263-C1ACB3813645}" destId="{F1AD03F2-72BB-412E-BD85-2AB8E6E002F0}" srcOrd="2" destOrd="0" presId="urn:microsoft.com/office/officeart/2005/8/layout/hProcess6"/>
    <dgm:cxn modelId="{EF1629A1-7549-45D2-ACF5-6390F308C4F2}" type="presParOf" srcId="{4D5BCF50-BE03-4BAC-A263-C1ACB3813645}" destId="{744C243B-F446-467F-88A4-33DC928026E5}" srcOrd="3" destOrd="0" presId="urn:microsoft.com/office/officeart/2005/8/layout/hProcess6"/>
    <dgm:cxn modelId="{3954740A-7A13-4EBD-87C0-B63FC8D1C55E}" type="presParOf" srcId="{940FF60B-90FD-4B0B-A29F-AC4E61EC951D}" destId="{DA319379-E8D2-48D5-9ED9-1DBCC2BD8F17}" srcOrd="1" destOrd="0" presId="urn:microsoft.com/office/officeart/2005/8/layout/hProcess6"/>
    <dgm:cxn modelId="{8EC4F4A1-4BC7-4FBF-93A5-96CE5DEC9996}" type="presParOf" srcId="{940FF60B-90FD-4B0B-A29F-AC4E61EC951D}" destId="{C552DD4F-63A8-480A-967C-37E661757E5C}" srcOrd="2" destOrd="0" presId="urn:microsoft.com/office/officeart/2005/8/layout/hProcess6"/>
    <dgm:cxn modelId="{048898A1-DD55-4DC9-AED7-FC9C29EEE38C}" type="presParOf" srcId="{C552DD4F-63A8-480A-967C-37E661757E5C}" destId="{42D64698-4E4A-4170-B272-753B7273B2C0}" srcOrd="0" destOrd="0" presId="urn:microsoft.com/office/officeart/2005/8/layout/hProcess6"/>
    <dgm:cxn modelId="{180317C9-8018-435E-B983-A3008006C575}" type="presParOf" srcId="{C552DD4F-63A8-480A-967C-37E661757E5C}" destId="{3C1CF4F5-0C38-465C-BCC1-8199464466E8}" srcOrd="1" destOrd="0" presId="urn:microsoft.com/office/officeart/2005/8/layout/hProcess6"/>
    <dgm:cxn modelId="{22EFA866-A073-4E2F-BF48-AE5C0CE0D190}" type="presParOf" srcId="{C552DD4F-63A8-480A-967C-37E661757E5C}" destId="{D65D837A-07A5-421B-9CA5-84D88247428E}" srcOrd="2" destOrd="0" presId="urn:microsoft.com/office/officeart/2005/8/layout/hProcess6"/>
    <dgm:cxn modelId="{41B06EB8-93EB-4843-9B10-7455E8B34EBD}" type="presParOf" srcId="{C552DD4F-63A8-480A-967C-37E661757E5C}" destId="{B176784B-B130-4A1E-9EEB-A0E80CFE6DDE}" srcOrd="3" destOrd="0" presId="urn:microsoft.com/office/officeart/2005/8/layout/hProcess6"/>
    <dgm:cxn modelId="{70CFC162-2B96-4A60-9B5A-6C2960E32B62}" type="presParOf" srcId="{940FF60B-90FD-4B0B-A29F-AC4E61EC951D}" destId="{C8028554-24BC-4A74-BD50-1CFEB3C9F69E}" srcOrd="3" destOrd="0" presId="urn:microsoft.com/office/officeart/2005/8/layout/hProcess6"/>
    <dgm:cxn modelId="{A4AE946F-729E-4183-8231-8CF7C4C5E283}" type="presParOf" srcId="{940FF60B-90FD-4B0B-A29F-AC4E61EC951D}" destId="{099D1D0E-70B1-4852-9CFB-354EEA8109F6}" srcOrd="4" destOrd="0" presId="urn:microsoft.com/office/officeart/2005/8/layout/hProcess6"/>
    <dgm:cxn modelId="{86DFA8A3-EF72-4DD8-8EAD-2104C5255CC6}" type="presParOf" srcId="{099D1D0E-70B1-4852-9CFB-354EEA8109F6}" destId="{9D9613AA-6A21-4039-A9A9-0298D9845A9C}" srcOrd="0" destOrd="0" presId="urn:microsoft.com/office/officeart/2005/8/layout/hProcess6"/>
    <dgm:cxn modelId="{20DC12BB-EC89-4DE5-BF9C-AC91BE63F7E8}" type="presParOf" srcId="{099D1D0E-70B1-4852-9CFB-354EEA8109F6}" destId="{112D59EA-47CC-45D3-8374-EEDD4251CBCC}" srcOrd="1" destOrd="0" presId="urn:microsoft.com/office/officeart/2005/8/layout/hProcess6"/>
    <dgm:cxn modelId="{AE7AF5A9-6581-4031-ACA9-B3D3572C25AC}" type="presParOf" srcId="{099D1D0E-70B1-4852-9CFB-354EEA8109F6}" destId="{12CB149C-8E6A-43FF-903F-A407A333395B}" srcOrd="2" destOrd="0" presId="urn:microsoft.com/office/officeart/2005/8/layout/hProcess6"/>
    <dgm:cxn modelId="{81A4D8AE-A256-494C-B467-42F911D04823}" type="presParOf" srcId="{099D1D0E-70B1-4852-9CFB-354EEA8109F6}" destId="{B89178A6-11C4-4130-B1C9-2285792C6D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AF9FD9DA-2B03-466B-8292-2CA700C66150}">
      <dgm:prSet/>
      <dgm:spPr/>
      <dgm:t>
        <a:bodyPr/>
        <a:lstStyle/>
        <a:p>
          <a:r>
            <a:rPr lang="en-US" dirty="0" smtClean="0"/>
            <a:t>Digital Signal Processing :Advanced tools 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6A3A2A6D-4584-45BB-9D3C-9BAD79FC0629}" type="parTrans" cxnId="{57BF98C4-A234-4F7C-BEDC-EADFB07495C2}">
      <dgm:prSet/>
      <dgm:spPr/>
      <dgm:t>
        <a:bodyPr/>
        <a:lstStyle/>
        <a:p>
          <a:endParaRPr lang="en-US"/>
        </a:p>
      </dgm:t>
    </dgm:pt>
    <dgm:pt modelId="{0068B563-630F-4311-A9D7-1F1A9F4EA2CB}" type="sibTrans" cxnId="{57BF98C4-A234-4F7C-BEDC-EADFB07495C2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1" custLinFactNeighborX="-5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1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C328D-EEDC-4593-AEA1-615427AB77B0}" type="presOf" srcId="{AF9FD9DA-2B03-466B-8292-2CA700C66150}" destId="{F1AD03F2-72BB-412E-BD85-2AB8E6E002F0}" srcOrd="1" destOrd="1" presId="urn:microsoft.com/office/officeart/2005/8/layout/hProcess6"/>
    <dgm:cxn modelId="{57BF98C4-A234-4F7C-BEDC-EADFB07495C2}" srcId="{7C761C76-1230-4B6D-82DF-32FC90906FE9}" destId="{AF9FD9DA-2B03-466B-8292-2CA700C66150}" srcOrd="1" destOrd="0" parTransId="{6A3A2A6D-4584-45BB-9D3C-9BAD79FC0629}" sibTransId="{0068B563-630F-4311-A9D7-1F1A9F4EA2CB}"/>
    <dgm:cxn modelId="{1830D560-E19C-4287-BA36-5ABF5700912D}" type="presOf" srcId="{7C761C76-1230-4B6D-82DF-32FC90906FE9}" destId="{744C243B-F446-467F-88A4-33DC928026E5}" srcOrd="0" destOrd="0" presId="urn:microsoft.com/office/officeart/2005/8/layout/hProcess6"/>
    <dgm:cxn modelId="{A78C9690-BF28-4E88-8BFE-D242C46E58B8}" type="presOf" srcId="{AF9FD9DA-2B03-466B-8292-2CA700C66150}" destId="{140E6D08-A23D-4CA8-9538-04AC28CC21BD}" srcOrd="0" destOrd="1" presId="urn:microsoft.com/office/officeart/2005/8/layout/hProcess6"/>
    <dgm:cxn modelId="{3496AF17-6720-4AC9-8E61-342D1878ACD7}" type="presOf" srcId="{26EED6AF-6A2E-457B-876C-F69904BD6FF6}" destId="{F1AD03F2-72BB-412E-BD85-2AB8E6E002F0}" srcOrd="1" destOrd="0" presId="urn:microsoft.com/office/officeart/2005/8/layout/hProcess6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4A8F741E-D646-4468-AC81-4D1E0938B624}" type="presOf" srcId="{26EED6AF-6A2E-457B-876C-F69904BD6FF6}" destId="{140E6D08-A23D-4CA8-9538-04AC28CC21BD}" srcOrd="0" destOrd="0" presId="urn:microsoft.com/office/officeart/2005/8/layout/hProcess6"/>
    <dgm:cxn modelId="{58DDEC1E-49CC-4F1D-8E81-124B3C08E7D9}" type="presOf" srcId="{3A40F8AD-A6E1-41D1-8355-62151C360292}" destId="{940FF60B-90FD-4B0B-A29F-AC4E61EC951D}" srcOrd="0" destOrd="0" presId="urn:microsoft.com/office/officeart/2005/8/layout/hProcess6"/>
    <dgm:cxn modelId="{F436530D-31DA-43D7-8098-4B36FC97270E}" type="presParOf" srcId="{940FF60B-90FD-4B0B-A29F-AC4E61EC951D}" destId="{4D5BCF50-BE03-4BAC-A263-C1ACB3813645}" srcOrd="0" destOrd="0" presId="urn:microsoft.com/office/officeart/2005/8/layout/hProcess6"/>
    <dgm:cxn modelId="{10D98040-2CB1-46E7-9D88-1573F53D72BB}" type="presParOf" srcId="{4D5BCF50-BE03-4BAC-A263-C1ACB3813645}" destId="{5B89233C-B11B-4549-A6B5-6CAD90B81D2F}" srcOrd="0" destOrd="0" presId="urn:microsoft.com/office/officeart/2005/8/layout/hProcess6"/>
    <dgm:cxn modelId="{47338100-5C3E-4086-A3DD-D586D0295957}" type="presParOf" srcId="{4D5BCF50-BE03-4BAC-A263-C1ACB3813645}" destId="{140E6D08-A23D-4CA8-9538-04AC28CC21BD}" srcOrd="1" destOrd="0" presId="urn:microsoft.com/office/officeart/2005/8/layout/hProcess6"/>
    <dgm:cxn modelId="{DA8BEE74-228A-463D-9A12-CEB89B4A4663}" type="presParOf" srcId="{4D5BCF50-BE03-4BAC-A263-C1ACB3813645}" destId="{F1AD03F2-72BB-412E-BD85-2AB8E6E002F0}" srcOrd="2" destOrd="0" presId="urn:microsoft.com/office/officeart/2005/8/layout/hProcess6"/>
    <dgm:cxn modelId="{825A0522-750C-47F6-B811-A876C84C2F99}" type="presParOf" srcId="{4D5BCF50-BE03-4BAC-A263-C1ACB3813645}" destId="{744C243B-F446-467F-88A4-33DC928026E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62153478-159A-4AEC-8ECC-02D6FA6FCF53}">
      <dgm:prSet phldrT="[Text]"/>
      <dgm:spPr/>
      <dgm:t>
        <a:bodyPr/>
        <a:lstStyle/>
        <a:p>
          <a:r>
            <a:rPr lang="en-US" dirty="0" smtClean="0"/>
            <a:t>Part 2</a:t>
          </a:r>
          <a:endParaRPr lang="en-US" dirty="0"/>
        </a:p>
      </dgm:t>
    </dgm:pt>
    <dgm:pt modelId="{6FFDEC7D-DA3A-4641-AEFA-DF7591EE2B51}" type="parTrans" cxnId="{562AFA80-CD8F-4D0A-AF0F-6D961B022162}">
      <dgm:prSet/>
      <dgm:spPr/>
      <dgm:t>
        <a:bodyPr/>
        <a:lstStyle/>
        <a:p>
          <a:endParaRPr lang="en-US"/>
        </a:p>
      </dgm:t>
    </dgm:pt>
    <dgm:pt modelId="{FA21BA8E-7C36-4BFA-8F6E-3AEA33FE660F}" type="sibTrans" cxnId="{562AFA80-CD8F-4D0A-AF0F-6D961B022162}">
      <dgm:prSet/>
      <dgm:spPr/>
      <dgm:t>
        <a:bodyPr/>
        <a:lstStyle/>
        <a:p>
          <a:endParaRPr lang="en-US"/>
        </a:p>
      </dgm:t>
    </dgm:pt>
    <dgm:pt modelId="{515C23EF-854F-4A35-A3FE-0AD1D05FF570}">
      <dgm:prSet phldrT="[Text]"/>
      <dgm:spPr/>
      <dgm:t>
        <a:bodyPr/>
        <a:lstStyle/>
        <a:p>
          <a:pPr algn="l"/>
          <a:r>
            <a:rPr lang="en-US" dirty="0" smtClean="0"/>
            <a:t>MIT </a:t>
          </a:r>
          <a:r>
            <a:rPr lang="en-US" dirty="0" err="1" smtClean="0"/>
            <a:t>MediaLab’s</a:t>
          </a:r>
          <a:r>
            <a:rPr lang="en-US" dirty="0" smtClean="0"/>
            <a:t> projects by Ricardo</a:t>
          </a:r>
          <a:endParaRPr lang="en-US" dirty="0"/>
        </a:p>
      </dgm:t>
    </dgm:pt>
    <dgm:pt modelId="{2194DADB-5983-48A8-94A2-F67DD60F4DFA}" type="parTrans" cxnId="{763DBB2F-9520-410C-829B-06E64BFF965B}">
      <dgm:prSet/>
      <dgm:spPr/>
      <dgm:t>
        <a:bodyPr/>
        <a:lstStyle/>
        <a:p>
          <a:endParaRPr lang="en-US"/>
        </a:p>
      </dgm:t>
    </dgm:pt>
    <dgm:pt modelId="{B099928A-2FD2-40AE-B4E8-564E4AB083BE}" type="sibTrans" cxnId="{763DBB2F-9520-410C-829B-06E64BFF965B}">
      <dgm:prSet/>
      <dgm:spPr/>
      <dgm:t>
        <a:bodyPr/>
        <a:lstStyle/>
        <a:p>
          <a:endParaRPr lang="en-US"/>
        </a:p>
      </dgm:t>
    </dgm:pt>
    <dgm:pt modelId="{5A35F1C2-7A09-43C6-912B-9F7F6250EEE1}">
      <dgm:prSet phldrT="[Text]"/>
      <dgm:spPr/>
      <dgm:t>
        <a:bodyPr/>
        <a:lstStyle/>
        <a:p>
          <a:r>
            <a:rPr lang="en-US" dirty="0" smtClean="0"/>
            <a:t>Part 3</a:t>
          </a:r>
          <a:endParaRPr lang="en-US" dirty="0"/>
        </a:p>
      </dgm:t>
    </dgm:pt>
    <dgm:pt modelId="{776C6C17-963F-424A-AE3D-450A8793F99F}" type="parTrans" cxnId="{42B71C21-FC29-47E0-AA57-F849550B58C3}">
      <dgm:prSet/>
      <dgm:spPr/>
      <dgm:t>
        <a:bodyPr/>
        <a:lstStyle/>
        <a:p>
          <a:endParaRPr lang="en-US"/>
        </a:p>
      </dgm:t>
    </dgm:pt>
    <dgm:pt modelId="{E05F3565-0F70-4E1B-A7C3-DDF9A931E8F4}" type="sibTrans" cxnId="{42B71C21-FC29-47E0-AA57-F849550B58C3}">
      <dgm:prSet/>
      <dgm:spPr/>
      <dgm:t>
        <a:bodyPr/>
        <a:lstStyle/>
        <a:p>
          <a:endParaRPr lang="en-US"/>
        </a:p>
      </dgm:t>
    </dgm:pt>
    <dgm:pt modelId="{F8A02F06-6B0E-4291-B467-07BCBD092D6F}">
      <dgm:prSet phldrT="[Text]"/>
      <dgm:spPr/>
      <dgm:t>
        <a:bodyPr/>
        <a:lstStyle/>
        <a:p>
          <a:endParaRPr lang="en-US" dirty="0">
            <a:solidFill>
              <a:srgbClr val="00B050"/>
            </a:solidFill>
          </a:endParaRPr>
        </a:p>
      </dgm:t>
    </dgm:pt>
    <dgm:pt modelId="{CD544F61-EEFC-4D99-BE63-40FBF93BD29B}" type="parTrans" cxnId="{41FB0DF3-4DAE-4B14-88D1-BCC6BC6CD078}">
      <dgm:prSet/>
      <dgm:spPr/>
      <dgm:t>
        <a:bodyPr/>
        <a:lstStyle/>
        <a:p>
          <a:endParaRPr lang="en-US"/>
        </a:p>
      </dgm:t>
    </dgm:pt>
    <dgm:pt modelId="{F8277667-513A-4974-BD3C-58588A1AA01D}" type="sibTrans" cxnId="{41FB0DF3-4DAE-4B14-88D1-BCC6BC6CD078}">
      <dgm:prSet/>
      <dgm:spPr/>
      <dgm:t>
        <a:bodyPr/>
        <a:lstStyle/>
        <a:p>
          <a:endParaRPr lang="en-US"/>
        </a:p>
      </dgm:t>
    </dgm:pt>
    <dgm:pt modelId="{8522CCEA-9233-44A3-9CAD-1159203B844F}">
      <dgm:prSet phldrT="[Text]"/>
      <dgm:spPr/>
      <dgm:t>
        <a:bodyPr/>
        <a:lstStyle/>
        <a:p>
          <a:r>
            <a:rPr lang="en-US" dirty="0" smtClean="0"/>
            <a:t>Questions?</a:t>
          </a:r>
          <a:endParaRPr lang="en-US" dirty="0"/>
        </a:p>
      </dgm:t>
    </dgm:pt>
    <dgm:pt modelId="{82A3824B-9511-4487-AC43-C4583CDC47BB}" type="parTrans" cxnId="{98BF7230-E11C-4CF4-B9A7-4799E8CC3CBC}">
      <dgm:prSet/>
      <dgm:spPr/>
      <dgm:t>
        <a:bodyPr/>
        <a:lstStyle/>
        <a:p>
          <a:endParaRPr lang="en-US"/>
        </a:p>
      </dgm:t>
    </dgm:pt>
    <dgm:pt modelId="{66F313D2-A43B-4B6A-9CA9-F3DDF302A663}" type="sibTrans" cxnId="{98BF7230-E11C-4CF4-B9A7-4799E8CC3CBC}">
      <dgm:prSet/>
      <dgm:spPr/>
      <dgm:t>
        <a:bodyPr/>
        <a:lstStyle/>
        <a:p>
          <a:endParaRPr lang="en-US"/>
        </a:p>
      </dgm:t>
    </dgm:pt>
    <dgm:pt modelId="{FE501D1E-C6FF-485B-8418-810659D3DB4C}">
      <dgm:prSet phldrT="[Text]"/>
      <dgm:spPr/>
      <dgm:t>
        <a:bodyPr/>
        <a:lstStyle/>
        <a:p>
          <a:r>
            <a:rPr lang="en-US" dirty="0" smtClean="0"/>
            <a:t>Projects and Teams</a:t>
          </a:r>
          <a:endParaRPr lang="en-US" dirty="0"/>
        </a:p>
      </dgm:t>
    </dgm:pt>
    <dgm:pt modelId="{9ACC09D2-785C-4617-83D8-B07C29A4C816}" type="parTrans" cxnId="{81BAAB13-1934-4EC5-825A-B04FF386E0B5}">
      <dgm:prSet/>
      <dgm:spPr/>
      <dgm:t>
        <a:bodyPr/>
        <a:lstStyle/>
        <a:p>
          <a:endParaRPr lang="en-US"/>
        </a:p>
      </dgm:t>
    </dgm:pt>
    <dgm:pt modelId="{897CC8B1-D667-4092-9AFE-68DF753DF30F}" type="sibTrans" cxnId="{81BAAB13-1934-4EC5-825A-B04FF386E0B5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pPr algn="l"/>
          <a:r>
            <a:rPr lang="en-US" dirty="0" smtClean="0"/>
            <a:t>Summary</a:t>
          </a:r>
        </a:p>
        <a:p>
          <a:pPr algn="l"/>
          <a:r>
            <a:rPr lang="en-US" dirty="0" smtClean="0"/>
            <a:t>Regression Algorithms 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3" custLinFactNeighborX="0" custLinFactNeighborY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19379-E8D2-48D5-9ED9-1DBCC2BD8F17}" type="pres">
      <dgm:prSet presAssocID="{7C761C76-1230-4B6D-82DF-32FC90906FE9}" presName="aSpace" presStyleCnt="0"/>
      <dgm:spPr/>
    </dgm:pt>
    <dgm:pt modelId="{C552DD4F-63A8-480A-967C-37E661757E5C}" type="pres">
      <dgm:prSet presAssocID="{62153478-159A-4AEC-8ECC-02D6FA6FCF53}" presName="compNode" presStyleCnt="0"/>
      <dgm:spPr/>
    </dgm:pt>
    <dgm:pt modelId="{42D64698-4E4A-4170-B272-753B7273B2C0}" type="pres">
      <dgm:prSet presAssocID="{62153478-159A-4AEC-8ECC-02D6FA6FCF53}" presName="noGeometry" presStyleCnt="0"/>
      <dgm:spPr/>
    </dgm:pt>
    <dgm:pt modelId="{3C1CF4F5-0C38-465C-BCC1-8199464466E8}" type="pres">
      <dgm:prSet presAssocID="{62153478-159A-4AEC-8ECC-02D6FA6FCF53}" presName="childTextVisible" presStyleLbl="bgAccFollowNode1" presStyleIdx="1" presStyleCnt="3" custLinFactNeighborX="1158" custLinFactNeighborY="3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D837A-07A5-421B-9CA5-84D88247428E}" type="pres">
      <dgm:prSet presAssocID="{62153478-159A-4AEC-8ECC-02D6FA6FCF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176784B-B130-4A1E-9EEB-A0E80CFE6DDE}" type="pres">
      <dgm:prSet presAssocID="{62153478-159A-4AEC-8ECC-02D6FA6FCF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28554-24BC-4A74-BD50-1CFEB3C9F69E}" type="pres">
      <dgm:prSet presAssocID="{62153478-159A-4AEC-8ECC-02D6FA6FCF53}" presName="aSpace" presStyleCnt="0"/>
      <dgm:spPr/>
    </dgm:pt>
    <dgm:pt modelId="{099D1D0E-70B1-4852-9CFB-354EEA8109F6}" type="pres">
      <dgm:prSet presAssocID="{5A35F1C2-7A09-43C6-912B-9F7F6250EEE1}" presName="compNode" presStyleCnt="0"/>
      <dgm:spPr/>
    </dgm:pt>
    <dgm:pt modelId="{9D9613AA-6A21-4039-A9A9-0298D9845A9C}" type="pres">
      <dgm:prSet presAssocID="{5A35F1C2-7A09-43C6-912B-9F7F6250EEE1}" presName="noGeometry" presStyleCnt="0"/>
      <dgm:spPr/>
    </dgm:pt>
    <dgm:pt modelId="{112D59EA-47CC-45D3-8374-EEDD4251CBCC}" type="pres">
      <dgm:prSet presAssocID="{5A35F1C2-7A09-43C6-912B-9F7F6250EEE1}" presName="childTextVisible" presStyleLbl="bgAccFollowNode1" presStyleIdx="2" presStyleCnt="3" custLinFactNeighborY="1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149C-8E6A-43FF-903F-A407A333395B}" type="pres">
      <dgm:prSet presAssocID="{5A35F1C2-7A09-43C6-912B-9F7F6250EEE1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89178A6-11C4-4130-B1C9-2285792C6D05}" type="pres">
      <dgm:prSet presAssocID="{5A35F1C2-7A09-43C6-912B-9F7F6250EEE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FB0DF3-4DAE-4B14-88D1-BCC6BC6CD078}" srcId="{5A35F1C2-7A09-43C6-912B-9F7F6250EEE1}" destId="{F8A02F06-6B0E-4291-B467-07BCBD092D6F}" srcOrd="0" destOrd="0" parTransId="{CD544F61-EEFC-4D99-BE63-40FBF93BD29B}" sibTransId="{F8277667-513A-4974-BD3C-58588A1AA01D}"/>
    <dgm:cxn modelId="{CB192341-DE12-4BFF-B63F-6D6C92C7E44E}" type="presOf" srcId="{8522CCEA-9233-44A3-9CAD-1159203B844F}" destId="{12CB149C-8E6A-43FF-903F-A407A333395B}" srcOrd="1" destOrd="2" presId="urn:microsoft.com/office/officeart/2005/8/layout/hProcess6"/>
    <dgm:cxn modelId="{42B71C21-FC29-47E0-AA57-F849550B58C3}" srcId="{3A40F8AD-A6E1-41D1-8355-62151C360292}" destId="{5A35F1C2-7A09-43C6-912B-9F7F6250EEE1}" srcOrd="2" destOrd="0" parTransId="{776C6C17-963F-424A-AE3D-450A8793F99F}" sibTransId="{E05F3565-0F70-4E1B-A7C3-DDF9A931E8F4}"/>
    <dgm:cxn modelId="{81BAAB13-1934-4EC5-825A-B04FF386E0B5}" srcId="{5A35F1C2-7A09-43C6-912B-9F7F6250EEE1}" destId="{FE501D1E-C6FF-485B-8418-810659D3DB4C}" srcOrd="1" destOrd="0" parTransId="{9ACC09D2-785C-4617-83D8-B07C29A4C816}" sibTransId="{897CC8B1-D667-4092-9AFE-68DF753DF30F}"/>
    <dgm:cxn modelId="{87B55CFA-07A5-4519-A53C-F62698C66978}" type="presOf" srcId="{FE501D1E-C6FF-485B-8418-810659D3DB4C}" destId="{112D59EA-47CC-45D3-8374-EEDD4251CBCC}" srcOrd="0" destOrd="1" presId="urn:microsoft.com/office/officeart/2005/8/layout/hProcess6"/>
    <dgm:cxn modelId="{34E7957A-0DB0-4381-A79C-924E72D7742C}" type="presOf" srcId="{5A35F1C2-7A09-43C6-912B-9F7F6250EEE1}" destId="{B89178A6-11C4-4130-B1C9-2285792C6D05}" srcOrd="0" destOrd="0" presId="urn:microsoft.com/office/officeart/2005/8/layout/hProcess6"/>
    <dgm:cxn modelId="{562AFA80-CD8F-4D0A-AF0F-6D961B022162}" srcId="{3A40F8AD-A6E1-41D1-8355-62151C360292}" destId="{62153478-159A-4AEC-8ECC-02D6FA6FCF53}" srcOrd="1" destOrd="0" parTransId="{6FFDEC7D-DA3A-4641-AEFA-DF7591EE2B51}" sibTransId="{FA21BA8E-7C36-4BFA-8F6E-3AEA33FE660F}"/>
    <dgm:cxn modelId="{4384A6B0-5A3F-4803-BB17-B3E4214E412C}" type="presOf" srcId="{26EED6AF-6A2E-457B-876C-F69904BD6FF6}" destId="{F1AD03F2-72BB-412E-BD85-2AB8E6E002F0}" srcOrd="1" destOrd="0" presId="urn:microsoft.com/office/officeart/2005/8/layout/hProcess6"/>
    <dgm:cxn modelId="{FD0C4CE3-580C-4930-9875-6C993551E28C}" type="presOf" srcId="{3A40F8AD-A6E1-41D1-8355-62151C360292}" destId="{940FF60B-90FD-4B0B-A29F-AC4E61EC951D}" srcOrd="0" destOrd="0" presId="urn:microsoft.com/office/officeart/2005/8/layout/hProcess6"/>
    <dgm:cxn modelId="{A17399AD-9001-4E6E-AB9E-AECDBFC12C45}" type="presOf" srcId="{26EED6AF-6A2E-457B-876C-F69904BD6FF6}" destId="{140E6D08-A23D-4CA8-9538-04AC28CC21BD}" srcOrd="0" destOrd="0" presId="urn:microsoft.com/office/officeart/2005/8/layout/hProcess6"/>
    <dgm:cxn modelId="{630D35DC-548A-4AAA-8AB2-324665448A7C}" type="presOf" srcId="{F8A02F06-6B0E-4291-B467-07BCBD092D6F}" destId="{12CB149C-8E6A-43FF-903F-A407A333395B}" srcOrd="1" destOrd="0" presId="urn:microsoft.com/office/officeart/2005/8/layout/hProcess6"/>
    <dgm:cxn modelId="{593AD996-4B2D-4803-B3A0-A0C318E139B4}" type="presOf" srcId="{8522CCEA-9233-44A3-9CAD-1159203B844F}" destId="{112D59EA-47CC-45D3-8374-EEDD4251CBCC}" srcOrd="0" destOrd="2" presId="urn:microsoft.com/office/officeart/2005/8/layout/hProcess6"/>
    <dgm:cxn modelId="{F56278C4-385E-48AA-A538-C2346E5E861E}" type="presOf" srcId="{62153478-159A-4AEC-8ECC-02D6FA6FCF53}" destId="{B176784B-B130-4A1E-9EEB-A0E80CFE6DDE}" srcOrd="0" destOrd="0" presId="urn:microsoft.com/office/officeart/2005/8/layout/hProcess6"/>
    <dgm:cxn modelId="{5D8723CC-2EC7-4F41-9B4F-6D9C31BB1E49}" type="presOf" srcId="{515C23EF-854F-4A35-A3FE-0AD1D05FF570}" destId="{3C1CF4F5-0C38-465C-BCC1-8199464466E8}" srcOrd="0" destOrd="0" presId="urn:microsoft.com/office/officeart/2005/8/layout/hProcess6"/>
    <dgm:cxn modelId="{5DDA6FF3-8CA0-4DF8-B952-09DF55C0BB55}" type="presOf" srcId="{7C761C76-1230-4B6D-82DF-32FC90906FE9}" destId="{744C243B-F446-467F-88A4-33DC928026E5}" srcOrd="0" destOrd="0" presId="urn:microsoft.com/office/officeart/2005/8/layout/hProcess6"/>
    <dgm:cxn modelId="{1F91B03A-41F2-404B-A91C-10D1980FA1FB}" type="presOf" srcId="{F8A02F06-6B0E-4291-B467-07BCBD092D6F}" destId="{112D59EA-47CC-45D3-8374-EEDD4251CBCC}" srcOrd="0" destOrd="0" presId="urn:microsoft.com/office/officeart/2005/8/layout/hProcess6"/>
    <dgm:cxn modelId="{A0158888-3BF4-43C4-82C4-BF905FC41816}" type="presOf" srcId="{515C23EF-854F-4A35-A3FE-0AD1D05FF570}" destId="{D65D837A-07A5-421B-9CA5-84D88247428E}" srcOrd="1" destOrd="0" presId="urn:microsoft.com/office/officeart/2005/8/layout/hProcess6"/>
    <dgm:cxn modelId="{C3FD7E71-1E1E-44D0-8365-AA91AB54A266}" type="presOf" srcId="{FE501D1E-C6FF-485B-8418-810659D3DB4C}" destId="{12CB149C-8E6A-43FF-903F-A407A333395B}" srcOrd="1" destOrd="1" presId="urn:microsoft.com/office/officeart/2005/8/layout/hProcess6"/>
    <dgm:cxn modelId="{763DBB2F-9520-410C-829B-06E64BFF965B}" srcId="{62153478-159A-4AEC-8ECC-02D6FA6FCF53}" destId="{515C23EF-854F-4A35-A3FE-0AD1D05FF570}" srcOrd="0" destOrd="0" parTransId="{2194DADB-5983-48A8-94A2-F67DD60F4DFA}" sibTransId="{B099928A-2FD2-40AE-B4E8-564E4AB083BE}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98BF7230-E11C-4CF4-B9A7-4799E8CC3CBC}" srcId="{5A35F1C2-7A09-43C6-912B-9F7F6250EEE1}" destId="{8522CCEA-9233-44A3-9CAD-1159203B844F}" srcOrd="2" destOrd="0" parTransId="{82A3824B-9511-4487-AC43-C4583CDC47BB}" sibTransId="{66F313D2-A43B-4B6A-9CA9-F3DDF302A663}"/>
    <dgm:cxn modelId="{14CAA0D0-5D4E-4AD8-B9AB-43B761544642}" type="presParOf" srcId="{940FF60B-90FD-4B0B-A29F-AC4E61EC951D}" destId="{4D5BCF50-BE03-4BAC-A263-C1ACB3813645}" srcOrd="0" destOrd="0" presId="urn:microsoft.com/office/officeart/2005/8/layout/hProcess6"/>
    <dgm:cxn modelId="{8F7593E3-2B76-4177-8539-198053C79770}" type="presParOf" srcId="{4D5BCF50-BE03-4BAC-A263-C1ACB3813645}" destId="{5B89233C-B11B-4549-A6B5-6CAD90B81D2F}" srcOrd="0" destOrd="0" presId="urn:microsoft.com/office/officeart/2005/8/layout/hProcess6"/>
    <dgm:cxn modelId="{283E9A11-273F-485F-9005-D6F97704F522}" type="presParOf" srcId="{4D5BCF50-BE03-4BAC-A263-C1ACB3813645}" destId="{140E6D08-A23D-4CA8-9538-04AC28CC21BD}" srcOrd="1" destOrd="0" presId="urn:microsoft.com/office/officeart/2005/8/layout/hProcess6"/>
    <dgm:cxn modelId="{75C62937-C36A-40DB-B103-ABBB435438CE}" type="presParOf" srcId="{4D5BCF50-BE03-4BAC-A263-C1ACB3813645}" destId="{F1AD03F2-72BB-412E-BD85-2AB8E6E002F0}" srcOrd="2" destOrd="0" presId="urn:microsoft.com/office/officeart/2005/8/layout/hProcess6"/>
    <dgm:cxn modelId="{C061EFFE-5A33-4E2D-8B0A-3BC0E08EB407}" type="presParOf" srcId="{4D5BCF50-BE03-4BAC-A263-C1ACB3813645}" destId="{744C243B-F446-467F-88A4-33DC928026E5}" srcOrd="3" destOrd="0" presId="urn:microsoft.com/office/officeart/2005/8/layout/hProcess6"/>
    <dgm:cxn modelId="{7B96B0BD-20E3-43FB-BC8F-371374A5BEC5}" type="presParOf" srcId="{940FF60B-90FD-4B0B-A29F-AC4E61EC951D}" destId="{DA319379-E8D2-48D5-9ED9-1DBCC2BD8F17}" srcOrd="1" destOrd="0" presId="urn:microsoft.com/office/officeart/2005/8/layout/hProcess6"/>
    <dgm:cxn modelId="{622282E8-2B65-4493-9DA0-EF9698F513DA}" type="presParOf" srcId="{940FF60B-90FD-4B0B-A29F-AC4E61EC951D}" destId="{C552DD4F-63A8-480A-967C-37E661757E5C}" srcOrd="2" destOrd="0" presId="urn:microsoft.com/office/officeart/2005/8/layout/hProcess6"/>
    <dgm:cxn modelId="{AFA2FA92-50AE-41DE-A896-9185FB263D45}" type="presParOf" srcId="{C552DD4F-63A8-480A-967C-37E661757E5C}" destId="{42D64698-4E4A-4170-B272-753B7273B2C0}" srcOrd="0" destOrd="0" presId="urn:microsoft.com/office/officeart/2005/8/layout/hProcess6"/>
    <dgm:cxn modelId="{E9759C06-A67D-4DBE-9BC4-2D3CF1E82F87}" type="presParOf" srcId="{C552DD4F-63A8-480A-967C-37E661757E5C}" destId="{3C1CF4F5-0C38-465C-BCC1-8199464466E8}" srcOrd="1" destOrd="0" presId="urn:microsoft.com/office/officeart/2005/8/layout/hProcess6"/>
    <dgm:cxn modelId="{68DDFB38-5D64-4194-B5C2-A5B84F0FF601}" type="presParOf" srcId="{C552DD4F-63A8-480A-967C-37E661757E5C}" destId="{D65D837A-07A5-421B-9CA5-84D88247428E}" srcOrd="2" destOrd="0" presId="urn:microsoft.com/office/officeart/2005/8/layout/hProcess6"/>
    <dgm:cxn modelId="{10C3F4D4-B0D1-474D-82CA-F1F1F88B6E43}" type="presParOf" srcId="{C552DD4F-63A8-480A-967C-37E661757E5C}" destId="{B176784B-B130-4A1E-9EEB-A0E80CFE6DDE}" srcOrd="3" destOrd="0" presId="urn:microsoft.com/office/officeart/2005/8/layout/hProcess6"/>
    <dgm:cxn modelId="{144CC026-DBB1-4E08-A929-18AAAA15A086}" type="presParOf" srcId="{940FF60B-90FD-4B0B-A29F-AC4E61EC951D}" destId="{C8028554-24BC-4A74-BD50-1CFEB3C9F69E}" srcOrd="3" destOrd="0" presId="urn:microsoft.com/office/officeart/2005/8/layout/hProcess6"/>
    <dgm:cxn modelId="{C1CA2215-7585-44F8-AFF4-FD7FDB62E5FE}" type="presParOf" srcId="{940FF60B-90FD-4B0B-A29F-AC4E61EC951D}" destId="{099D1D0E-70B1-4852-9CFB-354EEA8109F6}" srcOrd="4" destOrd="0" presId="urn:microsoft.com/office/officeart/2005/8/layout/hProcess6"/>
    <dgm:cxn modelId="{482C25F7-BC07-46C5-AB55-CAE40EF0AC1D}" type="presParOf" srcId="{099D1D0E-70B1-4852-9CFB-354EEA8109F6}" destId="{9D9613AA-6A21-4039-A9A9-0298D9845A9C}" srcOrd="0" destOrd="0" presId="urn:microsoft.com/office/officeart/2005/8/layout/hProcess6"/>
    <dgm:cxn modelId="{19064378-3535-48B3-8F39-F07CE8D21B17}" type="presParOf" srcId="{099D1D0E-70B1-4852-9CFB-354EEA8109F6}" destId="{112D59EA-47CC-45D3-8374-EEDD4251CBCC}" srcOrd="1" destOrd="0" presId="urn:microsoft.com/office/officeart/2005/8/layout/hProcess6"/>
    <dgm:cxn modelId="{650A3857-632A-4D34-B3D8-AE353923C2E6}" type="presParOf" srcId="{099D1D0E-70B1-4852-9CFB-354EEA8109F6}" destId="{12CB149C-8E6A-43FF-903F-A407A333395B}" srcOrd="2" destOrd="0" presId="urn:microsoft.com/office/officeart/2005/8/layout/hProcess6"/>
    <dgm:cxn modelId="{638CF591-E2DB-4FF1-82EA-A1CDC4DD015B}" type="presParOf" srcId="{099D1D0E-70B1-4852-9CFB-354EEA8109F6}" destId="{B89178A6-11C4-4130-B1C9-2285792C6D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40F8AD-A6E1-41D1-8355-62151C36029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1C76-1230-4B6D-82DF-32FC90906FE9}">
      <dgm:prSet phldrT="[Text]"/>
      <dgm:spPr/>
      <dgm:t>
        <a:bodyPr/>
        <a:lstStyle/>
        <a:p>
          <a:r>
            <a:rPr lang="en-US" dirty="0" smtClean="0"/>
            <a:t>Part 1</a:t>
          </a:r>
          <a:endParaRPr lang="en-US" dirty="0"/>
        </a:p>
      </dgm:t>
    </dgm:pt>
    <dgm:pt modelId="{8FF23D94-816E-4D59-BA9B-1C319F98B024}" type="parTrans" cxnId="{0AED41EF-5BAD-4BF4-A626-8282F5E7E1E5}">
      <dgm:prSet/>
      <dgm:spPr/>
      <dgm:t>
        <a:bodyPr/>
        <a:lstStyle/>
        <a:p>
          <a:endParaRPr lang="en-US"/>
        </a:p>
      </dgm:t>
    </dgm:pt>
    <dgm:pt modelId="{39E34138-A1F1-4E55-ABE6-EA09CCFEBB99}" type="sibTrans" cxnId="{0AED41EF-5BAD-4BF4-A626-8282F5E7E1E5}">
      <dgm:prSet/>
      <dgm:spPr/>
      <dgm:t>
        <a:bodyPr/>
        <a:lstStyle/>
        <a:p>
          <a:endParaRPr lang="en-US"/>
        </a:p>
      </dgm:t>
    </dgm:pt>
    <dgm:pt modelId="{62153478-159A-4AEC-8ECC-02D6FA6FCF53}">
      <dgm:prSet phldrT="[Text]"/>
      <dgm:spPr/>
      <dgm:t>
        <a:bodyPr/>
        <a:lstStyle/>
        <a:p>
          <a:r>
            <a:rPr lang="en-US" dirty="0" smtClean="0"/>
            <a:t>Part 2</a:t>
          </a:r>
          <a:endParaRPr lang="en-US" dirty="0"/>
        </a:p>
      </dgm:t>
    </dgm:pt>
    <dgm:pt modelId="{6FFDEC7D-DA3A-4641-AEFA-DF7591EE2B51}" type="parTrans" cxnId="{562AFA80-CD8F-4D0A-AF0F-6D961B022162}">
      <dgm:prSet/>
      <dgm:spPr/>
      <dgm:t>
        <a:bodyPr/>
        <a:lstStyle/>
        <a:p>
          <a:endParaRPr lang="en-US"/>
        </a:p>
      </dgm:t>
    </dgm:pt>
    <dgm:pt modelId="{FA21BA8E-7C36-4BFA-8F6E-3AEA33FE660F}" type="sibTrans" cxnId="{562AFA80-CD8F-4D0A-AF0F-6D961B022162}">
      <dgm:prSet/>
      <dgm:spPr/>
      <dgm:t>
        <a:bodyPr/>
        <a:lstStyle/>
        <a:p>
          <a:endParaRPr lang="en-US"/>
        </a:p>
      </dgm:t>
    </dgm:pt>
    <dgm:pt modelId="{515C23EF-854F-4A35-A3FE-0AD1D05FF570}">
      <dgm:prSet phldrT="[Text]"/>
      <dgm:spPr/>
      <dgm:t>
        <a:bodyPr/>
        <a:lstStyle/>
        <a:p>
          <a:pPr algn="l"/>
          <a:r>
            <a:rPr lang="en-US" dirty="0" smtClean="0"/>
            <a:t>Python for:</a:t>
          </a:r>
        </a:p>
        <a:p>
          <a:pPr algn="l"/>
          <a:r>
            <a:rPr lang="en-US" dirty="0" smtClean="0"/>
            <a:t>Linear and Logistic Regression using Python</a:t>
          </a:r>
        </a:p>
        <a:p>
          <a:pPr algn="l"/>
          <a:r>
            <a:rPr lang="en-US" dirty="0" smtClean="0"/>
            <a:t>Questions</a:t>
          </a:r>
          <a:endParaRPr lang="en-US" dirty="0"/>
        </a:p>
      </dgm:t>
    </dgm:pt>
    <dgm:pt modelId="{2194DADB-5983-48A8-94A2-F67DD60F4DFA}" type="parTrans" cxnId="{763DBB2F-9520-410C-829B-06E64BFF965B}">
      <dgm:prSet/>
      <dgm:spPr/>
      <dgm:t>
        <a:bodyPr/>
        <a:lstStyle/>
        <a:p>
          <a:endParaRPr lang="en-US"/>
        </a:p>
      </dgm:t>
    </dgm:pt>
    <dgm:pt modelId="{B099928A-2FD2-40AE-B4E8-564E4AB083BE}" type="sibTrans" cxnId="{763DBB2F-9520-410C-829B-06E64BFF965B}">
      <dgm:prSet/>
      <dgm:spPr/>
      <dgm:t>
        <a:bodyPr/>
        <a:lstStyle/>
        <a:p>
          <a:endParaRPr lang="en-US"/>
        </a:p>
      </dgm:t>
    </dgm:pt>
    <dgm:pt modelId="{5A35F1C2-7A09-43C6-912B-9F7F6250EEE1}">
      <dgm:prSet phldrT="[Text]"/>
      <dgm:spPr/>
      <dgm:t>
        <a:bodyPr/>
        <a:lstStyle/>
        <a:p>
          <a:r>
            <a:rPr lang="en-US" dirty="0" smtClean="0"/>
            <a:t>Part 3</a:t>
          </a:r>
          <a:endParaRPr lang="en-US" dirty="0"/>
        </a:p>
      </dgm:t>
    </dgm:pt>
    <dgm:pt modelId="{776C6C17-963F-424A-AE3D-450A8793F99F}" type="parTrans" cxnId="{42B71C21-FC29-47E0-AA57-F849550B58C3}">
      <dgm:prSet/>
      <dgm:spPr/>
      <dgm:t>
        <a:bodyPr/>
        <a:lstStyle/>
        <a:p>
          <a:endParaRPr lang="en-US"/>
        </a:p>
      </dgm:t>
    </dgm:pt>
    <dgm:pt modelId="{E05F3565-0F70-4E1B-A7C3-DDF9A931E8F4}" type="sibTrans" cxnId="{42B71C21-FC29-47E0-AA57-F849550B58C3}">
      <dgm:prSet/>
      <dgm:spPr/>
      <dgm:t>
        <a:bodyPr/>
        <a:lstStyle/>
        <a:p>
          <a:endParaRPr lang="en-US"/>
        </a:p>
      </dgm:t>
    </dgm:pt>
    <dgm:pt modelId="{F8A02F06-6B0E-4291-B467-07BCBD092D6F}">
      <dgm:prSet phldrT="[Text]"/>
      <dgm:spPr/>
      <dgm:t>
        <a:bodyPr/>
        <a:lstStyle/>
        <a:p>
          <a:r>
            <a:rPr lang="en-US" dirty="0" smtClean="0"/>
            <a:t>Projects and Teams</a:t>
          </a:r>
          <a:endParaRPr lang="en-US" dirty="0">
            <a:solidFill>
              <a:srgbClr val="00B050"/>
            </a:solidFill>
          </a:endParaRPr>
        </a:p>
      </dgm:t>
    </dgm:pt>
    <dgm:pt modelId="{CD544F61-EEFC-4D99-BE63-40FBF93BD29B}" type="parTrans" cxnId="{41FB0DF3-4DAE-4B14-88D1-BCC6BC6CD078}">
      <dgm:prSet/>
      <dgm:spPr/>
      <dgm:t>
        <a:bodyPr/>
        <a:lstStyle/>
        <a:p>
          <a:endParaRPr lang="en-US"/>
        </a:p>
      </dgm:t>
    </dgm:pt>
    <dgm:pt modelId="{F8277667-513A-4974-BD3C-58588A1AA01D}" type="sibTrans" cxnId="{41FB0DF3-4DAE-4B14-88D1-BCC6BC6CD078}">
      <dgm:prSet/>
      <dgm:spPr/>
      <dgm:t>
        <a:bodyPr/>
        <a:lstStyle/>
        <a:p>
          <a:endParaRPr lang="en-US"/>
        </a:p>
      </dgm:t>
    </dgm:pt>
    <dgm:pt modelId="{8522CCEA-9233-44A3-9CAD-1159203B844F}">
      <dgm:prSet phldrT="[Text]"/>
      <dgm:spPr/>
      <dgm:t>
        <a:bodyPr/>
        <a:lstStyle/>
        <a:p>
          <a:r>
            <a:rPr lang="en-US" dirty="0" smtClean="0"/>
            <a:t>Questions?</a:t>
          </a:r>
          <a:endParaRPr lang="en-US" dirty="0"/>
        </a:p>
      </dgm:t>
    </dgm:pt>
    <dgm:pt modelId="{82A3824B-9511-4487-AC43-C4583CDC47BB}" type="parTrans" cxnId="{98BF7230-E11C-4CF4-B9A7-4799E8CC3CBC}">
      <dgm:prSet/>
      <dgm:spPr/>
      <dgm:t>
        <a:bodyPr/>
        <a:lstStyle/>
        <a:p>
          <a:endParaRPr lang="en-US"/>
        </a:p>
      </dgm:t>
    </dgm:pt>
    <dgm:pt modelId="{66F313D2-A43B-4B6A-9CA9-F3DDF302A663}" type="sibTrans" cxnId="{98BF7230-E11C-4CF4-B9A7-4799E8CC3CBC}">
      <dgm:prSet/>
      <dgm:spPr/>
      <dgm:t>
        <a:bodyPr/>
        <a:lstStyle/>
        <a:p>
          <a:endParaRPr lang="en-US"/>
        </a:p>
      </dgm:t>
    </dgm:pt>
    <dgm:pt modelId="{26EED6AF-6A2E-457B-876C-F69904BD6FF6}">
      <dgm:prSet phldrT="[Text]"/>
      <dgm:spPr/>
      <dgm:t>
        <a:bodyPr/>
        <a:lstStyle/>
        <a:p>
          <a:pPr algn="l"/>
          <a:r>
            <a:rPr lang="en-US" dirty="0" smtClean="0"/>
            <a:t>Summary</a:t>
          </a:r>
        </a:p>
        <a:p>
          <a:pPr algn="l"/>
          <a:r>
            <a:rPr lang="en-US" dirty="0" smtClean="0"/>
            <a:t>Regression Algorithms by </a:t>
          </a:r>
          <a:r>
            <a:rPr lang="en-US" dirty="0" err="1" smtClean="0"/>
            <a:t>Souleymane</a:t>
          </a:r>
          <a:r>
            <a:rPr lang="en-US" dirty="0" smtClean="0"/>
            <a:t> </a:t>
          </a:r>
          <a:r>
            <a:rPr lang="en-US" dirty="0" err="1" smtClean="0"/>
            <a:t>Konate</a:t>
          </a:r>
          <a:endParaRPr lang="en-US" dirty="0" smtClean="0"/>
        </a:p>
      </dgm:t>
    </dgm:pt>
    <dgm:pt modelId="{B284CCFE-AF38-41E7-881D-9648F5DA26BA}" type="parTrans" cxnId="{394875AE-318A-4208-A863-C73E3D04448E}">
      <dgm:prSet/>
      <dgm:spPr/>
      <dgm:t>
        <a:bodyPr/>
        <a:lstStyle/>
        <a:p>
          <a:endParaRPr lang="en-US"/>
        </a:p>
      </dgm:t>
    </dgm:pt>
    <dgm:pt modelId="{69D61DD0-2020-4A74-B6F6-8B0137D825EA}" type="sibTrans" cxnId="{394875AE-318A-4208-A863-C73E3D04448E}">
      <dgm:prSet/>
      <dgm:spPr/>
      <dgm:t>
        <a:bodyPr/>
        <a:lstStyle/>
        <a:p>
          <a:endParaRPr lang="en-US"/>
        </a:p>
      </dgm:t>
    </dgm:pt>
    <dgm:pt modelId="{940FF60B-90FD-4B0B-A29F-AC4E61EC951D}" type="pres">
      <dgm:prSet presAssocID="{3A40F8AD-A6E1-41D1-8355-62151C3602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BCF50-BE03-4BAC-A263-C1ACB3813645}" type="pres">
      <dgm:prSet presAssocID="{7C761C76-1230-4B6D-82DF-32FC90906FE9}" presName="compNode" presStyleCnt="0"/>
      <dgm:spPr/>
    </dgm:pt>
    <dgm:pt modelId="{5B89233C-B11B-4549-A6B5-6CAD90B81D2F}" type="pres">
      <dgm:prSet presAssocID="{7C761C76-1230-4B6D-82DF-32FC90906FE9}" presName="noGeometry" presStyleCnt="0"/>
      <dgm:spPr/>
    </dgm:pt>
    <dgm:pt modelId="{140E6D08-A23D-4CA8-9538-04AC28CC21BD}" type="pres">
      <dgm:prSet presAssocID="{7C761C76-1230-4B6D-82DF-32FC90906FE9}" presName="childTextVisible" presStyleLbl="bgAccFollowNode1" presStyleIdx="0" presStyleCnt="3" custLinFactNeighborX="0" custLinFactNeighborY="1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D03F2-72BB-412E-BD85-2AB8E6E002F0}" type="pres">
      <dgm:prSet presAssocID="{7C761C76-1230-4B6D-82DF-32FC90906FE9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744C243B-F446-467F-88A4-33DC928026E5}" type="pres">
      <dgm:prSet presAssocID="{7C761C76-1230-4B6D-82DF-32FC90906FE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19379-E8D2-48D5-9ED9-1DBCC2BD8F17}" type="pres">
      <dgm:prSet presAssocID="{7C761C76-1230-4B6D-82DF-32FC90906FE9}" presName="aSpace" presStyleCnt="0"/>
      <dgm:spPr/>
    </dgm:pt>
    <dgm:pt modelId="{C552DD4F-63A8-480A-967C-37E661757E5C}" type="pres">
      <dgm:prSet presAssocID="{62153478-159A-4AEC-8ECC-02D6FA6FCF53}" presName="compNode" presStyleCnt="0"/>
      <dgm:spPr/>
    </dgm:pt>
    <dgm:pt modelId="{42D64698-4E4A-4170-B272-753B7273B2C0}" type="pres">
      <dgm:prSet presAssocID="{62153478-159A-4AEC-8ECC-02D6FA6FCF53}" presName="noGeometry" presStyleCnt="0"/>
      <dgm:spPr/>
    </dgm:pt>
    <dgm:pt modelId="{3C1CF4F5-0C38-465C-BCC1-8199464466E8}" type="pres">
      <dgm:prSet presAssocID="{62153478-159A-4AEC-8ECC-02D6FA6FCF53}" presName="childTextVisible" presStyleLbl="bgAccFollowNode1" presStyleIdx="1" presStyleCnt="3" custLinFactNeighborX="1158" custLinFactNeighborY="3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D837A-07A5-421B-9CA5-84D88247428E}" type="pres">
      <dgm:prSet presAssocID="{62153478-159A-4AEC-8ECC-02D6FA6FCF5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176784B-B130-4A1E-9EEB-A0E80CFE6DDE}" type="pres">
      <dgm:prSet presAssocID="{62153478-159A-4AEC-8ECC-02D6FA6FCF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28554-24BC-4A74-BD50-1CFEB3C9F69E}" type="pres">
      <dgm:prSet presAssocID="{62153478-159A-4AEC-8ECC-02D6FA6FCF53}" presName="aSpace" presStyleCnt="0"/>
      <dgm:spPr/>
    </dgm:pt>
    <dgm:pt modelId="{099D1D0E-70B1-4852-9CFB-354EEA8109F6}" type="pres">
      <dgm:prSet presAssocID="{5A35F1C2-7A09-43C6-912B-9F7F6250EEE1}" presName="compNode" presStyleCnt="0"/>
      <dgm:spPr/>
    </dgm:pt>
    <dgm:pt modelId="{9D9613AA-6A21-4039-A9A9-0298D9845A9C}" type="pres">
      <dgm:prSet presAssocID="{5A35F1C2-7A09-43C6-912B-9F7F6250EEE1}" presName="noGeometry" presStyleCnt="0"/>
      <dgm:spPr/>
    </dgm:pt>
    <dgm:pt modelId="{112D59EA-47CC-45D3-8374-EEDD4251CBCC}" type="pres">
      <dgm:prSet presAssocID="{5A35F1C2-7A09-43C6-912B-9F7F6250EEE1}" presName="childTextVisible" presStyleLbl="bgAccFollowNode1" presStyleIdx="2" presStyleCnt="3" custLinFactNeighborY="1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149C-8E6A-43FF-903F-A407A333395B}" type="pres">
      <dgm:prSet presAssocID="{5A35F1C2-7A09-43C6-912B-9F7F6250EEE1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89178A6-11C4-4130-B1C9-2285792C6D05}" type="pres">
      <dgm:prSet presAssocID="{5A35F1C2-7A09-43C6-912B-9F7F6250EEE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DC7832-98EC-4CB1-B747-4233E54B9051}" type="presOf" srcId="{26EED6AF-6A2E-457B-876C-F69904BD6FF6}" destId="{F1AD03F2-72BB-412E-BD85-2AB8E6E002F0}" srcOrd="1" destOrd="0" presId="urn:microsoft.com/office/officeart/2005/8/layout/hProcess6"/>
    <dgm:cxn modelId="{879D6BA7-C52D-4AA6-92F4-75A5B7494CA0}" type="presOf" srcId="{8522CCEA-9233-44A3-9CAD-1159203B844F}" destId="{12CB149C-8E6A-43FF-903F-A407A333395B}" srcOrd="1" destOrd="1" presId="urn:microsoft.com/office/officeart/2005/8/layout/hProcess6"/>
    <dgm:cxn modelId="{7C08EE63-1FDD-4DC9-BDE5-A8D99543870A}" type="presOf" srcId="{62153478-159A-4AEC-8ECC-02D6FA6FCF53}" destId="{B176784B-B130-4A1E-9EEB-A0E80CFE6DDE}" srcOrd="0" destOrd="0" presId="urn:microsoft.com/office/officeart/2005/8/layout/hProcess6"/>
    <dgm:cxn modelId="{637AF98D-A3D1-496B-A940-51A522FB3DD9}" type="presOf" srcId="{8522CCEA-9233-44A3-9CAD-1159203B844F}" destId="{112D59EA-47CC-45D3-8374-EEDD4251CBCC}" srcOrd="0" destOrd="1" presId="urn:microsoft.com/office/officeart/2005/8/layout/hProcess6"/>
    <dgm:cxn modelId="{0AED41EF-5BAD-4BF4-A626-8282F5E7E1E5}" srcId="{3A40F8AD-A6E1-41D1-8355-62151C360292}" destId="{7C761C76-1230-4B6D-82DF-32FC90906FE9}" srcOrd="0" destOrd="0" parTransId="{8FF23D94-816E-4D59-BA9B-1C319F98B024}" sibTransId="{39E34138-A1F1-4E55-ABE6-EA09CCFEBB99}"/>
    <dgm:cxn modelId="{562AFA80-CD8F-4D0A-AF0F-6D961B022162}" srcId="{3A40F8AD-A6E1-41D1-8355-62151C360292}" destId="{62153478-159A-4AEC-8ECC-02D6FA6FCF53}" srcOrd="1" destOrd="0" parTransId="{6FFDEC7D-DA3A-4641-AEFA-DF7591EE2B51}" sibTransId="{FA21BA8E-7C36-4BFA-8F6E-3AEA33FE660F}"/>
    <dgm:cxn modelId="{763DBB2F-9520-410C-829B-06E64BFF965B}" srcId="{62153478-159A-4AEC-8ECC-02D6FA6FCF53}" destId="{515C23EF-854F-4A35-A3FE-0AD1D05FF570}" srcOrd="0" destOrd="0" parTransId="{2194DADB-5983-48A8-94A2-F67DD60F4DFA}" sibTransId="{B099928A-2FD2-40AE-B4E8-564E4AB083BE}"/>
    <dgm:cxn modelId="{8D7B49DC-75FD-4833-B7B5-9B5946687F82}" type="presOf" srcId="{F8A02F06-6B0E-4291-B467-07BCBD092D6F}" destId="{12CB149C-8E6A-43FF-903F-A407A333395B}" srcOrd="1" destOrd="0" presId="urn:microsoft.com/office/officeart/2005/8/layout/hProcess6"/>
    <dgm:cxn modelId="{394875AE-318A-4208-A863-C73E3D04448E}" srcId="{7C761C76-1230-4B6D-82DF-32FC90906FE9}" destId="{26EED6AF-6A2E-457B-876C-F69904BD6FF6}" srcOrd="0" destOrd="0" parTransId="{B284CCFE-AF38-41E7-881D-9648F5DA26BA}" sibTransId="{69D61DD0-2020-4A74-B6F6-8B0137D825EA}"/>
    <dgm:cxn modelId="{F0BF61DC-063F-4338-BF6E-7918188AB55A}" type="presOf" srcId="{26EED6AF-6A2E-457B-876C-F69904BD6FF6}" destId="{140E6D08-A23D-4CA8-9538-04AC28CC21BD}" srcOrd="0" destOrd="0" presId="urn:microsoft.com/office/officeart/2005/8/layout/hProcess6"/>
    <dgm:cxn modelId="{284AE972-E77C-4584-9C51-B5843170C78E}" type="presOf" srcId="{7C761C76-1230-4B6D-82DF-32FC90906FE9}" destId="{744C243B-F446-467F-88A4-33DC928026E5}" srcOrd="0" destOrd="0" presId="urn:microsoft.com/office/officeart/2005/8/layout/hProcess6"/>
    <dgm:cxn modelId="{60C86203-40FB-47A3-874C-EED567E97652}" type="presOf" srcId="{3A40F8AD-A6E1-41D1-8355-62151C360292}" destId="{940FF60B-90FD-4B0B-A29F-AC4E61EC951D}" srcOrd="0" destOrd="0" presId="urn:microsoft.com/office/officeart/2005/8/layout/hProcess6"/>
    <dgm:cxn modelId="{A2B3E471-C773-46EB-89B7-BA4AA195358A}" type="presOf" srcId="{5A35F1C2-7A09-43C6-912B-9F7F6250EEE1}" destId="{B89178A6-11C4-4130-B1C9-2285792C6D05}" srcOrd="0" destOrd="0" presId="urn:microsoft.com/office/officeart/2005/8/layout/hProcess6"/>
    <dgm:cxn modelId="{BFC165D8-1479-41AD-870E-6D6F86954A1D}" type="presOf" srcId="{515C23EF-854F-4A35-A3FE-0AD1D05FF570}" destId="{D65D837A-07A5-421B-9CA5-84D88247428E}" srcOrd="1" destOrd="0" presId="urn:microsoft.com/office/officeart/2005/8/layout/hProcess6"/>
    <dgm:cxn modelId="{42B71C21-FC29-47E0-AA57-F849550B58C3}" srcId="{3A40F8AD-A6E1-41D1-8355-62151C360292}" destId="{5A35F1C2-7A09-43C6-912B-9F7F6250EEE1}" srcOrd="2" destOrd="0" parTransId="{776C6C17-963F-424A-AE3D-450A8793F99F}" sibTransId="{E05F3565-0F70-4E1B-A7C3-DDF9A931E8F4}"/>
    <dgm:cxn modelId="{98BF7230-E11C-4CF4-B9A7-4799E8CC3CBC}" srcId="{5A35F1C2-7A09-43C6-912B-9F7F6250EEE1}" destId="{8522CCEA-9233-44A3-9CAD-1159203B844F}" srcOrd="1" destOrd="0" parTransId="{82A3824B-9511-4487-AC43-C4583CDC47BB}" sibTransId="{66F313D2-A43B-4B6A-9CA9-F3DDF302A663}"/>
    <dgm:cxn modelId="{1BFABB98-5C08-473F-87AE-23D0F0C42ABC}" type="presOf" srcId="{515C23EF-854F-4A35-A3FE-0AD1D05FF570}" destId="{3C1CF4F5-0C38-465C-BCC1-8199464466E8}" srcOrd="0" destOrd="0" presId="urn:microsoft.com/office/officeart/2005/8/layout/hProcess6"/>
    <dgm:cxn modelId="{567F691A-BF51-481C-9A28-51D3B09B2023}" type="presOf" srcId="{F8A02F06-6B0E-4291-B467-07BCBD092D6F}" destId="{112D59EA-47CC-45D3-8374-EEDD4251CBCC}" srcOrd="0" destOrd="0" presId="urn:microsoft.com/office/officeart/2005/8/layout/hProcess6"/>
    <dgm:cxn modelId="{41FB0DF3-4DAE-4B14-88D1-BCC6BC6CD078}" srcId="{5A35F1C2-7A09-43C6-912B-9F7F6250EEE1}" destId="{F8A02F06-6B0E-4291-B467-07BCBD092D6F}" srcOrd="0" destOrd="0" parTransId="{CD544F61-EEFC-4D99-BE63-40FBF93BD29B}" sibTransId="{F8277667-513A-4974-BD3C-58588A1AA01D}"/>
    <dgm:cxn modelId="{B8847190-A41C-4D1A-B4D6-1A3BCE8E726C}" type="presParOf" srcId="{940FF60B-90FD-4B0B-A29F-AC4E61EC951D}" destId="{4D5BCF50-BE03-4BAC-A263-C1ACB3813645}" srcOrd="0" destOrd="0" presId="urn:microsoft.com/office/officeart/2005/8/layout/hProcess6"/>
    <dgm:cxn modelId="{0891F5BF-9AD7-4FEF-9F68-89FC6D392A09}" type="presParOf" srcId="{4D5BCF50-BE03-4BAC-A263-C1ACB3813645}" destId="{5B89233C-B11B-4549-A6B5-6CAD90B81D2F}" srcOrd="0" destOrd="0" presId="urn:microsoft.com/office/officeart/2005/8/layout/hProcess6"/>
    <dgm:cxn modelId="{0707BDAE-2D07-485A-BCFC-D5AD6DC5C1E3}" type="presParOf" srcId="{4D5BCF50-BE03-4BAC-A263-C1ACB3813645}" destId="{140E6D08-A23D-4CA8-9538-04AC28CC21BD}" srcOrd="1" destOrd="0" presId="urn:microsoft.com/office/officeart/2005/8/layout/hProcess6"/>
    <dgm:cxn modelId="{789613F6-5281-49B0-9C59-F71C499ACAD8}" type="presParOf" srcId="{4D5BCF50-BE03-4BAC-A263-C1ACB3813645}" destId="{F1AD03F2-72BB-412E-BD85-2AB8E6E002F0}" srcOrd="2" destOrd="0" presId="urn:microsoft.com/office/officeart/2005/8/layout/hProcess6"/>
    <dgm:cxn modelId="{52BE4AEA-4F73-4AD7-9CA3-45A910041B1E}" type="presParOf" srcId="{4D5BCF50-BE03-4BAC-A263-C1ACB3813645}" destId="{744C243B-F446-467F-88A4-33DC928026E5}" srcOrd="3" destOrd="0" presId="urn:microsoft.com/office/officeart/2005/8/layout/hProcess6"/>
    <dgm:cxn modelId="{D45C74D7-40D0-4D6A-A3CE-1D88AF2C10EB}" type="presParOf" srcId="{940FF60B-90FD-4B0B-A29F-AC4E61EC951D}" destId="{DA319379-E8D2-48D5-9ED9-1DBCC2BD8F17}" srcOrd="1" destOrd="0" presId="urn:microsoft.com/office/officeart/2005/8/layout/hProcess6"/>
    <dgm:cxn modelId="{46DB82A3-8149-453A-9947-E1A1A657C70F}" type="presParOf" srcId="{940FF60B-90FD-4B0B-A29F-AC4E61EC951D}" destId="{C552DD4F-63A8-480A-967C-37E661757E5C}" srcOrd="2" destOrd="0" presId="urn:microsoft.com/office/officeart/2005/8/layout/hProcess6"/>
    <dgm:cxn modelId="{0A513A39-E3F3-4117-BD62-036FA76FE2B1}" type="presParOf" srcId="{C552DD4F-63A8-480A-967C-37E661757E5C}" destId="{42D64698-4E4A-4170-B272-753B7273B2C0}" srcOrd="0" destOrd="0" presId="urn:microsoft.com/office/officeart/2005/8/layout/hProcess6"/>
    <dgm:cxn modelId="{0D5FDA70-3F29-4FC1-ABB9-CC66B40248EC}" type="presParOf" srcId="{C552DD4F-63A8-480A-967C-37E661757E5C}" destId="{3C1CF4F5-0C38-465C-BCC1-8199464466E8}" srcOrd="1" destOrd="0" presId="urn:microsoft.com/office/officeart/2005/8/layout/hProcess6"/>
    <dgm:cxn modelId="{D492E283-8E3B-443B-B4B9-689E0041DC98}" type="presParOf" srcId="{C552DD4F-63A8-480A-967C-37E661757E5C}" destId="{D65D837A-07A5-421B-9CA5-84D88247428E}" srcOrd="2" destOrd="0" presId="urn:microsoft.com/office/officeart/2005/8/layout/hProcess6"/>
    <dgm:cxn modelId="{6EFD2B7C-1A56-4335-B3BE-00406F2FB78C}" type="presParOf" srcId="{C552DD4F-63A8-480A-967C-37E661757E5C}" destId="{B176784B-B130-4A1E-9EEB-A0E80CFE6DDE}" srcOrd="3" destOrd="0" presId="urn:microsoft.com/office/officeart/2005/8/layout/hProcess6"/>
    <dgm:cxn modelId="{1EF6D68F-E3BF-45E6-B972-F76C1F912C76}" type="presParOf" srcId="{940FF60B-90FD-4B0B-A29F-AC4E61EC951D}" destId="{C8028554-24BC-4A74-BD50-1CFEB3C9F69E}" srcOrd="3" destOrd="0" presId="urn:microsoft.com/office/officeart/2005/8/layout/hProcess6"/>
    <dgm:cxn modelId="{75AD4082-627A-4D74-90B7-22D86EDEA2C0}" type="presParOf" srcId="{940FF60B-90FD-4B0B-A29F-AC4E61EC951D}" destId="{099D1D0E-70B1-4852-9CFB-354EEA8109F6}" srcOrd="4" destOrd="0" presId="urn:microsoft.com/office/officeart/2005/8/layout/hProcess6"/>
    <dgm:cxn modelId="{C1FAA4BA-ADFD-4695-A0FA-336A27B12AD2}" type="presParOf" srcId="{099D1D0E-70B1-4852-9CFB-354EEA8109F6}" destId="{9D9613AA-6A21-4039-A9A9-0298D9845A9C}" srcOrd="0" destOrd="0" presId="urn:microsoft.com/office/officeart/2005/8/layout/hProcess6"/>
    <dgm:cxn modelId="{12ECDA63-D4E1-4029-B417-131737CA816D}" type="presParOf" srcId="{099D1D0E-70B1-4852-9CFB-354EEA8109F6}" destId="{112D59EA-47CC-45D3-8374-EEDD4251CBCC}" srcOrd="1" destOrd="0" presId="urn:microsoft.com/office/officeart/2005/8/layout/hProcess6"/>
    <dgm:cxn modelId="{FDD99D6D-11AD-4914-BF0A-8AF3EEFFFB27}" type="presParOf" srcId="{099D1D0E-70B1-4852-9CFB-354EEA8109F6}" destId="{12CB149C-8E6A-43FF-903F-A407A333395B}" srcOrd="2" destOrd="0" presId="urn:microsoft.com/office/officeart/2005/8/layout/hProcess6"/>
    <dgm:cxn modelId="{2C1AB80A-0D36-4AA8-829B-FA3114DE545A}" type="presParOf" srcId="{099D1D0E-70B1-4852-9CFB-354EEA8109F6}" destId="{B89178A6-11C4-4130-B1C9-2285792C6D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686280" y="751847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Digital Signal Processing :Advanced tools by </a:t>
          </a:r>
          <a:r>
            <a:rPr lang="en-US" sz="1600" kern="1200" dirty="0" err="1" smtClean="0"/>
            <a:t>Souleymane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Konate</a:t>
          </a:r>
          <a:endParaRPr lang="en-US" sz="1600" kern="1200" dirty="0" smtClean="0"/>
        </a:p>
      </dsp:txBody>
      <dsp:txXfrm>
        <a:off x="1367400" y="1109078"/>
        <a:ext cx="1328185" cy="1667077"/>
      </dsp:txXfrm>
    </dsp:sp>
    <dsp:sp modelId="{744C243B-F446-467F-88A4-33DC928026E5}">
      <dsp:nvSpPr>
        <dsp:cNvPr id="0" name=""/>
        <dsp:cNvSpPr/>
      </dsp:nvSpPr>
      <dsp:spPr>
        <a:xfrm>
          <a:off x="5160" y="1229751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1</a:t>
          </a:r>
          <a:endParaRPr lang="en-US" sz="3400" kern="1200" dirty="0"/>
        </a:p>
      </dsp:txBody>
      <dsp:txXfrm>
        <a:off x="204655" y="1429246"/>
        <a:ext cx="963250" cy="963250"/>
      </dsp:txXfrm>
    </dsp:sp>
    <dsp:sp modelId="{3C1CF4F5-0C38-465C-BCC1-8199464466E8}">
      <dsp:nvSpPr>
        <dsp:cNvPr id="0" name=""/>
        <dsp:cNvSpPr/>
      </dsp:nvSpPr>
      <dsp:spPr>
        <a:xfrm>
          <a:off x="4293711" y="799883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MIT </a:t>
          </a:r>
          <a:r>
            <a:rPr lang="en-US" sz="1600" kern="1200" dirty="0" err="1" smtClean="0"/>
            <a:t>MediaLab’s</a:t>
          </a:r>
          <a:r>
            <a:rPr lang="en-US" sz="1600" kern="1200" dirty="0" smtClean="0"/>
            <a:t> projects by Ricardo</a:t>
          </a:r>
          <a:endParaRPr lang="en-US" sz="1600" kern="1200" dirty="0"/>
        </a:p>
      </dsp:txBody>
      <dsp:txXfrm>
        <a:off x="4974832" y="1157114"/>
        <a:ext cx="1328185" cy="1667077"/>
      </dsp:txXfrm>
    </dsp:sp>
    <dsp:sp modelId="{B176784B-B130-4A1E-9EEB-A0E80CFE6DDE}">
      <dsp:nvSpPr>
        <dsp:cNvPr id="0" name=""/>
        <dsp:cNvSpPr/>
      </dsp:nvSpPr>
      <dsp:spPr>
        <a:xfrm>
          <a:off x="3581042" y="1229751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2</a:t>
          </a:r>
          <a:endParaRPr lang="en-US" sz="3400" kern="1200" dirty="0"/>
        </a:p>
      </dsp:txBody>
      <dsp:txXfrm>
        <a:off x="3780537" y="1429246"/>
        <a:ext cx="963250" cy="963250"/>
      </dsp:txXfrm>
    </dsp:sp>
    <dsp:sp modelId="{112D59EA-47CC-45D3-8374-EEDD4251CBCC}">
      <dsp:nvSpPr>
        <dsp:cNvPr id="0" name=""/>
        <dsp:cNvSpPr/>
      </dsp:nvSpPr>
      <dsp:spPr>
        <a:xfrm>
          <a:off x="7838044" y="765255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rgbClr val="00B05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Projects and Teams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Questions?</a:t>
          </a:r>
          <a:endParaRPr lang="en-US" sz="1600" kern="1200" dirty="0"/>
        </a:p>
      </dsp:txBody>
      <dsp:txXfrm>
        <a:off x="8519164" y="1122486"/>
        <a:ext cx="1328185" cy="1667077"/>
      </dsp:txXfrm>
    </dsp:sp>
    <dsp:sp modelId="{B89178A6-11C4-4130-B1C9-2285792C6D05}">
      <dsp:nvSpPr>
        <dsp:cNvPr id="0" name=""/>
        <dsp:cNvSpPr/>
      </dsp:nvSpPr>
      <dsp:spPr>
        <a:xfrm>
          <a:off x="7156924" y="1229751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3</a:t>
          </a:r>
          <a:endParaRPr lang="en-US" sz="3400" kern="1200" dirty="0"/>
        </a:p>
      </dsp:txBody>
      <dsp:txXfrm>
        <a:off x="7356419" y="1429246"/>
        <a:ext cx="963250" cy="96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1607246" y="0"/>
          <a:ext cx="3254096" cy="28444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Summary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Digital Signal Processing :Advanced tools by </a:t>
          </a:r>
          <a:r>
            <a:rPr lang="en-US" sz="1700" kern="1200" dirty="0" err="1" smtClean="0"/>
            <a:t>Souleymane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Konate</a:t>
          </a:r>
          <a:endParaRPr lang="en-US" sz="1700" kern="1200" dirty="0" smtClean="0"/>
        </a:p>
      </dsp:txBody>
      <dsp:txXfrm>
        <a:off x="2420770" y="426674"/>
        <a:ext cx="1586372" cy="1991143"/>
      </dsp:txXfrm>
    </dsp:sp>
    <dsp:sp modelId="{744C243B-F446-467F-88A4-33DC928026E5}">
      <dsp:nvSpPr>
        <dsp:cNvPr id="0" name=""/>
        <dsp:cNvSpPr/>
      </dsp:nvSpPr>
      <dsp:spPr>
        <a:xfrm>
          <a:off x="956525" y="608720"/>
          <a:ext cx="1627048" cy="1627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Part 1</a:t>
          </a:r>
          <a:endParaRPr lang="en-US" sz="4000" kern="1200" dirty="0"/>
        </a:p>
      </dsp:txBody>
      <dsp:txXfrm>
        <a:off x="1194801" y="846996"/>
        <a:ext cx="1150496" cy="1150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686280" y="1167415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Regression Algorithms by </a:t>
          </a:r>
          <a:r>
            <a:rPr lang="en-US" sz="1600" kern="1200" dirty="0" err="1" smtClean="0"/>
            <a:t>Souleymane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Konate</a:t>
          </a:r>
          <a:endParaRPr lang="en-US" sz="1600" kern="1200" dirty="0" smtClean="0"/>
        </a:p>
      </dsp:txBody>
      <dsp:txXfrm>
        <a:off x="1367400" y="1524646"/>
        <a:ext cx="1328185" cy="1667077"/>
      </dsp:txXfrm>
    </dsp:sp>
    <dsp:sp modelId="{744C243B-F446-467F-88A4-33DC928026E5}">
      <dsp:nvSpPr>
        <dsp:cNvPr id="0" name=""/>
        <dsp:cNvSpPr/>
      </dsp:nvSpPr>
      <dsp:spPr>
        <a:xfrm>
          <a:off x="5160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1</a:t>
          </a:r>
          <a:endParaRPr lang="en-US" sz="3400" kern="1200" dirty="0"/>
        </a:p>
      </dsp:txBody>
      <dsp:txXfrm>
        <a:off x="204655" y="1844814"/>
        <a:ext cx="963250" cy="963250"/>
      </dsp:txXfrm>
    </dsp:sp>
    <dsp:sp modelId="{3C1CF4F5-0C38-465C-BCC1-8199464466E8}">
      <dsp:nvSpPr>
        <dsp:cNvPr id="0" name=""/>
        <dsp:cNvSpPr/>
      </dsp:nvSpPr>
      <dsp:spPr>
        <a:xfrm>
          <a:off x="4293711" y="1215451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MIT </a:t>
          </a:r>
          <a:r>
            <a:rPr lang="en-US" sz="1600" kern="1200" dirty="0" err="1" smtClean="0"/>
            <a:t>MediaLab’s</a:t>
          </a:r>
          <a:r>
            <a:rPr lang="en-US" sz="1600" kern="1200" dirty="0" smtClean="0"/>
            <a:t> projects by Ricardo</a:t>
          </a:r>
          <a:endParaRPr lang="en-US" sz="1600" kern="1200" dirty="0"/>
        </a:p>
      </dsp:txBody>
      <dsp:txXfrm>
        <a:off x="4974832" y="1572682"/>
        <a:ext cx="1328185" cy="1667077"/>
      </dsp:txXfrm>
    </dsp:sp>
    <dsp:sp modelId="{B176784B-B130-4A1E-9EEB-A0E80CFE6DDE}">
      <dsp:nvSpPr>
        <dsp:cNvPr id="0" name=""/>
        <dsp:cNvSpPr/>
      </dsp:nvSpPr>
      <dsp:spPr>
        <a:xfrm>
          <a:off x="3581042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2</a:t>
          </a:r>
          <a:endParaRPr lang="en-US" sz="3400" kern="1200" dirty="0"/>
        </a:p>
      </dsp:txBody>
      <dsp:txXfrm>
        <a:off x="3780537" y="1844814"/>
        <a:ext cx="963250" cy="963250"/>
      </dsp:txXfrm>
    </dsp:sp>
    <dsp:sp modelId="{112D59EA-47CC-45D3-8374-EEDD4251CBCC}">
      <dsp:nvSpPr>
        <dsp:cNvPr id="0" name=""/>
        <dsp:cNvSpPr/>
      </dsp:nvSpPr>
      <dsp:spPr>
        <a:xfrm>
          <a:off x="7838044" y="1180823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rgbClr val="00B05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Projects and Teams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Questions?</a:t>
          </a:r>
          <a:endParaRPr lang="en-US" sz="1600" kern="1200" dirty="0"/>
        </a:p>
      </dsp:txBody>
      <dsp:txXfrm>
        <a:off x="8519164" y="1538054"/>
        <a:ext cx="1328185" cy="1667077"/>
      </dsp:txXfrm>
    </dsp:sp>
    <dsp:sp modelId="{B89178A6-11C4-4130-B1C9-2285792C6D05}">
      <dsp:nvSpPr>
        <dsp:cNvPr id="0" name=""/>
        <dsp:cNvSpPr/>
      </dsp:nvSpPr>
      <dsp:spPr>
        <a:xfrm>
          <a:off x="7156924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3</a:t>
          </a:r>
          <a:endParaRPr lang="en-US" sz="3400" kern="1200" dirty="0"/>
        </a:p>
      </dsp:txBody>
      <dsp:txXfrm>
        <a:off x="7356419" y="1844814"/>
        <a:ext cx="963250" cy="963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6D08-A23D-4CA8-9538-04AC28CC21BD}">
      <dsp:nvSpPr>
        <dsp:cNvPr id="0" name=""/>
        <dsp:cNvSpPr/>
      </dsp:nvSpPr>
      <dsp:spPr>
        <a:xfrm>
          <a:off x="686280" y="1167415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Summary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Regression Algorithms by </a:t>
          </a:r>
          <a:r>
            <a:rPr lang="en-US" sz="1600" kern="1200" dirty="0" err="1" smtClean="0"/>
            <a:t>Souleymane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Konate</a:t>
          </a:r>
          <a:endParaRPr lang="en-US" sz="1600" kern="1200" dirty="0" smtClean="0"/>
        </a:p>
      </dsp:txBody>
      <dsp:txXfrm>
        <a:off x="1367400" y="1524646"/>
        <a:ext cx="1328185" cy="1667077"/>
      </dsp:txXfrm>
    </dsp:sp>
    <dsp:sp modelId="{744C243B-F446-467F-88A4-33DC928026E5}">
      <dsp:nvSpPr>
        <dsp:cNvPr id="0" name=""/>
        <dsp:cNvSpPr/>
      </dsp:nvSpPr>
      <dsp:spPr>
        <a:xfrm>
          <a:off x="5160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1</a:t>
          </a:r>
          <a:endParaRPr lang="en-US" sz="3400" kern="1200" dirty="0"/>
        </a:p>
      </dsp:txBody>
      <dsp:txXfrm>
        <a:off x="204655" y="1844814"/>
        <a:ext cx="963250" cy="963250"/>
      </dsp:txXfrm>
    </dsp:sp>
    <dsp:sp modelId="{3C1CF4F5-0C38-465C-BCC1-8199464466E8}">
      <dsp:nvSpPr>
        <dsp:cNvPr id="0" name=""/>
        <dsp:cNvSpPr/>
      </dsp:nvSpPr>
      <dsp:spPr>
        <a:xfrm>
          <a:off x="4293711" y="1215451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Python for: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Linear and Logistic Regression using Python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Questions</a:t>
          </a:r>
          <a:endParaRPr lang="en-US" sz="1600" kern="1200" dirty="0"/>
        </a:p>
      </dsp:txBody>
      <dsp:txXfrm>
        <a:off x="4974832" y="1572682"/>
        <a:ext cx="1328185" cy="1667077"/>
      </dsp:txXfrm>
    </dsp:sp>
    <dsp:sp modelId="{B176784B-B130-4A1E-9EEB-A0E80CFE6DDE}">
      <dsp:nvSpPr>
        <dsp:cNvPr id="0" name=""/>
        <dsp:cNvSpPr/>
      </dsp:nvSpPr>
      <dsp:spPr>
        <a:xfrm>
          <a:off x="3581042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2</a:t>
          </a:r>
          <a:endParaRPr lang="en-US" sz="3400" kern="1200" dirty="0"/>
        </a:p>
      </dsp:txBody>
      <dsp:txXfrm>
        <a:off x="3780537" y="1844814"/>
        <a:ext cx="963250" cy="963250"/>
      </dsp:txXfrm>
    </dsp:sp>
    <dsp:sp modelId="{112D59EA-47CC-45D3-8374-EEDD4251CBCC}">
      <dsp:nvSpPr>
        <dsp:cNvPr id="0" name=""/>
        <dsp:cNvSpPr/>
      </dsp:nvSpPr>
      <dsp:spPr>
        <a:xfrm>
          <a:off x="7838044" y="1180823"/>
          <a:ext cx="2724481" cy="23815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Projects and Teams</a:t>
          </a:r>
          <a:endParaRPr lang="en-US" sz="1600" kern="1200" dirty="0">
            <a:solidFill>
              <a:srgbClr val="00B05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Questions?</a:t>
          </a:r>
          <a:endParaRPr lang="en-US" sz="1600" kern="1200" dirty="0"/>
        </a:p>
      </dsp:txBody>
      <dsp:txXfrm>
        <a:off x="8519164" y="1538054"/>
        <a:ext cx="1328185" cy="1667077"/>
      </dsp:txXfrm>
    </dsp:sp>
    <dsp:sp modelId="{B89178A6-11C4-4130-B1C9-2285792C6D05}">
      <dsp:nvSpPr>
        <dsp:cNvPr id="0" name=""/>
        <dsp:cNvSpPr/>
      </dsp:nvSpPr>
      <dsp:spPr>
        <a:xfrm>
          <a:off x="7156924" y="1645319"/>
          <a:ext cx="1362240" cy="1362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Part 3</a:t>
          </a:r>
          <a:endParaRPr lang="en-US" sz="3400" kern="1200" dirty="0"/>
        </a:p>
      </dsp:txBody>
      <dsp:txXfrm>
        <a:off x="7356419" y="1844814"/>
        <a:ext cx="963250" cy="96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B00BB-68DF-4E0C-BA2A-A8212938773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C8DF-2124-418A-9B08-37664514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4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1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38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6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3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7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36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7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39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1303" y="2790172"/>
            <a:ext cx="8269393" cy="1581573"/>
          </a:xfrm>
        </p:spPr>
        <p:txBody>
          <a:bodyPr>
            <a:noAutofit/>
          </a:bodyPr>
          <a:lstStyle/>
          <a:p>
            <a:r>
              <a:rPr lang="en-US" sz="2000" dirty="0" smtClean="0"/>
              <a:t>Monday, </a:t>
            </a:r>
            <a:r>
              <a:rPr lang="en-US" sz="2000" dirty="0" smtClean="0"/>
              <a:t>July 13, 2020</a:t>
            </a:r>
          </a:p>
          <a:p>
            <a:r>
              <a:rPr lang="en-US" sz="2000" dirty="0" smtClean="0"/>
              <a:t>Head Instructor:  Jose Luis Ramirez </a:t>
            </a:r>
            <a:r>
              <a:rPr lang="en-US" sz="2000" dirty="0" err="1" smtClean="0"/>
              <a:t>Herran</a:t>
            </a:r>
            <a:endParaRPr lang="en-US" sz="2000" dirty="0" smtClean="0"/>
          </a:p>
          <a:p>
            <a:r>
              <a:rPr lang="en-US" sz="2000" dirty="0" smtClean="0"/>
              <a:t>TA’s: </a:t>
            </a:r>
            <a:r>
              <a:rPr lang="en-US" sz="2000" dirty="0" err="1" smtClean="0"/>
              <a:t>Souleymane</a:t>
            </a:r>
            <a:r>
              <a:rPr lang="en-US" sz="2000" dirty="0" smtClean="0"/>
              <a:t> </a:t>
            </a:r>
            <a:r>
              <a:rPr lang="en-US" sz="2000" dirty="0" err="1"/>
              <a:t>K</a:t>
            </a:r>
            <a:r>
              <a:rPr lang="en-US" sz="2000" dirty="0" err="1" smtClean="0"/>
              <a:t>onate</a:t>
            </a:r>
            <a:r>
              <a:rPr lang="en-US" sz="2000" dirty="0" smtClean="0"/>
              <a:t> and Ricardo </a:t>
            </a:r>
            <a:r>
              <a:rPr lang="en-US" sz="2000" dirty="0" err="1" smtClean="0"/>
              <a:t>Villamil</a:t>
            </a:r>
            <a:endParaRPr lang="en-US" sz="2000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897080" y="464336"/>
            <a:ext cx="10574019" cy="1778458"/>
            <a:chOff x="858803" y="243407"/>
            <a:chExt cx="10574019" cy="17784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0742" y="473402"/>
              <a:ext cx="2942080" cy="1548463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858803" y="243407"/>
              <a:ext cx="7920920" cy="1778458"/>
              <a:chOff x="2785103" y="1057305"/>
              <a:chExt cx="6604555" cy="148289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85103" y="1057305"/>
                <a:ext cx="1384874" cy="1482899"/>
                <a:chOff x="6705600" y="673100"/>
                <a:chExt cx="2489200" cy="2819400"/>
              </a:xfrm>
            </p:grpSpPr>
            <p:sp>
              <p:nvSpPr>
                <p:cNvPr id="10" name="Hexagon 9"/>
                <p:cNvSpPr/>
                <p:nvPr/>
              </p:nvSpPr>
              <p:spPr>
                <a:xfrm>
                  <a:off x="7785100" y="673100"/>
                  <a:ext cx="1409700" cy="1409700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Hexagon 10"/>
                <p:cNvSpPr/>
                <p:nvPr/>
              </p:nvSpPr>
              <p:spPr>
                <a:xfrm>
                  <a:off x="7969250" y="939800"/>
                  <a:ext cx="1041400" cy="863600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Hexagon 11"/>
                <p:cNvSpPr/>
                <p:nvPr/>
              </p:nvSpPr>
              <p:spPr>
                <a:xfrm>
                  <a:off x="7785100" y="2082800"/>
                  <a:ext cx="1409700" cy="1409700"/>
                </a:xfrm>
                <a:prstGeom prst="hexag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Hexagon 12"/>
                <p:cNvSpPr/>
                <p:nvPr/>
              </p:nvSpPr>
              <p:spPr>
                <a:xfrm>
                  <a:off x="7969250" y="2349500"/>
                  <a:ext cx="1041400" cy="863600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Hexagon 13"/>
                <p:cNvSpPr/>
                <p:nvPr/>
              </p:nvSpPr>
              <p:spPr>
                <a:xfrm>
                  <a:off x="6705600" y="1371600"/>
                  <a:ext cx="1409700" cy="1409700"/>
                </a:xfrm>
                <a:prstGeom prst="hexagon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Hexagon 14"/>
                <p:cNvSpPr/>
                <p:nvPr/>
              </p:nvSpPr>
              <p:spPr>
                <a:xfrm>
                  <a:off x="6889750" y="1638300"/>
                  <a:ext cx="1041400" cy="863600"/>
                </a:xfrm>
                <a:prstGeom prst="hex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15300" y="2587679"/>
                  <a:ext cx="705031" cy="484099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9287" y="1763326"/>
                  <a:ext cx="586175" cy="586174"/>
                </a:xfrm>
                <a:prstGeom prst="rect">
                  <a:avLst/>
                </a:prstGeom>
              </p:spPr>
            </p:pic>
            <p:pic>
              <p:nvPicPr>
                <p:cNvPr id="18" name="Picture 2" descr="Data Analysis Logo Data Science, PNG, 1800x1800px, Data Analysis, Analytics, Auto Part, Big Data, Body Jewelry Download Free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83231" y="1123400"/>
                  <a:ext cx="569168" cy="5691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Rectangle 8"/>
              <p:cNvSpPr/>
              <p:nvPr/>
            </p:nvSpPr>
            <p:spPr>
              <a:xfrm>
                <a:off x="4430379" y="1137035"/>
                <a:ext cx="4959279" cy="1103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 smtClean="0"/>
                  <a:t>Wearable Devices and Computer Vision</a:t>
                </a:r>
                <a:endParaRPr lang="en-US" sz="4000" dirty="0"/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tutorials in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658816"/>
          </a:xfrm>
        </p:spPr>
        <p:txBody>
          <a:bodyPr/>
          <a:lstStyle/>
          <a:p>
            <a:r>
              <a:rPr lang="en-US" dirty="0" smtClean="0"/>
              <a:t>We have very effective office hours so far and we can show some videos were we solved specific problems related with the tutorials. Please take a look in Canvas and we hope this videos help you to get started with the </a:t>
            </a:r>
            <a:r>
              <a:rPr lang="en-US" dirty="0" err="1" smtClean="0"/>
              <a:t>sensorTile</a:t>
            </a:r>
            <a:r>
              <a:rPr lang="en-US" dirty="0" smtClean="0"/>
              <a:t> curriculum. They will be published into the canvas modules.</a:t>
            </a:r>
          </a:p>
          <a:p>
            <a:r>
              <a:rPr lang="en-US" dirty="0" smtClean="0"/>
              <a:t>Piazza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30844"/>
          </a:xfrm>
        </p:spPr>
        <p:txBody>
          <a:bodyPr/>
          <a:lstStyle/>
          <a:p>
            <a:r>
              <a:rPr lang="en-US" dirty="0"/>
              <a:t>emails TA's:</a:t>
            </a:r>
          </a:p>
          <a:p>
            <a:pPr lvl="1"/>
            <a:r>
              <a:rPr lang="en-US" dirty="0"/>
              <a:t>sok462@g.harvard.edu</a:t>
            </a:r>
          </a:p>
          <a:p>
            <a:pPr lvl="1"/>
            <a:r>
              <a:rPr lang="en-US" dirty="0" smtClean="0"/>
              <a:t>ricardo_villamil@fas.harvard.edu </a:t>
            </a:r>
          </a:p>
          <a:p>
            <a:r>
              <a:rPr lang="en-US" dirty="0" err="1" smtClean="0"/>
              <a:t>Calendly</a:t>
            </a:r>
            <a:r>
              <a:rPr lang="en-US" dirty="0" smtClean="0"/>
              <a:t> me:</a:t>
            </a:r>
          </a:p>
          <a:p>
            <a:pPr lvl="1"/>
            <a:r>
              <a:rPr lang="en-US" dirty="0"/>
              <a:t>https://calendly.com/jlr682/wearable-devices-final-project</a:t>
            </a:r>
          </a:p>
        </p:txBody>
      </p:sp>
    </p:spTree>
    <p:extLst>
      <p:ext uri="{BB962C8B-B14F-4D97-AF65-F5344CB8AC3E}">
        <p14:creationId xmlns:p14="http://schemas.microsoft.com/office/powerpoint/2010/main" val="36496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45" y="-20832"/>
            <a:ext cx="10353761" cy="1326321"/>
          </a:xfrm>
        </p:spPr>
        <p:txBody>
          <a:bodyPr/>
          <a:lstStyle/>
          <a:p>
            <a:r>
              <a:rPr lang="en-US" dirty="0" smtClean="0"/>
              <a:t>Summary 1-&gt;6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345" y="963827"/>
            <a:ext cx="10353762" cy="4160623"/>
          </a:xfrm>
        </p:spPr>
        <p:txBody>
          <a:bodyPr numCol="2">
            <a:normAutofit fontScale="85000" lnSpcReduction="10000"/>
          </a:bodyPr>
          <a:lstStyle/>
          <a:p>
            <a:r>
              <a:rPr lang="en-US" sz="1600" dirty="0" smtClean="0"/>
              <a:t>Lecture 1. Students </a:t>
            </a:r>
            <a:r>
              <a:rPr lang="en-US" sz="1600" dirty="0"/>
              <a:t>are getting the </a:t>
            </a:r>
            <a:r>
              <a:rPr lang="en-US" sz="1600" dirty="0" smtClean="0"/>
              <a:t>hardware while we Get started with the Sensor Tile development</a:t>
            </a:r>
          </a:p>
          <a:p>
            <a:r>
              <a:rPr lang="en-US" sz="1600" dirty="0" smtClean="0"/>
              <a:t>Lecture 2. Introduce the basic </a:t>
            </a:r>
            <a:r>
              <a:rPr lang="en-US" sz="1600" dirty="0" smtClean="0">
                <a:solidFill>
                  <a:srgbClr val="FF0000"/>
                </a:solidFill>
              </a:rPr>
              <a:t>signal processing </a:t>
            </a:r>
            <a:r>
              <a:rPr lang="en-US" sz="1600" dirty="0" smtClean="0"/>
              <a:t>concepts</a:t>
            </a:r>
          </a:p>
          <a:p>
            <a:r>
              <a:rPr lang="en-US" sz="1600" dirty="0" smtClean="0"/>
              <a:t>Lecture 3. Introduce </a:t>
            </a:r>
            <a:r>
              <a:rPr lang="en-US" sz="1600" dirty="0" smtClean="0">
                <a:solidFill>
                  <a:srgbClr val="FF0000"/>
                </a:solidFill>
              </a:rPr>
              <a:t>image processing </a:t>
            </a:r>
            <a:r>
              <a:rPr lang="en-US" sz="1600" dirty="0" smtClean="0"/>
              <a:t>– basic image operations</a:t>
            </a:r>
          </a:p>
          <a:p>
            <a:pPr lvl="0"/>
            <a:r>
              <a:rPr lang="en-US" sz="1600" dirty="0" smtClean="0"/>
              <a:t>Lecture 4. </a:t>
            </a:r>
          </a:p>
          <a:p>
            <a:pPr lvl="1"/>
            <a:r>
              <a:rPr lang="en-US" sz="1400" dirty="0" smtClean="0"/>
              <a:t>Tutorial 1 Troubleshooting</a:t>
            </a:r>
          </a:p>
          <a:p>
            <a:pPr lvl="1"/>
            <a:r>
              <a:rPr lang="en-US" sz="1400" dirty="0" smtClean="0"/>
              <a:t>Introduction to Machine Learning and </a:t>
            </a:r>
            <a:r>
              <a:rPr lang="en-US" sz="1400" dirty="0" smtClean="0">
                <a:solidFill>
                  <a:srgbClr val="FF0000"/>
                </a:solidFill>
              </a:rPr>
              <a:t>Human Activity Recognition</a:t>
            </a:r>
          </a:p>
          <a:p>
            <a:pPr lvl="1"/>
            <a:r>
              <a:rPr lang="en-US" sz="1400" dirty="0" err="1" smtClean="0">
                <a:solidFill>
                  <a:srgbClr val="FFC000"/>
                </a:solidFill>
              </a:rPr>
              <a:t>Numpy</a:t>
            </a:r>
            <a:r>
              <a:rPr lang="en-US" sz="1400" dirty="0" smtClean="0">
                <a:solidFill>
                  <a:srgbClr val="FFC000"/>
                </a:solidFill>
              </a:rPr>
              <a:t>, Pandas, </a:t>
            </a:r>
            <a:r>
              <a:rPr lang="en-US" sz="1400" dirty="0" err="1" smtClean="0">
                <a:solidFill>
                  <a:srgbClr val="FFC000"/>
                </a:solidFill>
              </a:rPr>
              <a:t>Matplotlib</a:t>
            </a:r>
            <a:r>
              <a:rPr lang="en-US" sz="1400" dirty="0" smtClean="0">
                <a:solidFill>
                  <a:srgbClr val="FFC000"/>
                </a:solidFill>
              </a:rPr>
              <a:t> and </a:t>
            </a:r>
            <a:r>
              <a:rPr lang="en-US" sz="1400" dirty="0" err="1" smtClean="0">
                <a:solidFill>
                  <a:srgbClr val="FFC000"/>
                </a:solidFill>
              </a:rPr>
              <a:t>Scikit</a:t>
            </a:r>
            <a:r>
              <a:rPr lang="en-US" sz="1400" dirty="0" smtClean="0">
                <a:solidFill>
                  <a:srgbClr val="FFC000"/>
                </a:solidFill>
              </a:rPr>
              <a:t> learn</a:t>
            </a:r>
            <a:r>
              <a:rPr lang="en-US" sz="1400" dirty="0" smtClean="0"/>
              <a:t>.</a:t>
            </a:r>
          </a:p>
          <a:p>
            <a:r>
              <a:rPr lang="en-US" sz="1600" dirty="0" smtClean="0"/>
              <a:t>Lecture 5. Regression</a:t>
            </a:r>
          </a:p>
          <a:p>
            <a:r>
              <a:rPr lang="en-US" sz="1600" dirty="0" smtClean="0"/>
              <a:t>Lecture 6. Support Vector Machine Classification and PCA</a:t>
            </a:r>
          </a:p>
          <a:p>
            <a:pPr lvl="1"/>
            <a:r>
              <a:rPr lang="en-US" sz="1400" dirty="0" smtClean="0"/>
              <a:t>Implementation of SVM in Python</a:t>
            </a:r>
          </a:p>
          <a:p>
            <a:pPr lvl="1"/>
            <a:r>
              <a:rPr lang="en-US" sz="1400" dirty="0" smtClean="0"/>
              <a:t>Human Activity Classification Example: </a:t>
            </a:r>
            <a:r>
              <a:rPr lang="en-US" sz="1400" dirty="0">
                <a:solidFill>
                  <a:srgbClr val="00B050"/>
                </a:solidFill>
              </a:rPr>
              <a:t>Optimizing of the Number and Placements of Wearable IMUs for Automatic Rehabilitation Recording</a:t>
            </a:r>
            <a:endParaRPr lang="en-US" sz="1400" dirty="0"/>
          </a:p>
          <a:p>
            <a:pPr lvl="1"/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Today’s Class: </a:t>
            </a:r>
          </a:p>
          <a:p>
            <a:pPr lvl="1"/>
            <a:r>
              <a:rPr lang="en-US" sz="1400" dirty="0" err="1" smtClean="0"/>
              <a:t>Souleymane</a:t>
            </a:r>
            <a:r>
              <a:rPr lang="en-US" sz="1400" dirty="0" smtClean="0"/>
              <a:t> will us teach about:</a:t>
            </a:r>
          </a:p>
          <a:p>
            <a:pPr lvl="2"/>
            <a:r>
              <a:rPr lang="en-US" sz="1200" dirty="0" smtClean="0"/>
              <a:t>Linear Systems in DSP</a:t>
            </a:r>
          </a:p>
          <a:p>
            <a:pPr lvl="2"/>
            <a:r>
              <a:rPr lang="en-US" sz="1200" dirty="0" smtClean="0"/>
              <a:t>Impulse Function</a:t>
            </a:r>
          </a:p>
          <a:p>
            <a:pPr lvl="2"/>
            <a:r>
              <a:rPr lang="en-US" sz="1200" dirty="0" smtClean="0"/>
              <a:t>Convolution</a:t>
            </a:r>
          </a:p>
          <a:p>
            <a:pPr lvl="2"/>
            <a:r>
              <a:rPr lang="en-US" sz="1200" dirty="0" smtClean="0"/>
              <a:t>Low and High Pass Filter </a:t>
            </a:r>
          </a:p>
          <a:p>
            <a:pPr lvl="2"/>
            <a:r>
              <a:rPr lang="en-US" sz="1200" dirty="0" smtClean="0"/>
              <a:t>Fourier and FFT</a:t>
            </a:r>
          </a:p>
          <a:p>
            <a:pPr lvl="1"/>
            <a:r>
              <a:rPr lang="en-US" sz="1400" dirty="0" smtClean="0"/>
              <a:t>Ricardo is presenting some recent MIT </a:t>
            </a:r>
            <a:r>
              <a:rPr lang="en-US" sz="1400" dirty="0" err="1" smtClean="0"/>
              <a:t>MediaLab’s</a:t>
            </a:r>
            <a:r>
              <a:rPr lang="en-US" sz="1400" dirty="0" smtClean="0"/>
              <a:t> projects on Wearable Devices</a:t>
            </a:r>
          </a:p>
          <a:p>
            <a:pPr lvl="1"/>
            <a:r>
              <a:rPr lang="en-US" sz="1400" dirty="0" smtClean="0"/>
              <a:t>Project Teams and </a:t>
            </a:r>
            <a:r>
              <a:rPr lang="en-US" sz="1400" dirty="0" smtClean="0">
                <a:solidFill>
                  <a:srgbClr val="FFFF00"/>
                </a:solidFill>
              </a:rPr>
              <a:t>Proposals</a:t>
            </a:r>
          </a:p>
          <a:p>
            <a:pPr lvl="1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78415" y="2174631"/>
            <a:ext cx="5756031" cy="28135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3" y="197424"/>
            <a:ext cx="10353761" cy="622479"/>
          </a:xfrm>
        </p:spPr>
        <p:txBody>
          <a:bodyPr/>
          <a:lstStyle/>
          <a:p>
            <a:r>
              <a:rPr lang="en-US" dirty="0" smtClean="0"/>
              <a:t>Calendar summer 2020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0340" y="1331739"/>
            <a:ext cx="10290135" cy="449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C000"/>
                </a:solidFill>
              </a:rPr>
              <a:t>Wearable Devices and Computer Vision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34312" y="850987"/>
            <a:ext cx="63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Mondays and Wednesdays 6:30 pm – 9:30 pm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3" y="2779352"/>
            <a:ext cx="3730005" cy="2800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17" y="2793788"/>
            <a:ext cx="3772310" cy="2787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52" y="2741246"/>
            <a:ext cx="3772310" cy="28352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1504688" y="4052317"/>
            <a:ext cx="504073" cy="1939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27529" y="4517854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9911" y="3237167"/>
            <a:ext cx="362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Su         M       </a:t>
            </a:r>
            <a:r>
              <a:rPr lang="en-US" sz="1400" dirty="0" err="1" smtClean="0">
                <a:solidFill>
                  <a:srgbClr val="00B050"/>
                </a:solidFill>
              </a:rPr>
              <a:t>Tu</a:t>
            </a:r>
            <a:r>
              <a:rPr lang="en-US" sz="1400" dirty="0" smtClean="0">
                <a:solidFill>
                  <a:srgbClr val="00B050"/>
                </a:solidFill>
              </a:rPr>
              <a:t>       W         </a:t>
            </a:r>
            <a:r>
              <a:rPr lang="en-US" sz="1400" dirty="0" err="1" smtClean="0">
                <a:solidFill>
                  <a:srgbClr val="00B050"/>
                </a:solidFill>
              </a:rPr>
              <a:t>Th</a:t>
            </a:r>
            <a:r>
              <a:rPr lang="en-US" sz="1400" dirty="0" smtClean="0">
                <a:solidFill>
                  <a:srgbClr val="00B050"/>
                </a:solidFill>
              </a:rPr>
              <a:t>      F      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4428" y="4522497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26907" y="4840532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961364" y="3597523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82790" y="3947348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952932" y="3947348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082304" y="4237188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974956" y="4263540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59982" y="4540896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974955" y="4555184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00883" y="3839015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596937" y="3911783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99514" y="3242446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356413" y="3247089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056123" y="4850056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971096" y="4864344"/>
            <a:ext cx="384386" cy="319851"/>
          </a:xfrm>
          <a:prstGeom prst="roundRect">
            <a:avLst/>
          </a:prstGeom>
          <a:solidFill>
            <a:srgbClr val="FFC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563614" y="2476180"/>
            <a:ext cx="247120" cy="16344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061007" y="1768294"/>
            <a:ext cx="1840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Project 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presentations 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854104" y="2457468"/>
            <a:ext cx="697116" cy="15550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8688" y="3562297"/>
            <a:ext cx="1614792" cy="1912029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10597" y="5770414"/>
            <a:ext cx="1812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Lato"/>
              </a:rPr>
              <a:t>SW+HW Setup.+ Basic Tutorials</a:t>
            </a:r>
            <a:endParaRPr lang="en-US" dirty="0">
              <a:solidFill>
                <a:srgbClr val="FFC000"/>
              </a:solidFill>
              <a:latin typeface="Lato"/>
            </a:endParaRPr>
          </a:p>
        </p:txBody>
      </p:sp>
      <p:pic>
        <p:nvPicPr>
          <p:cNvPr id="48" name="Picture 2" descr="STMicroelectronics STEVAL-STLKT01V1 SensorTile Development K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0" y="1883005"/>
            <a:ext cx="1985175" cy="82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machine lear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20" y="5540227"/>
            <a:ext cx="2101613" cy="124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981" y="5702270"/>
            <a:ext cx="1067234" cy="1155730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681780" y="2741246"/>
            <a:ext cx="11074944" cy="4116754"/>
            <a:chOff x="681780" y="2741246"/>
            <a:chExt cx="11074944" cy="4116754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4396969" y="2741246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8015511" y="2757728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19624" y="2757728"/>
              <a:ext cx="11037100" cy="21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00889" y="2741246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1718880" y="2757728"/>
              <a:ext cx="25450" cy="4100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81780" y="6833533"/>
              <a:ext cx="11037100" cy="21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H="1">
            <a:off x="5440509" y="2385646"/>
            <a:ext cx="896809" cy="199878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394033" y="1885581"/>
            <a:ext cx="1329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Lecture 6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480" y="2219068"/>
            <a:ext cx="656438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15093" y="165729"/>
            <a:ext cx="8596668" cy="735649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1" y="0"/>
            <a:ext cx="1677989" cy="197865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60072588"/>
              </p:ext>
            </p:extLst>
          </p:nvPr>
        </p:nvGraphicFramePr>
        <p:xfrm>
          <a:off x="648182" y="1269241"/>
          <a:ext cx="10567686" cy="3821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913794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8:00 </a:t>
            </a:r>
            <a:r>
              <a:rPr lang="en-US" dirty="0"/>
              <a:t>pm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5541" y="1609321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8:10 </a:t>
            </a:r>
            <a:r>
              <a:rPr lang="en-US" dirty="0"/>
              <a:t>pm – </a:t>
            </a:r>
            <a:r>
              <a:rPr lang="en-US" dirty="0" smtClean="0"/>
              <a:t>9:00 </a:t>
            </a:r>
            <a:r>
              <a:rPr lang="en-US" dirty="0"/>
              <a:t>pm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4447" y="181598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9:10 </a:t>
            </a:r>
            <a:r>
              <a:rPr lang="en-US" dirty="0"/>
              <a:t>pm – 9:30 pm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058935" y="1484707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0946" y="14766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36864" y="1488874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86038" y="1476682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5116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70922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800786" y="1645133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201558" y="16376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45288" y="1024888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8:00 </a:t>
            </a:r>
            <a:r>
              <a:rPr lang="en-US" sz="1100" dirty="0"/>
              <a:t>pm – </a:t>
            </a:r>
            <a:r>
              <a:rPr lang="en-US" sz="1100" dirty="0" smtClean="0"/>
              <a:t>8:10 </a:t>
            </a:r>
            <a:r>
              <a:rPr lang="en-US" sz="1100" dirty="0"/>
              <a:t>pm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05403" y="1052687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9:00 </a:t>
            </a:r>
            <a:r>
              <a:rPr lang="en-US" sz="1100" dirty="0"/>
              <a:t>pm – </a:t>
            </a:r>
            <a:r>
              <a:rPr lang="en-US" sz="1100" dirty="0" smtClean="0"/>
              <a:t>9:10 </a:t>
            </a:r>
            <a:r>
              <a:rPr lang="en-US" sz="1100" dirty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3847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7055"/>
            <a:ext cx="10353675" cy="27325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74767"/>
            <a:ext cx="10353761" cy="1326321"/>
          </a:xfrm>
        </p:spPr>
        <p:txBody>
          <a:bodyPr/>
          <a:lstStyle/>
          <a:p>
            <a:r>
              <a:rPr lang="en-US" dirty="0" smtClean="0"/>
              <a:t>Presentation and </a:t>
            </a:r>
            <a:r>
              <a:rPr lang="en-US" dirty="0" err="1" smtClean="0"/>
              <a:t>Jupyter</a:t>
            </a:r>
            <a:r>
              <a:rPr lang="en-US" dirty="0" smtClean="0"/>
              <a:t> notebooks for SVM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3795" y="2372171"/>
            <a:ext cx="10353761" cy="437461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0246" y="2082155"/>
            <a:ext cx="979206" cy="12360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62616" y="2036134"/>
            <a:ext cx="2417806" cy="19080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56205" y="1779373"/>
            <a:ext cx="5379509" cy="26196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0813" y="1779373"/>
            <a:ext cx="730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Jose 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78671" y="1657697"/>
            <a:ext cx="1621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Souleymane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23715" y="1354766"/>
            <a:ext cx="1089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Ricardo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87810" y="4777620"/>
            <a:ext cx="620860" cy="1280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4708" y="4559480"/>
            <a:ext cx="569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All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7317" y="2133491"/>
            <a:ext cx="840259" cy="27229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737701565"/>
              </p:ext>
            </p:extLst>
          </p:nvPr>
        </p:nvGraphicFramePr>
        <p:xfrm>
          <a:off x="2496064" y="3178301"/>
          <a:ext cx="5980671" cy="284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4385219" y="826389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8:10 </a:t>
            </a:r>
            <a:r>
              <a:rPr lang="en-US" dirty="0"/>
              <a:t>pm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401108" y="860879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43119" y="852853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057289" y="1011055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543731" y="1013823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20081" y="206522"/>
            <a:ext cx="2105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Break</a:t>
            </a:r>
          </a:p>
          <a:p>
            <a:pPr algn="ctr"/>
            <a:r>
              <a:rPr lang="en-US" dirty="0" smtClean="0"/>
              <a:t>8:10 </a:t>
            </a:r>
            <a:r>
              <a:rPr lang="en-US" dirty="0"/>
              <a:t>pm – </a:t>
            </a:r>
            <a:r>
              <a:rPr lang="en-US" dirty="0" smtClean="0"/>
              <a:t>8:20 </a:t>
            </a:r>
            <a:r>
              <a:rPr lang="en-US" dirty="0"/>
              <a:t>pm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341515" y="826389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342127" y="987359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15093" y="165729"/>
            <a:ext cx="8596668" cy="735649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1" y="0"/>
            <a:ext cx="1677989" cy="197865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80672179"/>
              </p:ext>
            </p:extLst>
          </p:nvPr>
        </p:nvGraphicFramePr>
        <p:xfrm>
          <a:off x="648182" y="1269241"/>
          <a:ext cx="10567686" cy="465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913794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8:00 </a:t>
            </a:r>
            <a:r>
              <a:rPr lang="en-US" dirty="0"/>
              <a:t>pm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3318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8:10 </a:t>
            </a:r>
            <a:r>
              <a:rPr lang="en-US" dirty="0"/>
              <a:t>pm – </a:t>
            </a:r>
            <a:r>
              <a:rPr lang="en-US" dirty="0" smtClean="0"/>
              <a:t>9:00 </a:t>
            </a:r>
            <a:r>
              <a:rPr lang="en-US" dirty="0"/>
              <a:t>pm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4447" y="181598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9:00 </a:t>
            </a:r>
            <a:r>
              <a:rPr lang="en-US" dirty="0"/>
              <a:t>pm – 9:30 pm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058935" y="1484707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0946" y="14766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36864" y="1488874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86038" y="1476682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5116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70922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800786" y="1645133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201558" y="16376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20311" y="804595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8:00 </a:t>
            </a:r>
            <a:r>
              <a:rPr lang="en-US" sz="1100" dirty="0"/>
              <a:t>pm – </a:t>
            </a:r>
            <a:r>
              <a:rPr lang="en-US" sz="1100" dirty="0" smtClean="0"/>
              <a:t>8:10 </a:t>
            </a:r>
            <a:r>
              <a:rPr lang="en-US" sz="1100" dirty="0"/>
              <a:t>pm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05403" y="1052687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8:40 </a:t>
            </a:r>
            <a:r>
              <a:rPr lang="en-US" sz="1100" dirty="0"/>
              <a:t>pm – </a:t>
            </a:r>
            <a:r>
              <a:rPr lang="en-US" sz="1100" dirty="0" smtClean="0"/>
              <a:t>8:50 </a:t>
            </a:r>
            <a:r>
              <a:rPr lang="en-US" sz="1100" dirty="0"/>
              <a:t>pm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442" y="2257209"/>
            <a:ext cx="3775002" cy="2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15093" y="165729"/>
            <a:ext cx="8596668" cy="735649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1" y="0"/>
            <a:ext cx="1677989" cy="197865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71138481"/>
              </p:ext>
            </p:extLst>
          </p:nvPr>
        </p:nvGraphicFramePr>
        <p:xfrm>
          <a:off x="648182" y="1269241"/>
          <a:ext cx="10567686" cy="465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913794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6:30 pm – </a:t>
            </a:r>
            <a:r>
              <a:rPr lang="en-US" dirty="0" smtClean="0"/>
              <a:t>7:50 </a:t>
            </a:r>
            <a:r>
              <a:rPr lang="en-US" dirty="0"/>
              <a:t>pm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3318" y="18589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7:50 </a:t>
            </a:r>
            <a:r>
              <a:rPr lang="en-US" dirty="0"/>
              <a:t>pm – </a:t>
            </a:r>
            <a:r>
              <a:rPr lang="en-US" dirty="0" smtClean="0"/>
              <a:t>8:40 </a:t>
            </a:r>
            <a:r>
              <a:rPr lang="en-US" dirty="0"/>
              <a:t>pm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4447" y="181598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8:50 </a:t>
            </a:r>
            <a:r>
              <a:rPr lang="en-US" dirty="0"/>
              <a:t>pm – 9:30 pm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400"/>
            <a:ext cx="12192000" cy="16256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058935" y="1484707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0946" y="1476681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36864" y="1488874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86038" y="1476682"/>
            <a:ext cx="29497" cy="373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5116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70922" y="1634883"/>
            <a:ext cx="336445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800786" y="1645133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201558" y="1637651"/>
            <a:ext cx="353232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45288" y="1024888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7:40 </a:t>
            </a:r>
            <a:r>
              <a:rPr lang="en-US" sz="1100" dirty="0"/>
              <a:t>pm – </a:t>
            </a:r>
            <a:r>
              <a:rPr lang="en-US" sz="1100" dirty="0" smtClean="0"/>
              <a:t>7:50 </a:t>
            </a:r>
            <a:r>
              <a:rPr lang="en-US" sz="1100" dirty="0"/>
              <a:t>pm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05403" y="1052687"/>
            <a:ext cx="13612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Break</a:t>
            </a:r>
          </a:p>
          <a:p>
            <a:pPr algn="ctr"/>
            <a:r>
              <a:rPr lang="en-US" sz="1100" dirty="0" smtClean="0"/>
              <a:t>8:40 </a:t>
            </a:r>
            <a:r>
              <a:rPr lang="en-US" sz="1100" dirty="0"/>
              <a:t>pm – </a:t>
            </a:r>
            <a:r>
              <a:rPr lang="en-US" sz="1100" dirty="0" smtClean="0"/>
              <a:t>8:50 </a:t>
            </a:r>
            <a:r>
              <a:rPr lang="en-US" sz="1100" dirty="0"/>
              <a:t>pm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441" y="2257208"/>
            <a:ext cx="7181423" cy="274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4363</TotalTime>
  <Words>468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Lato</vt:lpstr>
      <vt:lpstr>Rockwell</vt:lpstr>
      <vt:lpstr>Damask</vt:lpstr>
      <vt:lpstr>PowerPoint Presentation</vt:lpstr>
      <vt:lpstr>Summary 1-&gt;6</vt:lpstr>
      <vt:lpstr>Calendar summer 2020</vt:lpstr>
      <vt:lpstr>Tutorials</vt:lpstr>
      <vt:lpstr>Today’s Lecture</vt:lpstr>
      <vt:lpstr>Presentation and Jupyter notebooks for SVM</vt:lpstr>
      <vt:lpstr>PowerPoint Presentation</vt:lpstr>
      <vt:lpstr>Today’s Lecture</vt:lpstr>
      <vt:lpstr>Today’s Lecture</vt:lpstr>
      <vt:lpstr>Troubleshooting tutorials in canvas</vt:lpstr>
      <vt:lpstr>Office hours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DGMD E-599 Digital Media Capstone Design Studio</dc:title>
  <dc:creator>jcx2000 h</dc:creator>
  <cp:lastModifiedBy>Microsoft account</cp:lastModifiedBy>
  <cp:revision>268</cp:revision>
  <dcterms:created xsi:type="dcterms:W3CDTF">2019-09-09T20:34:59Z</dcterms:created>
  <dcterms:modified xsi:type="dcterms:W3CDTF">2020-07-14T01:49:18Z</dcterms:modified>
</cp:coreProperties>
</file>