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5828-C738-4044-9A92-A257642A8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Treaty Bio Progress report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2A3B6-F672-374E-92BE-C5BF9E90D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trey, Sishir Yeety, </a:t>
            </a:r>
            <a:r>
              <a:rPr lang="en-US" dirty="0" err="1"/>
              <a:t>diana</a:t>
            </a:r>
            <a:r>
              <a:rPr lang="en-US" dirty="0"/>
              <a:t> LIU, </a:t>
            </a:r>
            <a:r>
              <a:rPr lang="en-US" dirty="0" err="1"/>
              <a:t>Gurleen</a:t>
            </a:r>
            <a:r>
              <a:rPr lang="en-US" dirty="0"/>
              <a:t> bath, Brendan </a:t>
            </a:r>
            <a:r>
              <a:rPr lang="en-US" dirty="0" err="1"/>
              <a:t>keegan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1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CF8A-C5C7-014E-B742-7F37B0D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BA1C-B244-8847-9BD7-80148868F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creating a wearable device that gives suggestions to a basketball player to increase their shooting percentages</a:t>
            </a:r>
          </a:p>
        </p:txBody>
      </p:sp>
    </p:spTree>
    <p:extLst>
      <p:ext uri="{BB962C8B-B14F-4D97-AF65-F5344CB8AC3E}">
        <p14:creationId xmlns:p14="http://schemas.microsoft.com/office/powerpoint/2010/main" val="153416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55C354-EF95-AC45-AA44-45C39550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Current progress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3473EA-6FE8-AE43-AFCC-318D8DC4F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Rough Architectural Visual (next slide)</a:t>
            </a:r>
          </a:p>
          <a:p>
            <a:r>
              <a:rPr lang="en-US" dirty="0"/>
              <a:t>UI: initial layout complete in skeletal form </a:t>
            </a:r>
          </a:p>
          <a:p>
            <a:r>
              <a:rPr lang="en-US" dirty="0"/>
              <a:t>Speech recognition, using </a:t>
            </a:r>
            <a:r>
              <a:rPr lang="en-US" dirty="0" err="1"/>
              <a:t>SpeechRecognition</a:t>
            </a:r>
            <a:r>
              <a:rPr lang="en-US" dirty="0"/>
              <a:t> library in Python, skeletal layout complete as part of main program </a:t>
            </a:r>
          </a:p>
          <a:p>
            <a:r>
              <a:rPr lang="en-US" dirty="0"/>
              <a:t>Text-to-speech is completed and integrated into UI on GitHub. This will be used for audio generated coach feedback </a:t>
            </a:r>
          </a:p>
          <a:p>
            <a:r>
              <a:rPr lang="en-US" dirty="0"/>
              <a:t>Main programming/UI portion of </a:t>
            </a:r>
            <a:r>
              <a:rPr lang="en-US" dirty="0" err="1"/>
              <a:t>README.md</a:t>
            </a:r>
            <a:r>
              <a:rPr lang="en-US" dirty="0"/>
              <a:t> completed with further updates as we integrate</a:t>
            </a:r>
          </a:p>
        </p:txBody>
      </p:sp>
    </p:spTree>
    <p:extLst>
      <p:ext uri="{BB962C8B-B14F-4D97-AF65-F5344CB8AC3E}">
        <p14:creationId xmlns:p14="http://schemas.microsoft.com/office/powerpoint/2010/main" val="324296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F374CB-2485-8D43-8225-03F41996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539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Device architecture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5D6A79-44D1-4E48-8DFB-659572DC6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089" y="1394320"/>
            <a:ext cx="7682643" cy="4984115"/>
          </a:xfrm>
        </p:spPr>
      </p:pic>
    </p:spTree>
    <p:extLst>
      <p:ext uri="{BB962C8B-B14F-4D97-AF65-F5344CB8AC3E}">
        <p14:creationId xmlns:p14="http://schemas.microsoft.com/office/powerpoint/2010/main" val="8238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B4AD-BE84-1342-9DC5-F919F556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717D-EB99-E04A-8152-F1502077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SpeechRecognition</a:t>
            </a:r>
            <a:r>
              <a:rPr lang="en-US" dirty="0"/>
              <a:t> Library programming</a:t>
            </a:r>
          </a:p>
          <a:p>
            <a:r>
              <a:rPr lang="en-US" dirty="0"/>
              <a:t>UI: layout complete, but needs further integration </a:t>
            </a:r>
          </a:p>
          <a:p>
            <a:r>
              <a:rPr lang="en-US" dirty="0"/>
              <a:t>Main programming/UI portion of </a:t>
            </a:r>
            <a:r>
              <a:rPr lang="en-US" dirty="0" err="1"/>
              <a:t>README.md</a:t>
            </a:r>
            <a:r>
              <a:rPr lang="en-US" dirty="0"/>
              <a:t> ongoing updates as we update </a:t>
            </a:r>
          </a:p>
          <a:p>
            <a:r>
              <a:rPr lang="en-US" u="sng" dirty="0"/>
              <a:t>Getting Data from the Sensor Tile with Python</a:t>
            </a:r>
            <a:br>
              <a:rPr lang="en-US" u="sng" dirty="0"/>
            </a:br>
            <a:r>
              <a:rPr lang="en-US" dirty="0"/>
              <a:t>- Using the </a:t>
            </a:r>
            <a:r>
              <a:rPr lang="en-US" dirty="0" err="1"/>
              <a:t>blue_st_sdk</a:t>
            </a:r>
            <a:r>
              <a:rPr lang="en-US" dirty="0"/>
              <a:t> library to get sound, acceleration, and gyro data from the tile. </a:t>
            </a:r>
          </a:p>
          <a:p>
            <a:r>
              <a:rPr lang="en-US" dirty="0"/>
              <a:t>Start collecting actual shot data to put through </a:t>
            </a:r>
            <a:r>
              <a:rPr lang="en-US" dirty="0" err="1"/>
              <a:t>sklearn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71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</TotalTime>
  <Words>182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Treaty Bio Progress report 1</vt:lpstr>
      <vt:lpstr>Quick overview of our project</vt:lpstr>
      <vt:lpstr>Our Current progress </vt:lpstr>
      <vt:lpstr>Device architecture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Treaty Bio </dc:title>
  <dc:creator>Yeety, Sishir [USA]</dc:creator>
  <cp:lastModifiedBy>Yeety, Sishir [USA]</cp:lastModifiedBy>
  <cp:revision>4</cp:revision>
  <dcterms:created xsi:type="dcterms:W3CDTF">2020-07-19T23:58:48Z</dcterms:created>
  <dcterms:modified xsi:type="dcterms:W3CDTF">2020-07-20T00:06:36Z</dcterms:modified>
</cp:coreProperties>
</file>