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5828-C738-4044-9A92-A257642A8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Treaty Bio Progress report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2A3B6-F672-374E-92BE-C5BF9E90D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trey, Sishir Yeety, </a:t>
            </a:r>
            <a:r>
              <a:rPr lang="en-US" dirty="0" err="1"/>
              <a:t>diana</a:t>
            </a:r>
            <a:r>
              <a:rPr lang="en-US" dirty="0"/>
              <a:t> LIU, </a:t>
            </a:r>
            <a:r>
              <a:rPr lang="en-US" dirty="0" err="1"/>
              <a:t>Gurleen</a:t>
            </a:r>
            <a:r>
              <a:rPr lang="en-US" dirty="0"/>
              <a:t> bath, Brendan </a:t>
            </a:r>
            <a:r>
              <a:rPr lang="en-US" dirty="0" err="1"/>
              <a:t>keegan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1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CF8A-C5C7-014E-B742-7F37B0D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 of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BA1C-B244-8847-9BD7-80148868F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creating a wearable device that gives suggestions to a basketball player to increase their shooting percentages</a:t>
            </a:r>
          </a:p>
        </p:txBody>
      </p:sp>
    </p:spTree>
    <p:extLst>
      <p:ext uri="{BB962C8B-B14F-4D97-AF65-F5344CB8AC3E}">
        <p14:creationId xmlns:p14="http://schemas.microsoft.com/office/powerpoint/2010/main" val="153416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55C354-EF95-AC45-AA44-45C39550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Current progress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3473EA-6FE8-AE43-AFCC-318D8DC4F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Rough Architectural Visual (next slide)</a:t>
            </a:r>
          </a:p>
          <a:p>
            <a:r>
              <a:rPr lang="en-US" dirty="0"/>
              <a:t>UI: initial layout complete in skeletal form </a:t>
            </a:r>
          </a:p>
          <a:p>
            <a:r>
              <a:rPr lang="en-US" dirty="0"/>
              <a:t>Speech recognition, using </a:t>
            </a:r>
            <a:r>
              <a:rPr lang="en-US" dirty="0" err="1"/>
              <a:t>SpeechRecognition</a:t>
            </a:r>
            <a:r>
              <a:rPr lang="en-US" dirty="0"/>
              <a:t> library in Python, skeletal layout complete as part of main program </a:t>
            </a:r>
          </a:p>
          <a:p>
            <a:r>
              <a:rPr lang="en-US" dirty="0"/>
              <a:t>Text-to-speech is completed and integrated into UI on GitHub. This will be used for audio generated coach feedback </a:t>
            </a:r>
          </a:p>
          <a:p>
            <a:r>
              <a:rPr lang="en-US" dirty="0"/>
              <a:t>Main programming/UI portion of </a:t>
            </a:r>
            <a:r>
              <a:rPr lang="en-US" dirty="0" err="1"/>
              <a:t>README.md</a:t>
            </a:r>
            <a:r>
              <a:rPr lang="en-US" dirty="0"/>
              <a:t> completed with further updates as we integrate</a:t>
            </a:r>
          </a:p>
          <a:p>
            <a:r>
              <a:rPr lang="en-US" dirty="0"/>
              <a:t>Initial shot data obtained</a:t>
            </a:r>
          </a:p>
          <a:p>
            <a:r>
              <a:rPr lang="en-US" dirty="0" err="1"/>
              <a:t>Sklearn</a:t>
            </a:r>
            <a:r>
              <a:rPr lang="en-US" dirty="0"/>
              <a:t>/clustering code has been started using initial shot data</a:t>
            </a:r>
          </a:p>
        </p:txBody>
      </p:sp>
    </p:spTree>
    <p:extLst>
      <p:ext uri="{BB962C8B-B14F-4D97-AF65-F5344CB8AC3E}">
        <p14:creationId xmlns:p14="http://schemas.microsoft.com/office/powerpoint/2010/main" val="324296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B4AD-BE84-1342-9DC5-F919F556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717D-EB99-E04A-8152-F1502077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Research what the correlations between the available measurements and what predictions they make</a:t>
            </a:r>
          </a:p>
          <a:p>
            <a:r>
              <a:rPr lang="en-US" dirty="0"/>
              <a:t>Collect even more shot data</a:t>
            </a:r>
          </a:p>
          <a:p>
            <a:r>
              <a:rPr lang="en-US" dirty="0"/>
              <a:t>Write </a:t>
            </a:r>
            <a:r>
              <a:rPr lang="en-US" dirty="0" err="1"/>
              <a:t>sklearn</a:t>
            </a:r>
            <a:r>
              <a:rPr lang="en-US" dirty="0"/>
              <a:t> clustering program</a:t>
            </a:r>
          </a:p>
          <a:p>
            <a:r>
              <a:rPr lang="en-US" dirty="0"/>
              <a:t>Summarize/pickle/load data at startup</a:t>
            </a:r>
          </a:p>
          <a:p>
            <a:r>
              <a:rPr lang="en-US" dirty="0"/>
              <a:t>Finish main program in Python so that it takes data in from USB, writes to local csv file, uses </a:t>
            </a:r>
            <a:r>
              <a:rPr lang="en-US" dirty="0" err="1"/>
              <a:t>sklearn</a:t>
            </a:r>
            <a:r>
              <a:rPr lang="en-US" dirty="0"/>
              <a:t> to find which cluster data belongs to, and then plays an audio file stating the cluster</a:t>
            </a:r>
          </a:p>
        </p:txBody>
      </p:sp>
    </p:spTree>
    <p:extLst>
      <p:ext uri="{BB962C8B-B14F-4D97-AF65-F5344CB8AC3E}">
        <p14:creationId xmlns:p14="http://schemas.microsoft.com/office/powerpoint/2010/main" val="2208071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</TotalTime>
  <Words>198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Treaty Bio Progress report 2</vt:lpstr>
      <vt:lpstr>Quick overview of our project</vt:lpstr>
      <vt:lpstr>Our Current progress 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Treaty Bio </dc:title>
  <dc:creator>Yeety, Sishir [USA]</dc:creator>
  <cp:lastModifiedBy>Yeety, Sishir [USA]</cp:lastModifiedBy>
  <cp:revision>5</cp:revision>
  <dcterms:created xsi:type="dcterms:W3CDTF">2020-07-19T23:58:48Z</dcterms:created>
  <dcterms:modified xsi:type="dcterms:W3CDTF">2020-07-27T12:49:53Z</dcterms:modified>
</cp:coreProperties>
</file>