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  <p:sldId id="317" r:id="rId3"/>
    <p:sldId id="340" r:id="rId4"/>
    <p:sldId id="318" r:id="rId5"/>
    <p:sldId id="319" r:id="rId6"/>
    <p:sldId id="320" r:id="rId7"/>
    <p:sldId id="321" r:id="rId8"/>
    <p:sldId id="323" r:id="rId9"/>
    <p:sldId id="322" r:id="rId10"/>
    <p:sldId id="324" r:id="rId11"/>
    <p:sldId id="325" r:id="rId12"/>
    <p:sldId id="327" r:id="rId13"/>
    <p:sldId id="328" r:id="rId14"/>
    <p:sldId id="331" r:id="rId15"/>
    <p:sldId id="332" r:id="rId16"/>
    <p:sldId id="326" r:id="rId17"/>
    <p:sldId id="329" r:id="rId18"/>
    <p:sldId id="330" r:id="rId19"/>
    <p:sldId id="333" r:id="rId20"/>
    <p:sldId id="338" r:id="rId21"/>
    <p:sldId id="334" r:id="rId22"/>
    <p:sldId id="335" r:id="rId23"/>
    <p:sldId id="336" r:id="rId24"/>
    <p:sldId id="337" r:id="rId25"/>
    <p:sldId id="33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307400" y="988167"/>
            <a:ext cx="4672800" cy="37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466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307400" y="4677241"/>
            <a:ext cx="41064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67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24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1"/>
          <p:cNvSpPr txBox="1">
            <a:spLocks noGrp="1"/>
          </p:cNvSpPr>
          <p:nvPr>
            <p:ph type="title" hasCustomPrompt="1"/>
          </p:nvPr>
        </p:nvSpPr>
        <p:spPr>
          <a:xfrm>
            <a:off x="1077000" y="1362067"/>
            <a:ext cx="5944000" cy="2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4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0" name="Google Shape;170;p11"/>
          <p:cNvSpPr txBox="1">
            <a:spLocks noGrp="1"/>
          </p:cNvSpPr>
          <p:nvPr>
            <p:ph type="subTitle" idx="1"/>
          </p:nvPr>
        </p:nvSpPr>
        <p:spPr>
          <a:xfrm>
            <a:off x="1077000" y="3583433"/>
            <a:ext cx="43824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15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187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953447" y="2507395"/>
            <a:ext cx="4917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2" hasCustomPrompt="1"/>
          </p:nvPr>
        </p:nvSpPr>
        <p:spPr>
          <a:xfrm>
            <a:off x="953377" y="1862004"/>
            <a:ext cx="4911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"/>
          </p:nvPr>
        </p:nvSpPr>
        <p:spPr>
          <a:xfrm>
            <a:off x="953447" y="3011397"/>
            <a:ext cx="49172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3"/>
          </p:nvPr>
        </p:nvSpPr>
        <p:spPr>
          <a:xfrm>
            <a:off x="6327412" y="2507401"/>
            <a:ext cx="4911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4" hasCustomPrompt="1"/>
          </p:nvPr>
        </p:nvSpPr>
        <p:spPr>
          <a:xfrm>
            <a:off x="6327412" y="1862037"/>
            <a:ext cx="4913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5"/>
          </p:nvPr>
        </p:nvSpPr>
        <p:spPr>
          <a:xfrm>
            <a:off x="6327412" y="3011403"/>
            <a:ext cx="49108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6"/>
          </p:nvPr>
        </p:nvSpPr>
        <p:spPr>
          <a:xfrm>
            <a:off x="953447" y="4791105"/>
            <a:ext cx="4911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7" hasCustomPrompt="1"/>
          </p:nvPr>
        </p:nvSpPr>
        <p:spPr>
          <a:xfrm>
            <a:off x="953377" y="4145744"/>
            <a:ext cx="4911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8"/>
          </p:nvPr>
        </p:nvSpPr>
        <p:spPr>
          <a:xfrm>
            <a:off x="953447" y="5295124"/>
            <a:ext cx="49172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9"/>
          </p:nvPr>
        </p:nvSpPr>
        <p:spPr>
          <a:xfrm>
            <a:off x="6327412" y="4791101"/>
            <a:ext cx="4910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3" hasCustomPrompt="1"/>
          </p:nvPr>
        </p:nvSpPr>
        <p:spPr>
          <a:xfrm>
            <a:off x="6327423" y="4145751"/>
            <a:ext cx="4911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4"/>
          </p:nvPr>
        </p:nvSpPr>
        <p:spPr>
          <a:xfrm>
            <a:off x="6327412" y="5295123"/>
            <a:ext cx="49108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15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13"/>
          <p:cNvGrpSpPr/>
          <p:nvPr/>
        </p:nvGrpSpPr>
        <p:grpSpPr>
          <a:xfrm>
            <a:off x="11127364" y="991936"/>
            <a:ext cx="1424481" cy="1425283"/>
            <a:chOff x="369195" y="1138234"/>
            <a:chExt cx="1250276" cy="1250833"/>
          </a:xfrm>
        </p:grpSpPr>
        <p:sp>
          <p:nvSpPr>
            <p:cNvPr id="188" name="Google Shape;188;p1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" name="Google Shape;197;p13"/>
          <p:cNvGrpSpPr/>
          <p:nvPr/>
        </p:nvGrpSpPr>
        <p:grpSpPr>
          <a:xfrm>
            <a:off x="4723615" y="5936925"/>
            <a:ext cx="2338371" cy="2338371"/>
            <a:chOff x="367385" y="2587838"/>
            <a:chExt cx="2501110" cy="2501110"/>
          </a:xfrm>
        </p:grpSpPr>
        <p:sp>
          <p:nvSpPr>
            <p:cNvPr id="198" name="Google Shape;198;p13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7" name="Google Shape;207;p13"/>
          <p:cNvGrpSpPr/>
          <p:nvPr/>
        </p:nvGrpSpPr>
        <p:grpSpPr>
          <a:xfrm>
            <a:off x="483685" y="251859"/>
            <a:ext cx="934540" cy="934956"/>
            <a:chOff x="369195" y="1138234"/>
            <a:chExt cx="1250276" cy="1250833"/>
          </a:xfrm>
        </p:grpSpPr>
        <p:sp>
          <p:nvSpPr>
            <p:cNvPr id="208" name="Google Shape;208;p1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80877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hasCustomPrompt="1"/>
          </p:nvPr>
        </p:nvSpPr>
        <p:spPr>
          <a:xfrm>
            <a:off x="4692000" y="893633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4692000" y="1918833"/>
            <a:ext cx="62624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title" idx="2" hasCustomPrompt="1"/>
          </p:nvPr>
        </p:nvSpPr>
        <p:spPr>
          <a:xfrm>
            <a:off x="4692000" y="2623908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3"/>
          </p:nvPr>
        </p:nvSpPr>
        <p:spPr>
          <a:xfrm>
            <a:off x="4692000" y="3649951"/>
            <a:ext cx="62624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 hasCustomPrompt="1"/>
          </p:nvPr>
        </p:nvSpPr>
        <p:spPr>
          <a:xfrm>
            <a:off x="4692000" y="4354184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>
            <a:spLocks noGrp="1"/>
          </p:cNvSpPr>
          <p:nvPr>
            <p:ph type="subTitle" idx="5"/>
          </p:nvPr>
        </p:nvSpPr>
        <p:spPr>
          <a:xfrm>
            <a:off x="4692000" y="5381067"/>
            <a:ext cx="62624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9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 flipH="1">
            <a:off x="948137" y="2314235"/>
            <a:ext cx="3908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title" hasCustomPrompt="1"/>
          </p:nvPr>
        </p:nvSpPr>
        <p:spPr>
          <a:xfrm flipH="1">
            <a:off x="5088337" y="1614133"/>
            <a:ext cx="390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5"/>
          <p:cNvSpPr txBox="1">
            <a:spLocks noGrp="1"/>
          </p:cNvSpPr>
          <p:nvPr>
            <p:ph type="subTitle" idx="2"/>
          </p:nvPr>
        </p:nvSpPr>
        <p:spPr>
          <a:xfrm flipH="1">
            <a:off x="948137" y="5389867"/>
            <a:ext cx="3908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5088337" y="4691800"/>
            <a:ext cx="390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4"/>
          </p:nvPr>
        </p:nvSpPr>
        <p:spPr>
          <a:xfrm flipH="1">
            <a:off x="948137" y="3852051"/>
            <a:ext cx="3908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5088337" y="3152967"/>
            <a:ext cx="390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5"/>
          <p:cNvSpPr txBox="1">
            <a:spLocks noGrp="1"/>
          </p:cNvSpPr>
          <p:nvPr>
            <p:ph type="title" idx="6"/>
          </p:nvPr>
        </p:nvSpPr>
        <p:spPr>
          <a:xfrm flipH="1">
            <a:off x="984033" y="1743933"/>
            <a:ext cx="3908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 idx="7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title" idx="8"/>
          </p:nvPr>
        </p:nvSpPr>
        <p:spPr>
          <a:xfrm flipH="1">
            <a:off x="984033" y="3282767"/>
            <a:ext cx="3908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title" idx="9"/>
          </p:nvPr>
        </p:nvSpPr>
        <p:spPr>
          <a:xfrm flipH="1">
            <a:off x="984033" y="4821600"/>
            <a:ext cx="3908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grpSp>
        <p:nvGrpSpPr>
          <p:cNvPr id="236" name="Google Shape;236;p15"/>
          <p:cNvGrpSpPr/>
          <p:nvPr/>
        </p:nvGrpSpPr>
        <p:grpSpPr>
          <a:xfrm>
            <a:off x="10453152" y="-819627"/>
            <a:ext cx="2605489" cy="2605489"/>
            <a:chOff x="367385" y="2587838"/>
            <a:chExt cx="2501110" cy="2501110"/>
          </a:xfrm>
        </p:grpSpPr>
        <p:sp>
          <p:nvSpPr>
            <p:cNvPr id="237" name="Google Shape;237;p1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" name="Google Shape;246;p15"/>
          <p:cNvGrpSpPr/>
          <p:nvPr/>
        </p:nvGrpSpPr>
        <p:grpSpPr>
          <a:xfrm rot="8906330" flipH="1">
            <a:off x="46029" y="761263"/>
            <a:ext cx="891152" cy="891549"/>
            <a:chOff x="369195" y="1138234"/>
            <a:chExt cx="1250276" cy="1250833"/>
          </a:xfrm>
        </p:grpSpPr>
        <p:sp>
          <p:nvSpPr>
            <p:cNvPr id="247" name="Google Shape;247;p1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" name="Google Shape;256;p15"/>
          <p:cNvGrpSpPr/>
          <p:nvPr/>
        </p:nvGrpSpPr>
        <p:grpSpPr>
          <a:xfrm rot="8906619" flipH="1">
            <a:off x="621316" y="152645"/>
            <a:ext cx="660651" cy="660945"/>
            <a:chOff x="369195" y="1138234"/>
            <a:chExt cx="1250276" cy="1250833"/>
          </a:xfrm>
        </p:grpSpPr>
        <p:sp>
          <p:nvSpPr>
            <p:cNvPr id="257" name="Google Shape;257;p1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7820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5549900" y="4722167"/>
            <a:ext cx="56800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subTitle" idx="1"/>
          </p:nvPr>
        </p:nvSpPr>
        <p:spPr>
          <a:xfrm>
            <a:off x="5549900" y="1426633"/>
            <a:ext cx="5680000" cy="3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270" name="Google Shape;270;p16"/>
          <p:cNvGrpSpPr/>
          <p:nvPr/>
        </p:nvGrpSpPr>
        <p:grpSpPr>
          <a:xfrm>
            <a:off x="-652312" y="4506829"/>
            <a:ext cx="1987333" cy="2452771"/>
            <a:chOff x="7317341" y="3117397"/>
            <a:chExt cx="1490500" cy="1839578"/>
          </a:xfrm>
        </p:grpSpPr>
        <p:sp>
          <p:nvSpPr>
            <p:cNvPr id="271" name="Google Shape;271;p1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6"/>
          <p:cNvGrpSpPr/>
          <p:nvPr/>
        </p:nvGrpSpPr>
        <p:grpSpPr>
          <a:xfrm>
            <a:off x="10444885" y="5804448"/>
            <a:ext cx="2605489" cy="2605489"/>
            <a:chOff x="367385" y="2587838"/>
            <a:chExt cx="2501110" cy="2501110"/>
          </a:xfrm>
        </p:grpSpPr>
        <p:sp>
          <p:nvSpPr>
            <p:cNvPr id="278" name="Google Shape;278;p1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48496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 flipH="1">
            <a:off x="10282761" y="-1008645"/>
            <a:ext cx="2605489" cy="2605489"/>
            <a:chOff x="367385" y="2587838"/>
            <a:chExt cx="2501110" cy="2501110"/>
          </a:xfrm>
        </p:grpSpPr>
        <p:sp>
          <p:nvSpPr>
            <p:cNvPr id="290" name="Google Shape;290;p1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9" name="Google Shape;299;p17"/>
          <p:cNvGrpSpPr/>
          <p:nvPr/>
        </p:nvGrpSpPr>
        <p:grpSpPr>
          <a:xfrm rot="-4499757" flipH="1">
            <a:off x="188086" y="5542019"/>
            <a:ext cx="660665" cy="660959"/>
            <a:chOff x="369195" y="1138234"/>
            <a:chExt cx="1250276" cy="1250833"/>
          </a:xfrm>
        </p:grpSpPr>
        <p:sp>
          <p:nvSpPr>
            <p:cNvPr id="300" name="Google Shape;300;p1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9" name="Google Shape;309;p17"/>
          <p:cNvGrpSpPr/>
          <p:nvPr/>
        </p:nvGrpSpPr>
        <p:grpSpPr>
          <a:xfrm rot="-4499757" flipH="1">
            <a:off x="728536" y="6078685"/>
            <a:ext cx="660665" cy="660959"/>
            <a:chOff x="369195" y="1138234"/>
            <a:chExt cx="1250276" cy="1250833"/>
          </a:xfrm>
        </p:grpSpPr>
        <p:sp>
          <p:nvSpPr>
            <p:cNvPr id="310" name="Google Shape;310;p1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95750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18"/>
          <p:cNvGrpSpPr/>
          <p:nvPr/>
        </p:nvGrpSpPr>
        <p:grpSpPr>
          <a:xfrm rot="10800000">
            <a:off x="10790761" y="5084602"/>
            <a:ext cx="2605489" cy="2605489"/>
            <a:chOff x="367385" y="2587838"/>
            <a:chExt cx="2501110" cy="2501110"/>
          </a:xfrm>
        </p:grpSpPr>
        <p:sp>
          <p:nvSpPr>
            <p:cNvPr id="322" name="Google Shape;322;p18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18"/>
          <p:cNvGrpSpPr/>
          <p:nvPr/>
        </p:nvGrpSpPr>
        <p:grpSpPr>
          <a:xfrm rot="-6300243">
            <a:off x="188086" y="618169"/>
            <a:ext cx="660665" cy="660959"/>
            <a:chOff x="369195" y="1138234"/>
            <a:chExt cx="1250276" cy="1250833"/>
          </a:xfrm>
        </p:grpSpPr>
        <p:sp>
          <p:nvSpPr>
            <p:cNvPr id="332" name="Google Shape;332;p1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1" name="Google Shape;341;p18"/>
          <p:cNvGrpSpPr/>
          <p:nvPr/>
        </p:nvGrpSpPr>
        <p:grpSpPr>
          <a:xfrm rot="-6300243">
            <a:off x="728536" y="81503"/>
            <a:ext cx="660665" cy="660959"/>
            <a:chOff x="369195" y="1138234"/>
            <a:chExt cx="1250276" cy="1250833"/>
          </a:xfrm>
        </p:grpSpPr>
        <p:sp>
          <p:nvSpPr>
            <p:cNvPr id="342" name="Google Shape;342;p1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36302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9"/>
          <p:cNvGrpSpPr/>
          <p:nvPr/>
        </p:nvGrpSpPr>
        <p:grpSpPr>
          <a:xfrm rot="1216785">
            <a:off x="1494620" y="4817916"/>
            <a:ext cx="1987309" cy="2452741"/>
            <a:chOff x="7317341" y="3117397"/>
            <a:chExt cx="1490500" cy="1839578"/>
          </a:xfrm>
        </p:grpSpPr>
        <p:sp>
          <p:nvSpPr>
            <p:cNvPr id="353" name="Google Shape;353;p1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9" name="Google Shape;359;p19"/>
          <p:cNvGrpSpPr/>
          <p:nvPr/>
        </p:nvGrpSpPr>
        <p:grpSpPr>
          <a:xfrm>
            <a:off x="-792266" y="5269889"/>
            <a:ext cx="2605489" cy="2605489"/>
            <a:chOff x="367385" y="2587838"/>
            <a:chExt cx="2501110" cy="2501110"/>
          </a:xfrm>
        </p:grpSpPr>
        <p:sp>
          <p:nvSpPr>
            <p:cNvPr id="360" name="Google Shape;360;p19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1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 rot="1893670">
            <a:off x="11030629" y="750872"/>
            <a:ext cx="891152" cy="891549"/>
            <a:chOff x="369195" y="1138234"/>
            <a:chExt cx="1250276" cy="1250833"/>
          </a:xfrm>
        </p:grpSpPr>
        <p:sp>
          <p:nvSpPr>
            <p:cNvPr id="371" name="Google Shape;371;p1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9"/>
          <p:cNvGrpSpPr/>
          <p:nvPr/>
        </p:nvGrpSpPr>
        <p:grpSpPr>
          <a:xfrm rot="1893381">
            <a:off x="11455133" y="1656827"/>
            <a:ext cx="660651" cy="660945"/>
            <a:chOff x="369195" y="1138234"/>
            <a:chExt cx="1250276" cy="1250833"/>
          </a:xfrm>
        </p:grpSpPr>
        <p:sp>
          <p:nvSpPr>
            <p:cNvPr id="381" name="Google Shape;381;p1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0" name="Google Shape;390;p19"/>
          <p:cNvGrpSpPr/>
          <p:nvPr/>
        </p:nvGrpSpPr>
        <p:grpSpPr>
          <a:xfrm rot="1893622">
            <a:off x="9725956" y="-756694"/>
            <a:ext cx="1779555" cy="1779555"/>
            <a:chOff x="367385" y="2587838"/>
            <a:chExt cx="2501110" cy="2501110"/>
          </a:xfrm>
        </p:grpSpPr>
        <p:sp>
          <p:nvSpPr>
            <p:cNvPr id="391" name="Google Shape;391;p19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65996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20"/>
          <p:cNvSpPr txBox="1">
            <a:spLocks noGrp="1"/>
          </p:cNvSpPr>
          <p:nvPr>
            <p:ph type="title"/>
          </p:nvPr>
        </p:nvSpPr>
        <p:spPr>
          <a:xfrm>
            <a:off x="4739700" y="2213667"/>
            <a:ext cx="6497200" cy="18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14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1"/>
          </p:nvPr>
        </p:nvSpPr>
        <p:spPr>
          <a:xfrm>
            <a:off x="6096000" y="4086333"/>
            <a:ext cx="5140800" cy="1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477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015801" y="2699167"/>
            <a:ext cx="6211200" cy="212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015800" y="1271567"/>
            <a:ext cx="6211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015801" y="5086433"/>
            <a:ext cx="6211200" cy="50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4476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title"/>
          </p:nvPr>
        </p:nvSpPr>
        <p:spPr>
          <a:xfrm>
            <a:off x="1163200" y="1190433"/>
            <a:ext cx="4488400" cy="30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1"/>
          <p:cNvSpPr txBox="1">
            <a:spLocks noGrp="1"/>
          </p:cNvSpPr>
          <p:nvPr>
            <p:ph type="subTitle" idx="1"/>
          </p:nvPr>
        </p:nvSpPr>
        <p:spPr>
          <a:xfrm>
            <a:off x="1163200" y="4231567"/>
            <a:ext cx="4488400" cy="1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21"/>
          <p:cNvSpPr>
            <a:spLocks noGrp="1"/>
          </p:cNvSpPr>
          <p:nvPr>
            <p:ph type="pic" idx="2"/>
          </p:nvPr>
        </p:nvSpPr>
        <p:spPr>
          <a:xfrm>
            <a:off x="6616700" y="719333"/>
            <a:ext cx="3784800" cy="5421600"/>
          </a:xfrm>
          <a:prstGeom prst="roundRect">
            <a:avLst>
              <a:gd name="adj" fmla="val 16667"/>
            </a:avLst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08" name="Google Shape;408;p21"/>
          <p:cNvGrpSpPr/>
          <p:nvPr/>
        </p:nvGrpSpPr>
        <p:grpSpPr>
          <a:xfrm>
            <a:off x="366768" y="203027"/>
            <a:ext cx="1041397" cy="1041861"/>
            <a:chOff x="369195" y="1138234"/>
            <a:chExt cx="1250276" cy="1250833"/>
          </a:xfrm>
        </p:grpSpPr>
        <p:sp>
          <p:nvSpPr>
            <p:cNvPr id="409" name="Google Shape;409;p21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35090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>
            <a:spLocks noGrp="1"/>
          </p:cNvSpPr>
          <p:nvPr>
            <p:ph type="subTitle" idx="1"/>
          </p:nvPr>
        </p:nvSpPr>
        <p:spPr>
          <a:xfrm>
            <a:off x="2447600" y="1507740"/>
            <a:ext cx="7296800" cy="8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2"/>
          <p:cNvGrpSpPr/>
          <p:nvPr/>
        </p:nvGrpSpPr>
        <p:grpSpPr>
          <a:xfrm>
            <a:off x="10642746" y="198394"/>
            <a:ext cx="1041397" cy="1041861"/>
            <a:chOff x="369195" y="1138234"/>
            <a:chExt cx="1250276" cy="1250833"/>
          </a:xfrm>
        </p:grpSpPr>
        <p:sp>
          <p:nvSpPr>
            <p:cNvPr id="422" name="Google Shape;422;p22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09902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>
            <a:spLocks noGrp="1"/>
          </p:cNvSpPr>
          <p:nvPr>
            <p:ph type="title"/>
          </p:nvPr>
        </p:nvSpPr>
        <p:spPr>
          <a:xfrm flipH="1">
            <a:off x="6416252" y="18462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subTitle" idx="1"/>
          </p:nvPr>
        </p:nvSpPr>
        <p:spPr>
          <a:xfrm flipH="1">
            <a:off x="6416271" y="35877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23"/>
          <p:cNvGrpSpPr/>
          <p:nvPr/>
        </p:nvGrpSpPr>
        <p:grpSpPr>
          <a:xfrm>
            <a:off x="-1060149" y="-240753"/>
            <a:ext cx="2605489" cy="2605489"/>
            <a:chOff x="367385" y="2587838"/>
            <a:chExt cx="2501110" cy="2501110"/>
          </a:xfrm>
        </p:grpSpPr>
        <p:sp>
          <p:nvSpPr>
            <p:cNvPr id="435" name="Google Shape;435;p23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0915812" y="541044"/>
            <a:ext cx="1041397" cy="1041861"/>
            <a:chOff x="369195" y="1138234"/>
            <a:chExt cx="1250276" cy="1250833"/>
          </a:xfrm>
        </p:grpSpPr>
        <p:sp>
          <p:nvSpPr>
            <p:cNvPr id="445" name="Google Shape;445;p2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26111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>
            <a:spLocks noGrp="1"/>
          </p:cNvSpPr>
          <p:nvPr>
            <p:ph type="title"/>
          </p:nvPr>
        </p:nvSpPr>
        <p:spPr>
          <a:xfrm>
            <a:off x="1393849" y="11858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subTitle" idx="1"/>
          </p:nvPr>
        </p:nvSpPr>
        <p:spPr>
          <a:xfrm>
            <a:off x="1393832" y="29273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7" name="Google Shape;457;p24"/>
          <p:cNvGrpSpPr/>
          <p:nvPr/>
        </p:nvGrpSpPr>
        <p:grpSpPr>
          <a:xfrm flipH="1">
            <a:off x="-580381" y="5011765"/>
            <a:ext cx="2605489" cy="2605489"/>
            <a:chOff x="367385" y="2587838"/>
            <a:chExt cx="2501110" cy="2501110"/>
          </a:xfrm>
        </p:grpSpPr>
        <p:sp>
          <p:nvSpPr>
            <p:cNvPr id="458" name="Google Shape;458;p24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88101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>
            <a:spLocks noGrp="1"/>
          </p:cNvSpPr>
          <p:nvPr>
            <p:ph type="body" idx="1"/>
          </p:nvPr>
        </p:nvSpPr>
        <p:spPr>
          <a:xfrm flipH="1">
            <a:off x="1329267" y="2558867"/>
            <a:ext cx="7675200" cy="3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0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9" name="Google Shape;469;p25"/>
          <p:cNvSpPr txBox="1">
            <a:spLocks noGrp="1"/>
          </p:cNvSpPr>
          <p:nvPr>
            <p:ph type="subTitle" idx="2"/>
          </p:nvPr>
        </p:nvSpPr>
        <p:spPr>
          <a:xfrm>
            <a:off x="1913467" y="1746400"/>
            <a:ext cx="709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470" name="Google Shape;470;p2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25"/>
          <p:cNvGrpSpPr/>
          <p:nvPr/>
        </p:nvGrpSpPr>
        <p:grpSpPr>
          <a:xfrm>
            <a:off x="8819312" y="-424140"/>
            <a:ext cx="1041397" cy="1041861"/>
            <a:chOff x="369195" y="1138234"/>
            <a:chExt cx="1250276" cy="1250833"/>
          </a:xfrm>
        </p:grpSpPr>
        <p:sp>
          <p:nvSpPr>
            <p:cNvPr id="472" name="Google Shape;472;p2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1" name="Google Shape;481;p25"/>
          <p:cNvGrpSpPr/>
          <p:nvPr/>
        </p:nvGrpSpPr>
        <p:grpSpPr>
          <a:xfrm>
            <a:off x="-350579" y="4534596"/>
            <a:ext cx="1987333" cy="2452771"/>
            <a:chOff x="7317341" y="3117397"/>
            <a:chExt cx="1490500" cy="1839578"/>
          </a:xfrm>
        </p:grpSpPr>
        <p:sp>
          <p:nvSpPr>
            <p:cNvPr id="482" name="Google Shape;482;p2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9461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>
            <a:spLocks noGrp="1"/>
          </p:cNvSpPr>
          <p:nvPr>
            <p:ph type="subTitle" idx="1"/>
          </p:nvPr>
        </p:nvSpPr>
        <p:spPr>
          <a:xfrm>
            <a:off x="6443817" y="2042449"/>
            <a:ext cx="4594000" cy="3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490" name="Google Shape;490;p26"/>
          <p:cNvSpPr txBox="1">
            <a:spLocks noGrp="1"/>
          </p:cNvSpPr>
          <p:nvPr>
            <p:ph type="subTitle" idx="2"/>
          </p:nvPr>
        </p:nvSpPr>
        <p:spPr>
          <a:xfrm>
            <a:off x="1154183" y="2042449"/>
            <a:ext cx="4594000" cy="3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491" name="Google Shape;491;p2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26"/>
          <p:cNvGrpSpPr/>
          <p:nvPr/>
        </p:nvGrpSpPr>
        <p:grpSpPr>
          <a:xfrm flipH="1">
            <a:off x="-359849" y="941136"/>
            <a:ext cx="1424481" cy="1425283"/>
            <a:chOff x="369195" y="1138234"/>
            <a:chExt cx="1250276" cy="1250833"/>
          </a:xfrm>
        </p:grpSpPr>
        <p:sp>
          <p:nvSpPr>
            <p:cNvPr id="493" name="Google Shape;493;p2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26"/>
          <p:cNvGrpSpPr/>
          <p:nvPr/>
        </p:nvGrpSpPr>
        <p:grpSpPr>
          <a:xfrm flipH="1">
            <a:off x="11109305" y="251859"/>
            <a:ext cx="934540" cy="934956"/>
            <a:chOff x="369195" y="1138234"/>
            <a:chExt cx="1250276" cy="1250833"/>
          </a:xfrm>
        </p:grpSpPr>
        <p:sp>
          <p:nvSpPr>
            <p:cNvPr id="503" name="Google Shape;503;p2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2" name="Google Shape;512;p26"/>
          <p:cNvGrpSpPr/>
          <p:nvPr/>
        </p:nvGrpSpPr>
        <p:grpSpPr>
          <a:xfrm flipH="1">
            <a:off x="10699955" y="4544929"/>
            <a:ext cx="1987333" cy="2452771"/>
            <a:chOff x="7317341" y="3117397"/>
            <a:chExt cx="1490500" cy="1839578"/>
          </a:xfrm>
        </p:grpSpPr>
        <p:sp>
          <p:nvSpPr>
            <p:cNvPr id="513" name="Google Shape;513;p2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9" name="Google Shape;519;p26"/>
          <p:cNvGrpSpPr/>
          <p:nvPr/>
        </p:nvGrpSpPr>
        <p:grpSpPr>
          <a:xfrm>
            <a:off x="4723615" y="5936925"/>
            <a:ext cx="2338371" cy="2338371"/>
            <a:chOff x="367385" y="2587838"/>
            <a:chExt cx="2501110" cy="2501110"/>
          </a:xfrm>
        </p:grpSpPr>
        <p:sp>
          <p:nvSpPr>
            <p:cNvPr id="520" name="Google Shape;520;p2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93125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 txBox="1">
            <a:spLocks noGrp="1"/>
          </p:cNvSpPr>
          <p:nvPr>
            <p:ph type="subTitle" idx="1"/>
          </p:nvPr>
        </p:nvSpPr>
        <p:spPr>
          <a:xfrm>
            <a:off x="2636133" y="4612567"/>
            <a:ext cx="84220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31" name="Google Shape;531;p27"/>
          <p:cNvSpPr txBox="1">
            <a:spLocks noGrp="1"/>
          </p:cNvSpPr>
          <p:nvPr>
            <p:ph type="subTitle" idx="2"/>
          </p:nvPr>
        </p:nvSpPr>
        <p:spPr>
          <a:xfrm>
            <a:off x="2636133" y="2577433"/>
            <a:ext cx="84220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32" name="Google Shape;532;p27"/>
          <p:cNvSpPr txBox="1">
            <a:spLocks noGrp="1"/>
          </p:cNvSpPr>
          <p:nvPr>
            <p:ph type="subTitle" idx="3"/>
          </p:nvPr>
        </p:nvSpPr>
        <p:spPr>
          <a:xfrm>
            <a:off x="2636136" y="1927267"/>
            <a:ext cx="8422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33" name="Google Shape;533;p27"/>
          <p:cNvSpPr txBox="1">
            <a:spLocks noGrp="1"/>
          </p:cNvSpPr>
          <p:nvPr>
            <p:ph type="subTitle" idx="4"/>
          </p:nvPr>
        </p:nvSpPr>
        <p:spPr>
          <a:xfrm>
            <a:off x="2636139" y="3962400"/>
            <a:ext cx="8422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34" name="Google Shape;534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35" name="Google Shape;535;p27"/>
          <p:cNvGrpSpPr/>
          <p:nvPr/>
        </p:nvGrpSpPr>
        <p:grpSpPr>
          <a:xfrm>
            <a:off x="10454135" y="313017"/>
            <a:ext cx="1587517" cy="1588225"/>
            <a:chOff x="369195" y="1138234"/>
            <a:chExt cx="1250276" cy="1250833"/>
          </a:xfrm>
        </p:grpSpPr>
        <p:sp>
          <p:nvSpPr>
            <p:cNvPr id="536" name="Google Shape;536;p2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5" name="Google Shape;545;p27"/>
          <p:cNvGrpSpPr/>
          <p:nvPr/>
        </p:nvGrpSpPr>
        <p:grpSpPr>
          <a:xfrm>
            <a:off x="10148352" y="5408314"/>
            <a:ext cx="2605489" cy="2605489"/>
            <a:chOff x="367385" y="2587838"/>
            <a:chExt cx="2501110" cy="2501110"/>
          </a:xfrm>
        </p:grpSpPr>
        <p:sp>
          <p:nvSpPr>
            <p:cNvPr id="546" name="Google Shape;546;p2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5" name="Google Shape;555;p27"/>
          <p:cNvGrpSpPr/>
          <p:nvPr/>
        </p:nvGrpSpPr>
        <p:grpSpPr>
          <a:xfrm>
            <a:off x="252479" y="1102094"/>
            <a:ext cx="1041397" cy="1041861"/>
            <a:chOff x="369195" y="1138234"/>
            <a:chExt cx="1250276" cy="1250833"/>
          </a:xfrm>
        </p:grpSpPr>
        <p:sp>
          <p:nvSpPr>
            <p:cNvPr id="556" name="Google Shape;556;p2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4394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8"/>
          <p:cNvGrpSpPr/>
          <p:nvPr/>
        </p:nvGrpSpPr>
        <p:grpSpPr>
          <a:xfrm>
            <a:off x="10454135" y="617750"/>
            <a:ext cx="1587517" cy="1588225"/>
            <a:chOff x="369195" y="1138234"/>
            <a:chExt cx="1250276" cy="1250833"/>
          </a:xfrm>
        </p:grpSpPr>
        <p:sp>
          <p:nvSpPr>
            <p:cNvPr id="567" name="Google Shape;567;p2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6" name="Google Shape;576;p28"/>
          <p:cNvGrpSpPr/>
          <p:nvPr/>
        </p:nvGrpSpPr>
        <p:grpSpPr>
          <a:xfrm flipH="1">
            <a:off x="-351778" y="-1205953"/>
            <a:ext cx="2605489" cy="2605489"/>
            <a:chOff x="367385" y="2587838"/>
            <a:chExt cx="2501110" cy="2501110"/>
          </a:xfrm>
        </p:grpSpPr>
        <p:sp>
          <p:nvSpPr>
            <p:cNvPr id="577" name="Google Shape;577;p28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8"/>
          <p:cNvGrpSpPr/>
          <p:nvPr/>
        </p:nvGrpSpPr>
        <p:grpSpPr>
          <a:xfrm>
            <a:off x="8819312" y="-424140"/>
            <a:ext cx="1041397" cy="1041861"/>
            <a:chOff x="369195" y="1138234"/>
            <a:chExt cx="1250276" cy="1250833"/>
          </a:xfrm>
        </p:grpSpPr>
        <p:sp>
          <p:nvSpPr>
            <p:cNvPr id="587" name="Google Shape;587;p2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6" name="Google Shape;596;p28"/>
          <p:cNvGrpSpPr/>
          <p:nvPr/>
        </p:nvGrpSpPr>
        <p:grpSpPr>
          <a:xfrm flipH="1">
            <a:off x="10605840" y="4914447"/>
            <a:ext cx="1987333" cy="2452771"/>
            <a:chOff x="7317341" y="3117397"/>
            <a:chExt cx="1490500" cy="1839578"/>
          </a:xfrm>
        </p:grpSpPr>
        <p:sp>
          <p:nvSpPr>
            <p:cNvPr id="597" name="Google Shape;597;p28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28"/>
          <p:cNvSpPr txBox="1">
            <a:spLocks noGrp="1"/>
          </p:cNvSpPr>
          <p:nvPr>
            <p:ph type="body" idx="1"/>
          </p:nvPr>
        </p:nvSpPr>
        <p:spPr>
          <a:xfrm>
            <a:off x="881800" y="1612833"/>
            <a:ext cx="4985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bin"/>
              <a:buChar char="●"/>
              <a:defRPr sz="20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9pPr>
          </a:lstStyle>
          <a:p>
            <a:endParaRPr/>
          </a:p>
        </p:txBody>
      </p:sp>
      <p:sp>
        <p:nvSpPr>
          <p:cNvPr id="604" name="Google Shape;604;p2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28"/>
          <p:cNvSpPr txBox="1">
            <a:spLocks noGrp="1"/>
          </p:cNvSpPr>
          <p:nvPr>
            <p:ph type="body" idx="2"/>
          </p:nvPr>
        </p:nvSpPr>
        <p:spPr>
          <a:xfrm>
            <a:off x="6266600" y="1612833"/>
            <a:ext cx="4985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bin"/>
              <a:buChar char="●"/>
              <a:defRPr sz="20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6658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 txBox="1">
            <a:spLocks noGrp="1"/>
          </p:cNvSpPr>
          <p:nvPr>
            <p:ph type="subTitle" idx="1"/>
          </p:nvPr>
        </p:nvSpPr>
        <p:spPr>
          <a:xfrm>
            <a:off x="7908647" y="4279233"/>
            <a:ext cx="3156000" cy="1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608" name="Google Shape;608;p29"/>
          <p:cNvSpPr txBox="1">
            <a:spLocks noGrp="1"/>
          </p:cNvSpPr>
          <p:nvPr>
            <p:ph type="subTitle" idx="2"/>
          </p:nvPr>
        </p:nvSpPr>
        <p:spPr>
          <a:xfrm>
            <a:off x="4518000" y="4279235"/>
            <a:ext cx="3158800" cy="1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609" name="Google Shape;609;p29"/>
          <p:cNvSpPr txBox="1">
            <a:spLocks noGrp="1"/>
          </p:cNvSpPr>
          <p:nvPr>
            <p:ph type="subTitle" idx="3"/>
          </p:nvPr>
        </p:nvSpPr>
        <p:spPr>
          <a:xfrm>
            <a:off x="4519685" y="3629067"/>
            <a:ext cx="31588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10" name="Google Shape;610;p29"/>
          <p:cNvSpPr txBox="1">
            <a:spLocks noGrp="1"/>
          </p:cNvSpPr>
          <p:nvPr>
            <p:ph type="subTitle" idx="4"/>
          </p:nvPr>
        </p:nvSpPr>
        <p:spPr>
          <a:xfrm>
            <a:off x="7910324" y="3629067"/>
            <a:ext cx="3156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11" name="Google Shape;611;p2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9"/>
          <p:cNvSpPr txBox="1">
            <a:spLocks noGrp="1"/>
          </p:cNvSpPr>
          <p:nvPr>
            <p:ph type="subTitle" idx="5"/>
          </p:nvPr>
        </p:nvSpPr>
        <p:spPr>
          <a:xfrm>
            <a:off x="1127353" y="4279235"/>
            <a:ext cx="3158800" cy="1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613" name="Google Shape;613;p29"/>
          <p:cNvSpPr txBox="1">
            <a:spLocks noGrp="1"/>
          </p:cNvSpPr>
          <p:nvPr>
            <p:ph type="subTitle" idx="6"/>
          </p:nvPr>
        </p:nvSpPr>
        <p:spPr>
          <a:xfrm>
            <a:off x="1129045" y="3629067"/>
            <a:ext cx="31588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614" name="Google Shape;614;p29"/>
          <p:cNvGrpSpPr/>
          <p:nvPr/>
        </p:nvGrpSpPr>
        <p:grpSpPr>
          <a:xfrm rot="-1216785" flipH="1">
            <a:off x="10638620" y="4725250"/>
            <a:ext cx="1987309" cy="2452741"/>
            <a:chOff x="7317341" y="3117397"/>
            <a:chExt cx="1490500" cy="1839578"/>
          </a:xfrm>
        </p:grpSpPr>
        <p:sp>
          <p:nvSpPr>
            <p:cNvPr id="615" name="Google Shape;615;p2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1" name="Google Shape;621;p29"/>
          <p:cNvGrpSpPr/>
          <p:nvPr/>
        </p:nvGrpSpPr>
        <p:grpSpPr>
          <a:xfrm>
            <a:off x="-990615" y="5283222"/>
            <a:ext cx="2605489" cy="2605489"/>
            <a:chOff x="367385" y="2587838"/>
            <a:chExt cx="2501110" cy="2501110"/>
          </a:xfrm>
        </p:grpSpPr>
        <p:sp>
          <p:nvSpPr>
            <p:cNvPr id="622" name="Google Shape;622;p29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9"/>
          <p:cNvGrpSpPr/>
          <p:nvPr/>
        </p:nvGrpSpPr>
        <p:grpSpPr>
          <a:xfrm rot="8906330" flipH="1">
            <a:off x="46029" y="761263"/>
            <a:ext cx="891152" cy="891549"/>
            <a:chOff x="369195" y="1138234"/>
            <a:chExt cx="1250276" cy="1250833"/>
          </a:xfrm>
        </p:grpSpPr>
        <p:sp>
          <p:nvSpPr>
            <p:cNvPr id="632" name="Google Shape;632;p2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1" name="Google Shape;641;p29"/>
          <p:cNvGrpSpPr/>
          <p:nvPr/>
        </p:nvGrpSpPr>
        <p:grpSpPr>
          <a:xfrm rot="8906619" flipH="1">
            <a:off x="621316" y="152645"/>
            <a:ext cx="660651" cy="660945"/>
            <a:chOff x="369195" y="1138234"/>
            <a:chExt cx="1250276" cy="1250833"/>
          </a:xfrm>
        </p:grpSpPr>
        <p:sp>
          <p:nvSpPr>
            <p:cNvPr id="642" name="Google Shape;642;p2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53299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30"/>
          <p:cNvGrpSpPr/>
          <p:nvPr/>
        </p:nvGrpSpPr>
        <p:grpSpPr>
          <a:xfrm>
            <a:off x="-865499" y="5253322"/>
            <a:ext cx="2605489" cy="2605489"/>
            <a:chOff x="367385" y="2587838"/>
            <a:chExt cx="2501110" cy="2501110"/>
          </a:xfrm>
        </p:grpSpPr>
        <p:sp>
          <p:nvSpPr>
            <p:cNvPr id="653" name="Google Shape;653;p30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2" name="Google Shape;662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30"/>
          <p:cNvSpPr txBox="1">
            <a:spLocks noGrp="1"/>
          </p:cNvSpPr>
          <p:nvPr>
            <p:ph type="subTitle" idx="1"/>
          </p:nvPr>
        </p:nvSpPr>
        <p:spPr>
          <a:xfrm>
            <a:off x="1607531" y="2774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0"/>
          <p:cNvSpPr txBox="1">
            <a:spLocks noGrp="1"/>
          </p:cNvSpPr>
          <p:nvPr>
            <p:ph type="subTitle" idx="2"/>
          </p:nvPr>
        </p:nvSpPr>
        <p:spPr>
          <a:xfrm>
            <a:off x="7946869" y="2774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30"/>
          <p:cNvSpPr txBox="1">
            <a:spLocks noGrp="1"/>
          </p:cNvSpPr>
          <p:nvPr>
            <p:ph type="subTitle" idx="3"/>
          </p:nvPr>
        </p:nvSpPr>
        <p:spPr>
          <a:xfrm>
            <a:off x="1607531" y="46858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30"/>
          <p:cNvSpPr txBox="1">
            <a:spLocks noGrp="1"/>
          </p:cNvSpPr>
          <p:nvPr>
            <p:ph type="subTitle" idx="4"/>
          </p:nvPr>
        </p:nvSpPr>
        <p:spPr>
          <a:xfrm>
            <a:off x="7946869" y="46858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30"/>
          <p:cNvSpPr txBox="1">
            <a:spLocks noGrp="1"/>
          </p:cNvSpPr>
          <p:nvPr>
            <p:ph type="subTitle" idx="5"/>
          </p:nvPr>
        </p:nvSpPr>
        <p:spPr>
          <a:xfrm>
            <a:off x="1607531" y="22948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68" name="Google Shape;668;p30"/>
          <p:cNvSpPr txBox="1">
            <a:spLocks noGrp="1"/>
          </p:cNvSpPr>
          <p:nvPr>
            <p:ph type="subTitle" idx="6"/>
          </p:nvPr>
        </p:nvSpPr>
        <p:spPr>
          <a:xfrm>
            <a:off x="1607531" y="42061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69" name="Google Shape;669;p30"/>
          <p:cNvSpPr txBox="1">
            <a:spLocks noGrp="1"/>
          </p:cNvSpPr>
          <p:nvPr>
            <p:ph type="subTitle" idx="7"/>
          </p:nvPr>
        </p:nvSpPr>
        <p:spPr>
          <a:xfrm>
            <a:off x="7946864" y="22948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70" name="Google Shape;670;p30"/>
          <p:cNvSpPr txBox="1">
            <a:spLocks noGrp="1"/>
          </p:cNvSpPr>
          <p:nvPr>
            <p:ph type="subTitle" idx="8"/>
          </p:nvPr>
        </p:nvSpPr>
        <p:spPr>
          <a:xfrm>
            <a:off x="7946864" y="42061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671" name="Google Shape;671;p30"/>
          <p:cNvGrpSpPr/>
          <p:nvPr/>
        </p:nvGrpSpPr>
        <p:grpSpPr>
          <a:xfrm>
            <a:off x="10391455" y="4562929"/>
            <a:ext cx="1987333" cy="2452771"/>
            <a:chOff x="7317341" y="3117397"/>
            <a:chExt cx="1490500" cy="1839578"/>
          </a:xfrm>
        </p:grpSpPr>
        <p:sp>
          <p:nvSpPr>
            <p:cNvPr id="672" name="Google Shape;672;p30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8" name="Google Shape;678;p30"/>
          <p:cNvGrpSpPr/>
          <p:nvPr/>
        </p:nvGrpSpPr>
        <p:grpSpPr>
          <a:xfrm>
            <a:off x="11247770" y="644703"/>
            <a:ext cx="660645" cy="660940"/>
            <a:chOff x="369195" y="1138234"/>
            <a:chExt cx="1250276" cy="1250833"/>
          </a:xfrm>
        </p:grpSpPr>
        <p:sp>
          <p:nvSpPr>
            <p:cNvPr id="679" name="Google Shape;679;p30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8" name="Google Shape;688;p30"/>
          <p:cNvGrpSpPr/>
          <p:nvPr/>
        </p:nvGrpSpPr>
        <p:grpSpPr>
          <a:xfrm rot="8906330" flipH="1">
            <a:off x="269463" y="4011796"/>
            <a:ext cx="891152" cy="891549"/>
            <a:chOff x="369195" y="1138234"/>
            <a:chExt cx="1250276" cy="1250833"/>
          </a:xfrm>
        </p:grpSpPr>
        <p:sp>
          <p:nvSpPr>
            <p:cNvPr id="689" name="Google Shape;689;p30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1430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81800" y="1612833"/>
            <a:ext cx="10428400" cy="5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80A2"/>
              </a:buClr>
              <a:buSzPts val="1200"/>
              <a:buFont typeface="Cabin"/>
              <a:buChar char="●"/>
              <a:defRPr sz="200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 flipH="1">
            <a:off x="9896820" y="-1233819"/>
            <a:ext cx="2605489" cy="2605489"/>
            <a:chOff x="367385" y="2587838"/>
            <a:chExt cx="2501110" cy="2501110"/>
          </a:xfrm>
        </p:grpSpPr>
        <p:sp>
          <p:nvSpPr>
            <p:cNvPr id="23" name="Google Shape;23;p4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4"/>
          <p:cNvGrpSpPr/>
          <p:nvPr/>
        </p:nvGrpSpPr>
        <p:grpSpPr>
          <a:xfrm flipH="1">
            <a:off x="-362783" y="4207994"/>
            <a:ext cx="1041397" cy="1041861"/>
            <a:chOff x="369195" y="1138234"/>
            <a:chExt cx="1250276" cy="1250833"/>
          </a:xfrm>
        </p:grpSpPr>
        <p:sp>
          <p:nvSpPr>
            <p:cNvPr id="33" name="Google Shape;33;p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4"/>
          <p:cNvGrpSpPr/>
          <p:nvPr/>
        </p:nvGrpSpPr>
        <p:grpSpPr>
          <a:xfrm rot="-8906330">
            <a:off x="167427" y="5933096"/>
            <a:ext cx="891152" cy="891549"/>
            <a:chOff x="369195" y="1138234"/>
            <a:chExt cx="1250276" cy="1250833"/>
          </a:xfrm>
        </p:grpSpPr>
        <p:sp>
          <p:nvSpPr>
            <p:cNvPr id="43" name="Google Shape;43;p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315554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31"/>
          <p:cNvSpPr txBox="1">
            <a:spLocks noGrp="1"/>
          </p:cNvSpPr>
          <p:nvPr>
            <p:ph type="title" idx="2"/>
          </p:nvPr>
        </p:nvSpPr>
        <p:spPr>
          <a:xfrm>
            <a:off x="943408" y="1613800"/>
            <a:ext cx="23772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31"/>
          <p:cNvSpPr txBox="1">
            <a:spLocks noGrp="1"/>
          </p:cNvSpPr>
          <p:nvPr>
            <p:ph type="subTitle" idx="1"/>
          </p:nvPr>
        </p:nvSpPr>
        <p:spPr>
          <a:xfrm>
            <a:off x="943408" y="5169496"/>
            <a:ext cx="23772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02" name="Google Shape;702;p31"/>
          <p:cNvSpPr txBox="1">
            <a:spLocks noGrp="1"/>
          </p:cNvSpPr>
          <p:nvPr>
            <p:ph type="title" idx="3"/>
          </p:nvPr>
        </p:nvSpPr>
        <p:spPr>
          <a:xfrm>
            <a:off x="3585669" y="1614903"/>
            <a:ext cx="23776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31"/>
          <p:cNvSpPr txBox="1">
            <a:spLocks noGrp="1"/>
          </p:cNvSpPr>
          <p:nvPr>
            <p:ph type="subTitle" idx="4"/>
          </p:nvPr>
        </p:nvSpPr>
        <p:spPr>
          <a:xfrm>
            <a:off x="3585669" y="5170467"/>
            <a:ext cx="23776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04" name="Google Shape;704;p31"/>
          <p:cNvSpPr txBox="1">
            <a:spLocks noGrp="1"/>
          </p:cNvSpPr>
          <p:nvPr>
            <p:ph type="title" idx="5"/>
          </p:nvPr>
        </p:nvSpPr>
        <p:spPr>
          <a:xfrm>
            <a:off x="6228331" y="1613817"/>
            <a:ext cx="23776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31"/>
          <p:cNvSpPr txBox="1">
            <a:spLocks noGrp="1"/>
          </p:cNvSpPr>
          <p:nvPr>
            <p:ph type="subTitle" idx="6"/>
          </p:nvPr>
        </p:nvSpPr>
        <p:spPr>
          <a:xfrm>
            <a:off x="6228331" y="5169500"/>
            <a:ext cx="23776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06" name="Google Shape;706;p31"/>
          <p:cNvSpPr txBox="1">
            <a:spLocks noGrp="1"/>
          </p:cNvSpPr>
          <p:nvPr>
            <p:ph type="title" idx="7"/>
          </p:nvPr>
        </p:nvSpPr>
        <p:spPr>
          <a:xfrm>
            <a:off x="8870992" y="1614920"/>
            <a:ext cx="23776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8"/>
          </p:nvPr>
        </p:nvSpPr>
        <p:spPr>
          <a:xfrm>
            <a:off x="8870992" y="5170472"/>
            <a:ext cx="23776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 flipH="1">
            <a:off x="-859781" y="-1248535"/>
            <a:ext cx="2605489" cy="2605489"/>
            <a:chOff x="367385" y="2587838"/>
            <a:chExt cx="2501110" cy="2501110"/>
          </a:xfrm>
        </p:grpSpPr>
        <p:sp>
          <p:nvSpPr>
            <p:cNvPr id="709" name="Google Shape;709;p31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8" name="Google Shape;718;p31"/>
          <p:cNvGrpSpPr/>
          <p:nvPr/>
        </p:nvGrpSpPr>
        <p:grpSpPr>
          <a:xfrm rot="8906330" flipH="1">
            <a:off x="11132513" y="5695063"/>
            <a:ext cx="891152" cy="891549"/>
            <a:chOff x="369195" y="1138234"/>
            <a:chExt cx="1250276" cy="1250833"/>
          </a:xfrm>
        </p:grpSpPr>
        <p:sp>
          <p:nvSpPr>
            <p:cNvPr id="719" name="Google Shape;719;p31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30561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2"/>
          <p:cNvSpPr txBox="1">
            <a:spLocks noGrp="1"/>
          </p:cNvSpPr>
          <p:nvPr>
            <p:ph type="title"/>
          </p:nvPr>
        </p:nvSpPr>
        <p:spPr>
          <a:xfrm>
            <a:off x="1353700" y="25740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32"/>
          <p:cNvSpPr txBox="1">
            <a:spLocks noGrp="1"/>
          </p:cNvSpPr>
          <p:nvPr>
            <p:ph type="subTitle" idx="1"/>
          </p:nvPr>
        </p:nvSpPr>
        <p:spPr>
          <a:xfrm>
            <a:off x="1353700" y="31274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1" name="Google Shape;731;p32"/>
          <p:cNvSpPr txBox="1">
            <a:spLocks noGrp="1"/>
          </p:cNvSpPr>
          <p:nvPr>
            <p:ph type="title" idx="2"/>
          </p:nvPr>
        </p:nvSpPr>
        <p:spPr>
          <a:xfrm>
            <a:off x="4660200" y="2574000"/>
            <a:ext cx="28716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32"/>
          <p:cNvSpPr txBox="1">
            <a:spLocks noGrp="1"/>
          </p:cNvSpPr>
          <p:nvPr>
            <p:ph type="subTitle" idx="3"/>
          </p:nvPr>
        </p:nvSpPr>
        <p:spPr>
          <a:xfrm>
            <a:off x="4660200" y="3127433"/>
            <a:ext cx="287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3" name="Google Shape;733;p32"/>
          <p:cNvSpPr txBox="1">
            <a:spLocks noGrp="1"/>
          </p:cNvSpPr>
          <p:nvPr>
            <p:ph type="title" idx="4"/>
          </p:nvPr>
        </p:nvSpPr>
        <p:spPr>
          <a:xfrm>
            <a:off x="1353700" y="48916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32"/>
          <p:cNvSpPr txBox="1">
            <a:spLocks noGrp="1"/>
          </p:cNvSpPr>
          <p:nvPr>
            <p:ph type="subTitle" idx="5"/>
          </p:nvPr>
        </p:nvSpPr>
        <p:spPr>
          <a:xfrm>
            <a:off x="1353700" y="54450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5" name="Google Shape;735;p32"/>
          <p:cNvSpPr txBox="1">
            <a:spLocks noGrp="1"/>
          </p:cNvSpPr>
          <p:nvPr>
            <p:ph type="title" idx="6"/>
          </p:nvPr>
        </p:nvSpPr>
        <p:spPr>
          <a:xfrm>
            <a:off x="4660200" y="4891600"/>
            <a:ext cx="28716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32"/>
          <p:cNvSpPr txBox="1">
            <a:spLocks noGrp="1"/>
          </p:cNvSpPr>
          <p:nvPr>
            <p:ph type="subTitle" idx="7"/>
          </p:nvPr>
        </p:nvSpPr>
        <p:spPr>
          <a:xfrm>
            <a:off x="4660200" y="5445033"/>
            <a:ext cx="287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7" name="Google Shape;737;p32"/>
          <p:cNvSpPr txBox="1">
            <a:spLocks noGrp="1"/>
          </p:cNvSpPr>
          <p:nvPr>
            <p:ph type="title" idx="8"/>
          </p:nvPr>
        </p:nvSpPr>
        <p:spPr>
          <a:xfrm>
            <a:off x="7961101" y="25740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32"/>
          <p:cNvSpPr txBox="1">
            <a:spLocks noGrp="1"/>
          </p:cNvSpPr>
          <p:nvPr>
            <p:ph type="subTitle" idx="9"/>
          </p:nvPr>
        </p:nvSpPr>
        <p:spPr>
          <a:xfrm>
            <a:off x="7961101" y="31274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9" name="Google Shape;739;p32"/>
          <p:cNvSpPr txBox="1">
            <a:spLocks noGrp="1"/>
          </p:cNvSpPr>
          <p:nvPr>
            <p:ph type="title" idx="13"/>
          </p:nvPr>
        </p:nvSpPr>
        <p:spPr>
          <a:xfrm>
            <a:off x="7961101" y="48916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32"/>
          <p:cNvSpPr txBox="1">
            <a:spLocks noGrp="1"/>
          </p:cNvSpPr>
          <p:nvPr>
            <p:ph type="subTitle" idx="14"/>
          </p:nvPr>
        </p:nvSpPr>
        <p:spPr>
          <a:xfrm>
            <a:off x="7961101" y="54450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41" name="Google Shape;741;p32"/>
          <p:cNvSpPr txBox="1">
            <a:spLocks noGrp="1"/>
          </p:cNvSpPr>
          <p:nvPr>
            <p:ph type="title" idx="15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2" name="Google Shape;742;p32"/>
          <p:cNvGrpSpPr/>
          <p:nvPr/>
        </p:nvGrpSpPr>
        <p:grpSpPr>
          <a:xfrm rot="1893670">
            <a:off x="91229" y="5250522"/>
            <a:ext cx="891152" cy="891549"/>
            <a:chOff x="369195" y="1138234"/>
            <a:chExt cx="1250276" cy="1250833"/>
          </a:xfrm>
        </p:grpSpPr>
        <p:sp>
          <p:nvSpPr>
            <p:cNvPr id="743" name="Google Shape;743;p32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2" name="Google Shape;752;p32"/>
          <p:cNvGrpSpPr/>
          <p:nvPr/>
        </p:nvGrpSpPr>
        <p:grpSpPr>
          <a:xfrm rot="1893381">
            <a:off x="666516" y="6089744"/>
            <a:ext cx="660651" cy="660945"/>
            <a:chOff x="369195" y="1138234"/>
            <a:chExt cx="1250276" cy="1250833"/>
          </a:xfrm>
        </p:grpSpPr>
        <p:sp>
          <p:nvSpPr>
            <p:cNvPr id="753" name="Google Shape;753;p32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2" name="Google Shape;762;p32"/>
          <p:cNvGrpSpPr/>
          <p:nvPr/>
        </p:nvGrpSpPr>
        <p:grpSpPr>
          <a:xfrm>
            <a:off x="10642585" y="-814211"/>
            <a:ext cx="2605489" cy="2605489"/>
            <a:chOff x="367385" y="2587838"/>
            <a:chExt cx="2501110" cy="2501110"/>
          </a:xfrm>
        </p:grpSpPr>
        <p:sp>
          <p:nvSpPr>
            <p:cNvPr id="763" name="Google Shape;763;p32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463691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3"/>
          <p:cNvGrpSpPr/>
          <p:nvPr/>
        </p:nvGrpSpPr>
        <p:grpSpPr>
          <a:xfrm>
            <a:off x="76202" y="87027"/>
            <a:ext cx="1041397" cy="1041861"/>
            <a:chOff x="369195" y="1138234"/>
            <a:chExt cx="1250276" cy="1250833"/>
          </a:xfrm>
        </p:grpSpPr>
        <p:sp>
          <p:nvSpPr>
            <p:cNvPr id="774" name="Google Shape;774;p3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3" name="Google Shape;783;p33"/>
          <p:cNvSpPr txBox="1"/>
          <p:nvPr/>
        </p:nvSpPr>
        <p:spPr>
          <a:xfrm>
            <a:off x="908000" y="4233567"/>
            <a:ext cx="5094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This presentation template was created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, including icons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accent3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784" name="Google Shape;784;p33"/>
          <p:cNvGrpSpPr/>
          <p:nvPr/>
        </p:nvGrpSpPr>
        <p:grpSpPr>
          <a:xfrm>
            <a:off x="2247889" y="5945997"/>
            <a:ext cx="1479827" cy="1480487"/>
            <a:chOff x="369195" y="1138234"/>
            <a:chExt cx="1250276" cy="1250833"/>
          </a:xfrm>
        </p:grpSpPr>
        <p:sp>
          <p:nvSpPr>
            <p:cNvPr id="785" name="Google Shape;785;p3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33"/>
          <p:cNvGrpSpPr/>
          <p:nvPr/>
        </p:nvGrpSpPr>
        <p:grpSpPr>
          <a:xfrm>
            <a:off x="10478329" y="-51769"/>
            <a:ext cx="1746385" cy="1747164"/>
            <a:chOff x="369195" y="1138234"/>
            <a:chExt cx="1250276" cy="1250833"/>
          </a:xfrm>
        </p:grpSpPr>
        <p:sp>
          <p:nvSpPr>
            <p:cNvPr id="795" name="Google Shape;795;p3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4" name="Google Shape;804;p33"/>
          <p:cNvSpPr txBox="1">
            <a:spLocks noGrp="1"/>
          </p:cNvSpPr>
          <p:nvPr>
            <p:ph type="ctrTitle"/>
          </p:nvPr>
        </p:nvSpPr>
        <p:spPr>
          <a:xfrm>
            <a:off x="908000" y="990600"/>
            <a:ext cx="5094000" cy="10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805" name="Google Shape;805;p33"/>
          <p:cNvSpPr txBox="1">
            <a:spLocks noGrp="1"/>
          </p:cNvSpPr>
          <p:nvPr>
            <p:ph type="subTitle" idx="1"/>
          </p:nvPr>
        </p:nvSpPr>
        <p:spPr>
          <a:xfrm>
            <a:off x="908000" y="2267533"/>
            <a:ext cx="50940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82411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34"/>
          <p:cNvGrpSpPr/>
          <p:nvPr/>
        </p:nvGrpSpPr>
        <p:grpSpPr>
          <a:xfrm rot="10800000" flipH="1">
            <a:off x="76202" y="6245826"/>
            <a:ext cx="1041397" cy="1041861"/>
            <a:chOff x="369195" y="1138234"/>
            <a:chExt cx="1250276" cy="1250833"/>
          </a:xfrm>
        </p:grpSpPr>
        <p:sp>
          <p:nvSpPr>
            <p:cNvPr id="808" name="Google Shape;80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7" name="Google Shape;817;p34"/>
          <p:cNvGrpSpPr/>
          <p:nvPr/>
        </p:nvGrpSpPr>
        <p:grpSpPr>
          <a:xfrm rot="10800000" flipH="1">
            <a:off x="2247889" y="-51769"/>
            <a:ext cx="1479827" cy="1480487"/>
            <a:chOff x="369195" y="1138234"/>
            <a:chExt cx="1250276" cy="1250833"/>
          </a:xfrm>
        </p:grpSpPr>
        <p:sp>
          <p:nvSpPr>
            <p:cNvPr id="818" name="Google Shape;81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7" name="Google Shape;827;p34"/>
          <p:cNvGrpSpPr/>
          <p:nvPr/>
        </p:nvGrpSpPr>
        <p:grpSpPr>
          <a:xfrm rot="10800000" flipH="1">
            <a:off x="10478329" y="5679319"/>
            <a:ext cx="1746385" cy="1747164"/>
            <a:chOff x="369195" y="1138234"/>
            <a:chExt cx="1250276" cy="1250833"/>
          </a:xfrm>
        </p:grpSpPr>
        <p:sp>
          <p:nvSpPr>
            <p:cNvPr id="828" name="Google Shape;82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76582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35"/>
          <p:cNvGrpSpPr/>
          <p:nvPr/>
        </p:nvGrpSpPr>
        <p:grpSpPr>
          <a:xfrm rot="10800000" flipH="1">
            <a:off x="2" y="4302559"/>
            <a:ext cx="1041397" cy="1041861"/>
            <a:chOff x="369195" y="1138234"/>
            <a:chExt cx="1250276" cy="1250833"/>
          </a:xfrm>
        </p:grpSpPr>
        <p:sp>
          <p:nvSpPr>
            <p:cNvPr id="839" name="Google Shape;839;p3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8" name="Google Shape;848;p35"/>
          <p:cNvGrpSpPr/>
          <p:nvPr/>
        </p:nvGrpSpPr>
        <p:grpSpPr>
          <a:xfrm rot="10800000" flipH="1">
            <a:off x="1358889" y="5815631"/>
            <a:ext cx="1479827" cy="1480487"/>
            <a:chOff x="369195" y="1138234"/>
            <a:chExt cx="1250276" cy="1250833"/>
          </a:xfrm>
        </p:grpSpPr>
        <p:sp>
          <p:nvSpPr>
            <p:cNvPr id="849" name="Google Shape;849;p3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35"/>
          <p:cNvGrpSpPr/>
          <p:nvPr/>
        </p:nvGrpSpPr>
        <p:grpSpPr>
          <a:xfrm rot="-5400000" flipH="1">
            <a:off x="9971939" y="-507059"/>
            <a:ext cx="1987333" cy="2452771"/>
            <a:chOff x="7317341" y="3117397"/>
            <a:chExt cx="1490500" cy="1839578"/>
          </a:xfrm>
        </p:grpSpPr>
        <p:sp>
          <p:nvSpPr>
            <p:cNvPr id="859" name="Google Shape;859;p3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896108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6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67" name="Google Shape;867;p36"/>
          <p:cNvGrpSpPr/>
          <p:nvPr/>
        </p:nvGrpSpPr>
        <p:grpSpPr>
          <a:xfrm rot="5400000">
            <a:off x="-35661" y="-507059"/>
            <a:ext cx="1987333" cy="2452771"/>
            <a:chOff x="7317341" y="3117397"/>
            <a:chExt cx="1490500" cy="1839578"/>
          </a:xfrm>
        </p:grpSpPr>
        <p:sp>
          <p:nvSpPr>
            <p:cNvPr id="868" name="Google Shape;868;p3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4" name="Google Shape;874;p36"/>
          <p:cNvGrpSpPr/>
          <p:nvPr/>
        </p:nvGrpSpPr>
        <p:grpSpPr>
          <a:xfrm flipH="1">
            <a:off x="9922220" y="4582781"/>
            <a:ext cx="2605489" cy="2605489"/>
            <a:chOff x="367385" y="2587838"/>
            <a:chExt cx="2501110" cy="2501110"/>
          </a:xfrm>
        </p:grpSpPr>
        <p:sp>
          <p:nvSpPr>
            <p:cNvPr id="875" name="Google Shape;875;p3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794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6565899" y="4279229"/>
            <a:ext cx="39136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1712500" y="4279231"/>
            <a:ext cx="3917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712500" y="3629067"/>
            <a:ext cx="39172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6565899" y="3629067"/>
            <a:ext cx="39136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 rot="1216785">
            <a:off x="-377996" y="4725250"/>
            <a:ext cx="1987309" cy="2452741"/>
            <a:chOff x="7317341" y="3117397"/>
            <a:chExt cx="1490500" cy="1839578"/>
          </a:xfrm>
        </p:grpSpPr>
        <p:sp>
          <p:nvSpPr>
            <p:cNvPr id="59" name="Google Shape;59;p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5"/>
          <p:cNvGrpSpPr/>
          <p:nvPr/>
        </p:nvGrpSpPr>
        <p:grpSpPr>
          <a:xfrm flipH="1">
            <a:off x="10383910" y="5101022"/>
            <a:ext cx="2605489" cy="2605489"/>
            <a:chOff x="367385" y="2587838"/>
            <a:chExt cx="2501110" cy="2501110"/>
          </a:xfrm>
        </p:grpSpPr>
        <p:sp>
          <p:nvSpPr>
            <p:cNvPr id="66" name="Google Shape;66;p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5"/>
          <p:cNvGrpSpPr/>
          <p:nvPr/>
        </p:nvGrpSpPr>
        <p:grpSpPr>
          <a:xfrm rot="1893670">
            <a:off x="10700429" y="29506"/>
            <a:ext cx="891152" cy="891549"/>
            <a:chOff x="369195" y="1138234"/>
            <a:chExt cx="1250276" cy="1250833"/>
          </a:xfrm>
        </p:grpSpPr>
        <p:sp>
          <p:nvSpPr>
            <p:cNvPr id="76" name="Google Shape;76;p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" name="Google Shape;85;p5"/>
          <p:cNvGrpSpPr/>
          <p:nvPr/>
        </p:nvGrpSpPr>
        <p:grpSpPr>
          <a:xfrm rot="1893381">
            <a:off x="11356316" y="843328"/>
            <a:ext cx="660651" cy="660945"/>
            <a:chOff x="369195" y="1138234"/>
            <a:chExt cx="1250276" cy="1250833"/>
          </a:xfrm>
        </p:grpSpPr>
        <p:sp>
          <p:nvSpPr>
            <p:cNvPr id="86" name="Google Shape;86;p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" name="Google Shape;95;p5"/>
          <p:cNvGrpSpPr/>
          <p:nvPr/>
        </p:nvGrpSpPr>
        <p:grpSpPr>
          <a:xfrm rot="1893622">
            <a:off x="-664378" y="-756694"/>
            <a:ext cx="1779555" cy="1779555"/>
            <a:chOff x="367385" y="2587838"/>
            <a:chExt cx="2501110" cy="2501110"/>
          </a:xfrm>
        </p:grpSpPr>
        <p:sp>
          <p:nvSpPr>
            <p:cNvPr id="96" name="Google Shape;96;p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4274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6"/>
          <p:cNvGrpSpPr/>
          <p:nvPr/>
        </p:nvGrpSpPr>
        <p:grpSpPr>
          <a:xfrm>
            <a:off x="-1020866" y="-1008645"/>
            <a:ext cx="2605489" cy="2605489"/>
            <a:chOff x="367385" y="2587838"/>
            <a:chExt cx="2501110" cy="2501110"/>
          </a:xfrm>
        </p:grpSpPr>
        <p:sp>
          <p:nvSpPr>
            <p:cNvPr id="107" name="Google Shape;107;p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11036303" y="238303"/>
            <a:ext cx="660645" cy="660940"/>
            <a:chOff x="369195" y="1138234"/>
            <a:chExt cx="1250276" cy="1250833"/>
          </a:xfrm>
        </p:grpSpPr>
        <p:sp>
          <p:nvSpPr>
            <p:cNvPr id="119" name="Google Shape;119;p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" name="Google Shape;128;p6"/>
          <p:cNvGrpSpPr/>
          <p:nvPr/>
        </p:nvGrpSpPr>
        <p:grpSpPr>
          <a:xfrm>
            <a:off x="11414803" y="899237"/>
            <a:ext cx="660645" cy="660940"/>
            <a:chOff x="369195" y="1138234"/>
            <a:chExt cx="1250276" cy="1250833"/>
          </a:xfrm>
        </p:grpSpPr>
        <p:sp>
          <p:nvSpPr>
            <p:cNvPr id="129" name="Google Shape;129;p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53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6096000" y="2137000"/>
            <a:ext cx="51552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7"/>
          <p:cNvGrpSpPr/>
          <p:nvPr/>
        </p:nvGrpSpPr>
        <p:grpSpPr>
          <a:xfrm>
            <a:off x="10667215" y="-194024"/>
            <a:ext cx="2338371" cy="2338371"/>
            <a:chOff x="367385" y="2587838"/>
            <a:chExt cx="2501110" cy="2501110"/>
          </a:xfrm>
        </p:grpSpPr>
        <p:sp>
          <p:nvSpPr>
            <p:cNvPr id="142" name="Google Shape;142;p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177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330000" y="1320800"/>
            <a:ext cx="9532000" cy="42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4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541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09900" y="1708000"/>
            <a:ext cx="4947200" cy="10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1109900" y="2771600"/>
            <a:ext cx="4947200" cy="2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58" name="Google Shape;158;p9"/>
          <p:cNvGrpSpPr/>
          <p:nvPr/>
        </p:nvGrpSpPr>
        <p:grpSpPr>
          <a:xfrm>
            <a:off x="-349045" y="4798929"/>
            <a:ext cx="1987333" cy="2452771"/>
            <a:chOff x="7317341" y="3117397"/>
            <a:chExt cx="1490500" cy="1839578"/>
          </a:xfrm>
        </p:grpSpPr>
        <p:sp>
          <p:nvSpPr>
            <p:cNvPr id="159" name="Google Shape;159;p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818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950967" y="5280933"/>
            <a:ext cx="10296800" cy="103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911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BM Plex Sans"/>
              <a:buNone/>
              <a:defRPr sz="3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i Jamjuree"/>
              <a:buChar char="●"/>
              <a:defRPr sz="18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17071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pos="5314">
          <p15:clr>
            <a:srgbClr val="EA4335"/>
          </p15:clr>
        </p15:guide>
        <p15:guide id="6" orient="horz" pos="29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BA84-0A79-2692-BFE0-F4AB91C9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7" y="1571346"/>
            <a:ext cx="10296800" cy="4057095"/>
          </a:xfrm>
        </p:spPr>
        <p:txBody>
          <a:bodyPr/>
          <a:lstStyle/>
          <a:p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04: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TELNET</a:t>
            </a:r>
          </a:p>
        </p:txBody>
      </p:sp>
    </p:spTree>
    <p:extLst>
      <p:ext uri="{BB962C8B-B14F-4D97-AF65-F5344CB8AC3E}">
        <p14:creationId xmlns:p14="http://schemas.microsoft.com/office/powerpoint/2010/main" val="315823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84E7-3132-2058-0B62-7701777C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0CD9A-FC8C-68F2-4434-34CEA48A14D6}"/>
              </a:ext>
            </a:extLst>
          </p:cNvPr>
          <p:cNvSpPr txBox="1"/>
          <p:nvPr/>
        </p:nvSpPr>
        <p:spPr>
          <a:xfrm>
            <a:off x="588723" y="2828835"/>
            <a:ext cx="13504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altLang="en-US" sz="5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5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altLang="en-US" sz="5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5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altLang="en-US" sz="5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5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altLang="en-US" sz="5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VMWARE UBUNTU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A9CF-3572-9FDC-18D3-6DDF013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6D1FD-72C3-AA57-521D-FE79C44C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76" y="1520954"/>
            <a:ext cx="5315692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155AAA-83D4-1926-FB3C-DB7947385AF3}"/>
              </a:ext>
            </a:extLst>
          </p:cNvPr>
          <p:cNvSpPr/>
          <p:nvPr/>
        </p:nvSpPr>
        <p:spPr>
          <a:xfrm>
            <a:off x="4749421" y="1897039"/>
            <a:ext cx="491319" cy="3275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2FE69-A2A7-8DF1-7C26-2E885EAA0F11}"/>
              </a:ext>
            </a:extLst>
          </p:cNvPr>
          <p:cNvSpPr/>
          <p:nvPr/>
        </p:nvSpPr>
        <p:spPr>
          <a:xfrm>
            <a:off x="5117910" y="2600670"/>
            <a:ext cx="978090" cy="3275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E199D2-7909-5CCA-729E-A73DB766D6C6}"/>
              </a:ext>
            </a:extLst>
          </p:cNvPr>
          <p:cNvSpPr/>
          <p:nvPr/>
        </p:nvSpPr>
        <p:spPr>
          <a:xfrm>
            <a:off x="3753134" y="3429000"/>
            <a:ext cx="3125338" cy="3275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5F13B-21D5-6502-C144-2FD32AB1C692}"/>
              </a:ext>
            </a:extLst>
          </p:cNvPr>
          <p:cNvSpPr/>
          <p:nvPr/>
        </p:nvSpPr>
        <p:spPr>
          <a:xfrm>
            <a:off x="3753134" y="4633416"/>
            <a:ext cx="2060812" cy="32754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5777-C7CD-B5D2-F681-A5023339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430F4-BC41-E448-D040-AA37CF66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18" y="1701521"/>
            <a:ext cx="7030431" cy="4563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333F6-FCDF-3413-C96E-1E2824EC3857}"/>
              </a:ext>
            </a:extLst>
          </p:cNvPr>
          <p:cNvSpPr/>
          <p:nvPr/>
        </p:nvSpPr>
        <p:spPr>
          <a:xfrm>
            <a:off x="5718412" y="2620370"/>
            <a:ext cx="709684" cy="2456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73029E-0790-477B-6B8F-5FC3855F2CF6}"/>
              </a:ext>
            </a:extLst>
          </p:cNvPr>
          <p:cNvSpPr/>
          <p:nvPr/>
        </p:nvSpPr>
        <p:spPr>
          <a:xfrm>
            <a:off x="5363570" y="3152633"/>
            <a:ext cx="1501254" cy="27636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5777-C7CD-B5D2-F681-A5023339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2FD11-68DD-28B7-F55B-37A75C912984}"/>
              </a:ext>
            </a:extLst>
          </p:cNvPr>
          <p:cNvSpPr/>
          <p:nvPr/>
        </p:nvSpPr>
        <p:spPr>
          <a:xfrm>
            <a:off x="2858610" y="2530136"/>
            <a:ext cx="3302493" cy="21306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E1FB38-D05D-099A-884E-B41B21C1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40" y="1356967"/>
            <a:ext cx="7030431" cy="46774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712AC5-6637-BC27-3F35-473336EC04B7}"/>
              </a:ext>
            </a:extLst>
          </p:cNvPr>
          <p:cNvSpPr/>
          <p:nvPr/>
        </p:nvSpPr>
        <p:spPr>
          <a:xfrm>
            <a:off x="2561377" y="2593075"/>
            <a:ext cx="3302493" cy="24830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8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516B-EDA4-2608-59EB-2482CD45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II:Cấu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7165A-90E0-4C23-7FBD-D1C626DC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88" y="1476141"/>
            <a:ext cx="6982799" cy="4686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64068C-6108-F461-0254-0C191837FEF0}"/>
              </a:ext>
            </a:extLst>
          </p:cNvPr>
          <p:cNvSpPr/>
          <p:nvPr/>
        </p:nvSpPr>
        <p:spPr>
          <a:xfrm>
            <a:off x="4735773" y="2866030"/>
            <a:ext cx="2388358" cy="21836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218E-E2B6-9A5E-B2FB-CB9E84A7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II:Cấu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547FD-0B70-B47E-B22A-85904418C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06" y="1606258"/>
            <a:ext cx="7001852" cy="4658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37FD3F-B9A2-392E-866E-A2465295F07E}"/>
              </a:ext>
            </a:extLst>
          </p:cNvPr>
          <p:cNvSpPr/>
          <p:nvPr/>
        </p:nvSpPr>
        <p:spPr>
          <a:xfrm>
            <a:off x="4694830" y="2292824"/>
            <a:ext cx="2388358" cy="21836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0A24-0C36-E2B9-2FB3-C7105788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III:cấu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C4FB3-341D-9024-CE8D-E9D8E49C35A4}"/>
              </a:ext>
            </a:extLst>
          </p:cNvPr>
          <p:cNvSpPr/>
          <p:nvPr/>
        </p:nvSpPr>
        <p:spPr>
          <a:xfrm>
            <a:off x="4558352" y="2074460"/>
            <a:ext cx="709684" cy="2866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39333-4FAB-3D11-E8F2-7F8C48CE1EC7}"/>
              </a:ext>
            </a:extLst>
          </p:cNvPr>
          <p:cNvSpPr/>
          <p:nvPr/>
        </p:nvSpPr>
        <p:spPr>
          <a:xfrm>
            <a:off x="4394579" y="2815509"/>
            <a:ext cx="1105469" cy="2866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AEB7A-AFFB-ADFD-5238-BCE7A4516E1F}"/>
              </a:ext>
            </a:extLst>
          </p:cNvPr>
          <p:cNvSpPr/>
          <p:nvPr/>
        </p:nvSpPr>
        <p:spPr>
          <a:xfrm>
            <a:off x="2838734" y="3929118"/>
            <a:ext cx="4094329" cy="2866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B39FC-B1AB-B60F-8E1B-1926E1148919}"/>
              </a:ext>
            </a:extLst>
          </p:cNvPr>
          <p:cNvSpPr/>
          <p:nvPr/>
        </p:nvSpPr>
        <p:spPr>
          <a:xfrm>
            <a:off x="2906973" y="5049672"/>
            <a:ext cx="1828800" cy="39578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F3B3C-3A29-644D-F45C-1FA3F71A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42" y="1356967"/>
            <a:ext cx="6393713" cy="53621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3913A6F-637B-9EB9-AC91-F9883E3CB547}"/>
              </a:ext>
            </a:extLst>
          </p:cNvPr>
          <p:cNvSpPr/>
          <p:nvPr/>
        </p:nvSpPr>
        <p:spPr>
          <a:xfrm>
            <a:off x="2982897" y="3613212"/>
            <a:ext cx="3613212" cy="4172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099D85-C6CA-BB43-267B-DD48E30EF68F}"/>
              </a:ext>
            </a:extLst>
          </p:cNvPr>
          <p:cNvSpPr/>
          <p:nvPr/>
        </p:nvSpPr>
        <p:spPr>
          <a:xfrm>
            <a:off x="2982897" y="5030865"/>
            <a:ext cx="1251752" cy="39578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3F210-A9B0-801C-3947-6E6C129EEA2B}"/>
              </a:ext>
            </a:extLst>
          </p:cNvPr>
          <p:cNvSpPr/>
          <p:nvPr/>
        </p:nvSpPr>
        <p:spPr>
          <a:xfrm>
            <a:off x="4558352" y="2627790"/>
            <a:ext cx="941696" cy="2866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2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FF0-BF52-F86C-45E2-9514AD66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III:cấu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AA6CF-CF2A-D46C-DAF6-7459BAD0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88" y="1663416"/>
            <a:ext cx="7011378" cy="46012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2DD13F-A900-5609-8376-FE8E6675890D}"/>
              </a:ext>
            </a:extLst>
          </p:cNvPr>
          <p:cNvSpPr/>
          <p:nvPr/>
        </p:nvSpPr>
        <p:spPr>
          <a:xfrm>
            <a:off x="5459104" y="2142699"/>
            <a:ext cx="764275" cy="1774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6EBD0-4175-F1F8-BB73-19BD361EA46B}"/>
              </a:ext>
            </a:extLst>
          </p:cNvPr>
          <p:cNvSpPr/>
          <p:nvPr/>
        </p:nvSpPr>
        <p:spPr>
          <a:xfrm>
            <a:off x="5268036" y="2626568"/>
            <a:ext cx="1337480" cy="1728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4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A6B6-031D-E94B-8C83-62FBC28A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III:cấu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21027-7564-DE52-06E9-52155E0C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79" y="1577679"/>
            <a:ext cx="7020905" cy="46869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869FB-176C-C594-70AF-BAE1F8220B3C}"/>
              </a:ext>
            </a:extLst>
          </p:cNvPr>
          <p:cNvSpPr/>
          <p:nvPr/>
        </p:nvSpPr>
        <p:spPr>
          <a:xfrm>
            <a:off x="2692079" y="2797791"/>
            <a:ext cx="3217402" cy="21836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81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848D-1929-714B-12D4-6C41A0F2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III:cấu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0E70C-8D6F-4834-D10D-DAC19246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1583142"/>
            <a:ext cx="7001852" cy="46393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818443-F0B8-55FD-C1DE-C725ECB22123}"/>
              </a:ext>
            </a:extLst>
          </p:cNvPr>
          <p:cNvSpPr/>
          <p:nvPr/>
        </p:nvSpPr>
        <p:spPr>
          <a:xfrm>
            <a:off x="4585648" y="2620370"/>
            <a:ext cx="2320119" cy="20471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DAFC-6B9C-BF57-1364-92D43DDC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D4F02B9-472C-378E-58EB-B7ECF3239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63412"/>
              </p:ext>
            </p:extLst>
          </p:nvPr>
        </p:nvGraphicFramePr>
        <p:xfrm>
          <a:off x="1987611" y="1873763"/>
          <a:ext cx="8443650" cy="414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550">
                  <a:extLst>
                    <a:ext uri="{9D8B030D-6E8A-4147-A177-3AD203B41FA5}">
                      <a16:colId xmlns:a16="http://schemas.microsoft.com/office/drawing/2014/main" val="3012296820"/>
                    </a:ext>
                  </a:extLst>
                </a:gridCol>
                <a:gridCol w="2814550">
                  <a:extLst>
                    <a:ext uri="{9D8B030D-6E8A-4147-A177-3AD203B41FA5}">
                      <a16:colId xmlns:a16="http://schemas.microsoft.com/office/drawing/2014/main" val="503775090"/>
                    </a:ext>
                  </a:extLst>
                </a:gridCol>
                <a:gridCol w="2814550">
                  <a:extLst>
                    <a:ext uri="{9D8B030D-6E8A-4147-A177-3AD203B41FA5}">
                      <a16:colId xmlns:a16="http://schemas.microsoft.com/office/drawing/2014/main" val="3200225435"/>
                    </a:ext>
                  </a:extLst>
                </a:gridCol>
              </a:tblGrid>
              <a:tr h="94754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39830"/>
                  </a:ext>
                </a:extLst>
              </a:tr>
              <a:tr h="94754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TELNET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69995"/>
                  </a:ext>
                </a:extLst>
              </a:tr>
              <a:tr h="94754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domain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23155"/>
                  </a:ext>
                </a:extLst>
              </a:tr>
              <a:tr h="94754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8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68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DCB4-9198-8E05-D6F9-03B4B8CF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068" y="1516644"/>
            <a:ext cx="10296800" cy="3579138"/>
          </a:xfrm>
        </p:spPr>
        <p:txBody>
          <a:bodyPr/>
          <a:lstStyle/>
          <a:p>
            <a:r>
              <a:rPr lang="en-US" altLang="en-US" sz="7200" dirty="0"/>
              <a:t>IV: Telnet </a:t>
            </a:r>
            <a:r>
              <a:rPr lang="en-US" altLang="en-US" sz="7200" dirty="0" err="1"/>
              <a:t>lên</a:t>
            </a:r>
            <a:r>
              <a:rPr lang="en-US" altLang="en-US" sz="7200" dirty="0"/>
              <a:t> server,</a:t>
            </a:r>
            <a:br>
              <a:rPr lang="en-US" altLang="en-US" sz="7200" dirty="0"/>
            </a:br>
            <a:r>
              <a:rPr lang="en-US" altLang="en-US" sz="7200" dirty="0" err="1"/>
              <a:t>bắt</a:t>
            </a:r>
            <a:r>
              <a:rPr lang="en-US" altLang="en-US" sz="7200" dirty="0"/>
              <a:t> </a:t>
            </a:r>
            <a:r>
              <a:rPr lang="en-US" altLang="en-US" sz="7200" dirty="0" err="1"/>
              <a:t>gói</a:t>
            </a:r>
            <a:r>
              <a:rPr lang="en-US" altLang="en-US" sz="7200" dirty="0"/>
              <a:t> tin</a:t>
            </a:r>
            <a:br>
              <a:rPr lang="en-US" altLang="en-US" sz="7200" dirty="0"/>
            </a:br>
            <a:r>
              <a:rPr lang="en-US" altLang="en-US" sz="7200" dirty="0" err="1"/>
              <a:t>và</a:t>
            </a:r>
            <a:r>
              <a:rPr lang="en-US" altLang="en-US" sz="7200" dirty="0"/>
              <a:t> </a:t>
            </a:r>
            <a:r>
              <a:rPr lang="en-US" altLang="en-US" sz="7200" dirty="0" err="1"/>
              <a:t>xem</a:t>
            </a:r>
            <a:r>
              <a:rPr lang="en-US" altLang="en-US" sz="7200" dirty="0"/>
              <a:t> </a:t>
            </a:r>
            <a:r>
              <a:rPr lang="en-US" altLang="en-US" sz="7200" dirty="0" err="1"/>
              <a:t>mật</a:t>
            </a:r>
            <a:r>
              <a:rPr lang="en-US" altLang="en-US" sz="7200" dirty="0"/>
              <a:t> </a:t>
            </a:r>
            <a:r>
              <a:rPr lang="en-US" altLang="en-US" sz="7200" dirty="0" err="1"/>
              <a:t>khẩu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8085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1939-8AFA-D944-67DC-A0F78403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IV: Telnet </a:t>
            </a:r>
            <a:r>
              <a:rPr lang="en-US" altLang="en-US" sz="3200" dirty="0" err="1"/>
              <a:t>lên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server,bắt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gói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tinvà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xem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mật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khẩu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14183-A9D5-76E4-A9C7-FD98A04C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0" y="1622234"/>
            <a:ext cx="8932835" cy="50848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D5895A-1A0A-EA34-54EE-BE8A99ABA062}"/>
              </a:ext>
            </a:extLst>
          </p:cNvPr>
          <p:cNvSpPr/>
          <p:nvPr/>
        </p:nvSpPr>
        <p:spPr>
          <a:xfrm>
            <a:off x="3179928" y="3098042"/>
            <a:ext cx="1842448" cy="1774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E468D-F5BD-68BC-ADCD-9CFDFB6FC0E1}"/>
              </a:ext>
            </a:extLst>
          </p:cNvPr>
          <p:cNvSpPr/>
          <p:nvPr/>
        </p:nvSpPr>
        <p:spPr>
          <a:xfrm>
            <a:off x="1713390" y="3712191"/>
            <a:ext cx="1466538" cy="27295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79764-2871-D4C6-F37A-779794EF70F0}"/>
              </a:ext>
            </a:extLst>
          </p:cNvPr>
          <p:cNvSpPr/>
          <p:nvPr/>
        </p:nvSpPr>
        <p:spPr>
          <a:xfrm>
            <a:off x="1713390" y="3971498"/>
            <a:ext cx="4045965" cy="1774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16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02AF-7AFE-2544-EA80-88A6D7C8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36" y="593367"/>
            <a:ext cx="10546431" cy="763600"/>
          </a:xfrm>
        </p:spPr>
        <p:txBody>
          <a:bodyPr/>
          <a:lstStyle/>
          <a:p>
            <a:r>
              <a:rPr lang="en-US" altLang="en-US" sz="3600" dirty="0"/>
              <a:t>IV: Telnet </a:t>
            </a:r>
            <a:r>
              <a:rPr lang="en-US" altLang="en-US" sz="3600" dirty="0" err="1"/>
              <a:t>lên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server,bắt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gói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tinvà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xem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mật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khẩu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8BF43-0B41-7F65-24BF-7615487CB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1549100"/>
            <a:ext cx="7039957" cy="4715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71E19F-D43E-BA85-3C4C-4A630FCFA928}"/>
              </a:ext>
            </a:extLst>
          </p:cNvPr>
          <p:cNvSpPr/>
          <p:nvPr/>
        </p:nvSpPr>
        <p:spPr>
          <a:xfrm>
            <a:off x="2576021" y="6045958"/>
            <a:ext cx="1545603" cy="2186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DADB-48EC-23F2-7627-DCB812B4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IV: Telnet </a:t>
            </a:r>
            <a:r>
              <a:rPr lang="en-US" altLang="en-US" sz="3200" dirty="0" err="1"/>
              <a:t>lên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server,bắt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gói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tinvà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xem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mật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khẩu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30107-1996-5DF9-026F-A1BCF45E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92" y="1481012"/>
            <a:ext cx="9475433" cy="5212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2E36E1-D144-A4E5-311B-BE8A990615DF}"/>
              </a:ext>
            </a:extLst>
          </p:cNvPr>
          <p:cNvSpPr/>
          <p:nvPr/>
        </p:nvSpPr>
        <p:spPr>
          <a:xfrm>
            <a:off x="1473692" y="2565779"/>
            <a:ext cx="9362630" cy="13647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3065-E225-50FC-1141-BF52EFC765AE}"/>
              </a:ext>
            </a:extLst>
          </p:cNvPr>
          <p:cNvSpPr/>
          <p:nvPr/>
        </p:nvSpPr>
        <p:spPr>
          <a:xfrm>
            <a:off x="1473692" y="3766782"/>
            <a:ext cx="1515168" cy="38896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DD1AF-D5C8-044B-C876-F006AEAECA08}"/>
              </a:ext>
            </a:extLst>
          </p:cNvPr>
          <p:cNvSpPr/>
          <p:nvPr/>
        </p:nvSpPr>
        <p:spPr>
          <a:xfrm>
            <a:off x="4531057" y="5376988"/>
            <a:ext cx="791570" cy="13647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91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E340-5431-6D40-1517-F22CE691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47" y="593367"/>
            <a:ext cx="10510920" cy="763600"/>
          </a:xfrm>
        </p:spPr>
        <p:txBody>
          <a:bodyPr/>
          <a:lstStyle/>
          <a:p>
            <a:r>
              <a:rPr lang="en-US" altLang="en-US" sz="3600" dirty="0"/>
              <a:t>IV: Telnet </a:t>
            </a:r>
            <a:r>
              <a:rPr lang="en-US" altLang="en-US" sz="3600" dirty="0" err="1"/>
              <a:t>lên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server,bắt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gói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tinvà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xem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mật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khẩu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D29D7-C69C-3F98-6AAC-A0B9DF20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72" y="1615735"/>
            <a:ext cx="7492754" cy="47673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639323-68AF-0F65-E805-C34B8A711E76}"/>
              </a:ext>
            </a:extLst>
          </p:cNvPr>
          <p:cNvSpPr/>
          <p:nvPr/>
        </p:nvSpPr>
        <p:spPr>
          <a:xfrm>
            <a:off x="2370338" y="2077375"/>
            <a:ext cx="1420427" cy="8877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191AC-552A-DAFF-7103-D2024073BDC1}"/>
              </a:ext>
            </a:extLst>
          </p:cNvPr>
          <p:cNvSpPr/>
          <p:nvPr/>
        </p:nvSpPr>
        <p:spPr>
          <a:xfrm>
            <a:off x="2370338" y="2237173"/>
            <a:ext cx="1065320" cy="9897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5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4DC9-510B-4BE0-B9A0-1D0EF517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13" y="1463379"/>
            <a:ext cx="10296800" cy="4271596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CÔ VÀ CÁC BẠN ĐÃ LẮNG NGHE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4037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663B-B4AE-3143-117B-B5BBDB4E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TELNET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B5FEC-8177-DFC9-F5D2-4CC4775F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71" y="1736168"/>
            <a:ext cx="1159354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9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0854-2E32-0D56-4051-929BA773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FAC4F-CF6F-6D59-115D-06CA0743D569}"/>
              </a:ext>
            </a:extLst>
          </p:cNvPr>
          <p:cNvSpPr txBox="1"/>
          <p:nvPr/>
        </p:nvSpPr>
        <p:spPr>
          <a:xfrm>
            <a:off x="614364" y="2303413"/>
            <a:ext cx="1063340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VMWARE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II: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III: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IV: Telnet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DE684-3DFC-87FA-4F16-26B339BD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59" y="1683898"/>
            <a:ext cx="7399514" cy="41841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B19BE0-5FCE-95F7-95CD-42FED3804118}"/>
              </a:ext>
            </a:extLst>
          </p:cNvPr>
          <p:cNvSpPr/>
          <p:nvPr/>
        </p:nvSpPr>
        <p:spPr>
          <a:xfrm>
            <a:off x="2674961" y="3753134"/>
            <a:ext cx="4080681" cy="40943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5529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E6271-D63F-3814-2299-0D1793C24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41" y="1263427"/>
            <a:ext cx="7062331" cy="53714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CA79C9-3A20-2926-AFE5-DD947D001C35}"/>
              </a:ext>
            </a:extLst>
          </p:cNvPr>
          <p:cNvSpPr/>
          <p:nvPr/>
        </p:nvSpPr>
        <p:spPr>
          <a:xfrm>
            <a:off x="2442949" y="2347415"/>
            <a:ext cx="6810233" cy="1774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E5A0D-BF34-75BA-6231-1CF363625146}"/>
              </a:ext>
            </a:extLst>
          </p:cNvPr>
          <p:cNvSpPr/>
          <p:nvPr/>
        </p:nvSpPr>
        <p:spPr>
          <a:xfrm>
            <a:off x="5390866" y="3515284"/>
            <a:ext cx="1269241" cy="292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D44D8-2EEF-67CE-B4E5-960E44FAC55C}"/>
              </a:ext>
            </a:extLst>
          </p:cNvPr>
          <p:cNvSpPr/>
          <p:nvPr/>
        </p:nvSpPr>
        <p:spPr>
          <a:xfrm>
            <a:off x="2442949" y="4798173"/>
            <a:ext cx="3653051" cy="1774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574F3-7E6C-AB65-0A4F-DE93CFCC7DEB}"/>
              </a:ext>
            </a:extLst>
          </p:cNvPr>
          <p:cNvSpPr/>
          <p:nvPr/>
        </p:nvSpPr>
        <p:spPr>
          <a:xfrm>
            <a:off x="2329841" y="4975594"/>
            <a:ext cx="4780643" cy="110546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26A06-A5AE-FE91-976B-402F739B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64" y="1806905"/>
            <a:ext cx="5744377" cy="4296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7489FE-3165-7CF1-CCAC-16863882A9C0}"/>
              </a:ext>
            </a:extLst>
          </p:cNvPr>
          <p:cNvSpPr/>
          <p:nvPr/>
        </p:nvSpPr>
        <p:spPr>
          <a:xfrm>
            <a:off x="4612943" y="5622878"/>
            <a:ext cx="2320120" cy="24565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2F129-3744-01C2-E88C-135BD963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1453837"/>
            <a:ext cx="8449854" cy="48107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6AAEB0-CE67-C5F5-D96E-0525C5EBD144}"/>
              </a:ext>
            </a:extLst>
          </p:cNvPr>
          <p:cNvSpPr/>
          <p:nvPr/>
        </p:nvSpPr>
        <p:spPr>
          <a:xfrm>
            <a:off x="2088107" y="3684896"/>
            <a:ext cx="3316406" cy="2047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4C7C-9724-163B-A5D2-68CA6E568851}"/>
              </a:ext>
            </a:extLst>
          </p:cNvPr>
          <p:cNvSpPr/>
          <p:nvPr/>
        </p:nvSpPr>
        <p:spPr>
          <a:xfrm>
            <a:off x="5621547" y="4271749"/>
            <a:ext cx="4259432" cy="55955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1C6-AFC1-7BD0-E4D8-799F9CB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VMWARE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872AD6-E3AB-00F3-C980-79A4423F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91" y="1356967"/>
            <a:ext cx="8411749" cy="44964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3D4AEF-CEDF-5CAF-3F9B-6BBF8066A9D0}"/>
              </a:ext>
            </a:extLst>
          </p:cNvPr>
          <p:cNvSpPr/>
          <p:nvPr/>
        </p:nvSpPr>
        <p:spPr>
          <a:xfrm>
            <a:off x="1937982" y="3766782"/>
            <a:ext cx="3398293" cy="2593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F34F5-5A77-737A-AC31-238EC079007F}"/>
              </a:ext>
            </a:extLst>
          </p:cNvPr>
          <p:cNvSpPr/>
          <p:nvPr/>
        </p:nvSpPr>
        <p:spPr>
          <a:xfrm>
            <a:off x="5496866" y="3111690"/>
            <a:ext cx="3278644" cy="54591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186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ecurity for Kids by Slidesgo ">
  <a:themeElements>
    <a:clrScheme name="Simple Light">
      <a:dk1>
        <a:srgbClr val="0B214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239</Words>
  <Application>Microsoft Office PowerPoint</Application>
  <PresentationFormat>Widescreen</PresentationFormat>
  <Paragraphs>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Bai Jamjuree</vt:lpstr>
      <vt:lpstr>Cabin</vt:lpstr>
      <vt:lpstr>Calibri</vt:lpstr>
      <vt:lpstr>IBM Plex Sans</vt:lpstr>
      <vt:lpstr>Passion One</vt:lpstr>
      <vt:lpstr>PT Sans</vt:lpstr>
      <vt:lpstr>Times New Roman</vt:lpstr>
      <vt:lpstr>Computer Security for Kids by Slidesgo </vt:lpstr>
      <vt:lpstr>Bài 04: Triển khai giao thức TELNET</vt:lpstr>
      <vt:lpstr>Tự Chấm Điểm</vt:lpstr>
      <vt:lpstr>Mô hình TELNET</vt:lpstr>
      <vt:lpstr>Mục Lục</vt:lpstr>
      <vt:lpstr>I: Cấu hình VMWARE</vt:lpstr>
      <vt:lpstr>I: Cấu hình VMWARE</vt:lpstr>
      <vt:lpstr>I: Cấu hình VMWARE kết nối với mạng</vt:lpstr>
      <vt:lpstr>I: Cấu hình VMWARE kết nối với mạng</vt:lpstr>
      <vt:lpstr>I: Cấu hình VMWARE kết nối với mạng</vt:lpstr>
      <vt:lpstr>I: Cấu hình VMWARE kết nối với mạng</vt:lpstr>
      <vt:lpstr>II: cấu hình server</vt:lpstr>
      <vt:lpstr>II: cấu hình server</vt:lpstr>
      <vt:lpstr>II: cấu hình server</vt:lpstr>
      <vt:lpstr>II:Cấu hình server</vt:lpstr>
      <vt:lpstr>II:Cấu hình server</vt:lpstr>
      <vt:lpstr>III:cấu hình Client</vt:lpstr>
      <vt:lpstr>III:cấu hình Client</vt:lpstr>
      <vt:lpstr>III:cấu hình Client</vt:lpstr>
      <vt:lpstr>III:cấu hình Client</vt:lpstr>
      <vt:lpstr>IV: Telnet lên server, bắt gói tin và xem mật khẩu</vt:lpstr>
      <vt:lpstr>IV: Telnet lên server,bắt gói tinvà xem mật khẩu</vt:lpstr>
      <vt:lpstr>IV: Telnet lên server,bắt gói tinvà xem mật khẩu</vt:lpstr>
      <vt:lpstr>IV: Telnet lên server,bắt gói tinvà xem mật khẩu</vt:lpstr>
      <vt:lpstr>IV: Telnet lên server,bắt gói tinvà xem mật khẩu</vt:lpstr>
      <vt:lpstr> CẢM ƠN CÔ VÀ CÁC BẠN ĐÃ LẮNG NGHE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04: Triển khai giao thức TELNET</dc:title>
  <dc:creator>Nguyễn Đức Mạnh</dc:creator>
  <cp:lastModifiedBy>Nguyễn Đức Mạnh</cp:lastModifiedBy>
  <cp:revision>7</cp:revision>
  <dcterms:created xsi:type="dcterms:W3CDTF">2023-03-13T06:03:37Z</dcterms:created>
  <dcterms:modified xsi:type="dcterms:W3CDTF">2023-03-28T08:43:37Z</dcterms:modified>
</cp:coreProperties>
</file>