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8" r:id="rId13"/>
    <p:sldId id="327" r:id="rId14"/>
    <p:sldId id="329" r:id="rId15"/>
    <p:sldId id="330" r:id="rId16"/>
    <p:sldId id="331" r:id="rId17"/>
    <p:sldId id="332" r:id="rId18"/>
    <p:sldId id="333" r:id="rId19"/>
    <p:sldId id="335" r:id="rId20"/>
    <p:sldId id="334" r:id="rId21"/>
    <p:sldId id="350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4" r:id="rId30"/>
    <p:sldId id="345" r:id="rId31"/>
    <p:sldId id="346" r:id="rId32"/>
    <p:sldId id="347" r:id="rId33"/>
    <p:sldId id="348" r:id="rId34"/>
    <p:sldId id="34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52400" y="377800"/>
            <a:ext cx="11487200" cy="61024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307400" y="988167"/>
            <a:ext cx="4672800" cy="37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466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307400" y="4677241"/>
            <a:ext cx="41064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67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406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/>
          <p:nvPr/>
        </p:nvSpPr>
        <p:spPr>
          <a:xfrm rot="10800000" flipH="1">
            <a:off x="352400" y="377800"/>
            <a:ext cx="11487200" cy="61024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11"/>
          <p:cNvSpPr txBox="1">
            <a:spLocks noGrp="1"/>
          </p:cNvSpPr>
          <p:nvPr>
            <p:ph type="title" hasCustomPrompt="1"/>
          </p:nvPr>
        </p:nvSpPr>
        <p:spPr>
          <a:xfrm>
            <a:off x="1077000" y="1362067"/>
            <a:ext cx="5944000" cy="21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14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0" name="Google Shape;170;p11"/>
          <p:cNvSpPr txBox="1">
            <a:spLocks noGrp="1"/>
          </p:cNvSpPr>
          <p:nvPr>
            <p:ph type="subTitle" idx="1"/>
          </p:nvPr>
        </p:nvSpPr>
        <p:spPr>
          <a:xfrm>
            <a:off x="1077000" y="3583433"/>
            <a:ext cx="43824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071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8679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>
            <a:spLocks noGrp="1"/>
          </p:cNvSpPr>
          <p:nvPr>
            <p:ph type="title"/>
          </p:nvPr>
        </p:nvSpPr>
        <p:spPr>
          <a:xfrm>
            <a:off x="953447" y="2507395"/>
            <a:ext cx="4917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2" hasCustomPrompt="1"/>
          </p:nvPr>
        </p:nvSpPr>
        <p:spPr>
          <a:xfrm>
            <a:off x="953377" y="1862004"/>
            <a:ext cx="4911200" cy="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1"/>
          </p:nvPr>
        </p:nvSpPr>
        <p:spPr>
          <a:xfrm>
            <a:off x="953447" y="3011397"/>
            <a:ext cx="49172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3"/>
          </p:nvPr>
        </p:nvSpPr>
        <p:spPr>
          <a:xfrm>
            <a:off x="6327412" y="2507401"/>
            <a:ext cx="4911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4" hasCustomPrompt="1"/>
          </p:nvPr>
        </p:nvSpPr>
        <p:spPr>
          <a:xfrm>
            <a:off x="6327412" y="1862037"/>
            <a:ext cx="4913200" cy="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5"/>
          </p:nvPr>
        </p:nvSpPr>
        <p:spPr>
          <a:xfrm>
            <a:off x="6327412" y="3011403"/>
            <a:ext cx="49108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6"/>
          </p:nvPr>
        </p:nvSpPr>
        <p:spPr>
          <a:xfrm>
            <a:off x="953447" y="4791105"/>
            <a:ext cx="4911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7" hasCustomPrompt="1"/>
          </p:nvPr>
        </p:nvSpPr>
        <p:spPr>
          <a:xfrm>
            <a:off x="953377" y="4145744"/>
            <a:ext cx="4911200" cy="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8"/>
          </p:nvPr>
        </p:nvSpPr>
        <p:spPr>
          <a:xfrm>
            <a:off x="953447" y="5295124"/>
            <a:ext cx="49172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9"/>
          </p:nvPr>
        </p:nvSpPr>
        <p:spPr>
          <a:xfrm>
            <a:off x="6327412" y="4791101"/>
            <a:ext cx="49108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13" hasCustomPrompt="1"/>
          </p:nvPr>
        </p:nvSpPr>
        <p:spPr>
          <a:xfrm>
            <a:off x="6327423" y="4145751"/>
            <a:ext cx="4911200" cy="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14"/>
          </p:nvPr>
        </p:nvSpPr>
        <p:spPr>
          <a:xfrm>
            <a:off x="6327412" y="5295123"/>
            <a:ext cx="49108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15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7" name="Google Shape;187;p13"/>
          <p:cNvGrpSpPr/>
          <p:nvPr/>
        </p:nvGrpSpPr>
        <p:grpSpPr>
          <a:xfrm>
            <a:off x="11127364" y="991936"/>
            <a:ext cx="1424481" cy="1425283"/>
            <a:chOff x="369195" y="1138234"/>
            <a:chExt cx="1250276" cy="1250833"/>
          </a:xfrm>
        </p:grpSpPr>
        <p:sp>
          <p:nvSpPr>
            <p:cNvPr id="188" name="Google Shape;188;p13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7" name="Google Shape;197;p13"/>
          <p:cNvGrpSpPr/>
          <p:nvPr/>
        </p:nvGrpSpPr>
        <p:grpSpPr>
          <a:xfrm>
            <a:off x="4723615" y="5936925"/>
            <a:ext cx="2338371" cy="2338371"/>
            <a:chOff x="367385" y="2587838"/>
            <a:chExt cx="2501110" cy="2501110"/>
          </a:xfrm>
        </p:grpSpPr>
        <p:sp>
          <p:nvSpPr>
            <p:cNvPr id="198" name="Google Shape;198;p13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7" name="Google Shape;207;p13"/>
          <p:cNvGrpSpPr/>
          <p:nvPr/>
        </p:nvGrpSpPr>
        <p:grpSpPr>
          <a:xfrm>
            <a:off x="483685" y="251859"/>
            <a:ext cx="934540" cy="934956"/>
            <a:chOff x="369195" y="1138234"/>
            <a:chExt cx="1250276" cy="1250833"/>
          </a:xfrm>
        </p:grpSpPr>
        <p:sp>
          <p:nvSpPr>
            <p:cNvPr id="208" name="Google Shape;208;p13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470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/>
          <p:nvPr/>
        </p:nvSpPr>
        <p:spPr>
          <a:xfrm rot="10800000" flipH="1">
            <a:off x="352400" y="377800"/>
            <a:ext cx="11487200" cy="61024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14"/>
          <p:cNvSpPr txBox="1">
            <a:spLocks noGrp="1"/>
          </p:cNvSpPr>
          <p:nvPr>
            <p:ph type="title" hasCustomPrompt="1"/>
          </p:nvPr>
        </p:nvSpPr>
        <p:spPr>
          <a:xfrm>
            <a:off x="4692000" y="893633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"/>
          </p:nvPr>
        </p:nvSpPr>
        <p:spPr>
          <a:xfrm>
            <a:off x="4692000" y="1918833"/>
            <a:ext cx="6262400" cy="58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type="title" idx="2" hasCustomPrompt="1"/>
          </p:nvPr>
        </p:nvSpPr>
        <p:spPr>
          <a:xfrm>
            <a:off x="4692000" y="2623908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3"/>
          </p:nvPr>
        </p:nvSpPr>
        <p:spPr>
          <a:xfrm>
            <a:off x="4692000" y="3649951"/>
            <a:ext cx="6262400" cy="58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title" idx="4" hasCustomPrompt="1"/>
          </p:nvPr>
        </p:nvSpPr>
        <p:spPr>
          <a:xfrm>
            <a:off x="4692000" y="4354184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4" name="Google Shape;224;p14"/>
          <p:cNvSpPr txBox="1">
            <a:spLocks noGrp="1"/>
          </p:cNvSpPr>
          <p:nvPr>
            <p:ph type="subTitle" idx="5"/>
          </p:nvPr>
        </p:nvSpPr>
        <p:spPr>
          <a:xfrm>
            <a:off x="4692000" y="5381067"/>
            <a:ext cx="6262400" cy="58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8270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subTitle" idx="1"/>
          </p:nvPr>
        </p:nvSpPr>
        <p:spPr>
          <a:xfrm flipH="1">
            <a:off x="948137" y="2314235"/>
            <a:ext cx="39088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5"/>
          <p:cNvSpPr txBox="1">
            <a:spLocks noGrp="1"/>
          </p:cNvSpPr>
          <p:nvPr>
            <p:ph type="title" hasCustomPrompt="1"/>
          </p:nvPr>
        </p:nvSpPr>
        <p:spPr>
          <a:xfrm flipH="1">
            <a:off x="5088337" y="1614133"/>
            <a:ext cx="3908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8" name="Google Shape;228;p15"/>
          <p:cNvSpPr txBox="1">
            <a:spLocks noGrp="1"/>
          </p:cNvSpPr>
          <p:nvPr>
            <p:ph type="subTitle" idx="2"/>
          </p:nvPr>
        </p:nvSpPr>
        <p:spPr>
          <a:xfrm flipH="1">
            <a:off x="948137" y="5389867"/>
            <a:ext cx="39088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5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5088337" y="4691800"/>
            <a:ext cx="3908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4"/>
          </p:nvPr>
        </p:nvSpPr>
        <p:spPr>
          <a:xfrm flipH="1">
            <a:off x="948137" y="3852051"/>
            <a:ext cx="39088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5088337" y="3152967"/>
            <a:ext cx="3908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15"/>
          <p:cNvSpPr txBox="1">
            <a:spLocks noGrp="1"/>
          </p:cNvSpPr>
          <p:nvPr>
            <p:ph type="title" idx="6"/>
          </p:nvPr>
        </p:nvSpPr>
        <p:spPr>
          <a:xfrm flipH="1">
            <a:off x="984033" y="1743933"/>
            <a:ext cx="39088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title" idx="7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title" idx="8"/>
          </p:nvPr>
        </p:nvSpPr>
        <p:spPr>
          <a:xfrm flipH="1">
            <a:off x="984033" y="3282767"/>
            <a:ext cx="39088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title" idx="9"/>
          </p:nvPr>
        </p:nvSpPr>
        <p:spPr>
          <a:xfrm flipH="1">
            <a:off x="984033" y="4821600"/>
            <a:ext cx="39088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grpSp>
        <p:nvGrpSpPr>
          <p:cNvPr id="236" name="Google Shape;236;p15"/>
          <p:cNvGrpSpPr/>
          <p:nvPr/>
        </p:nvGrpSpPr>
        <p:grpSpPr>
          <a:xfrm>
            <a:off x="10453152" y="-819627"/>
            <a:ext cx="2605489" cy="2605489"/>
            <a:chOff x="367385" y="2587838"/>
            <a:chExt cx="2501110" cy="2501110"/>
          </a:xfrm>
        </p:grpSpPr>
        <p:sp>
          <p:nvSpPr>
            <p:cNvPr id="237" name="Google Shape;237;p15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6" name="Google Shape;246;p15"/>
          <p:cNvGrpSpPr/>
          <p:nvPr/>
        </p:nvGrpSpPr>
        <p:grpSpPr>
          <a:xfrm rot="8906330" flipH="1">
            <a:off x="46029" y="761263"/>
            <a:ext cx="891152" cy="891549"/>
            <a:chOff x="369195" y="1138234"/>
            <a:chExt cx="1250276" cy="1250833"/>
          </a:xfrm>
        </p:grpSpPr>
        <p:sp>
          <p:nvSpPr>
            <p:cNvPr id="247" name="Google Shape;247;p1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6" name="Google Shape;256;p15"/>
          <p:cNvGrpSpPr/>
          <p:nvPr/>
        </p:nvGrpSpPr>
        <p:grpSpPr>
          <a:xfrm rot="8906619" flipH="1">
            <a:off x="621316" y="152645"/>
            <a:ext cx="660651" cy="660945"/>
            <a:chOff x="369195" y="1138234"/>
            <a:chExt cx="1250276" cy="1250833"/>
          </a:xfrm>
        </p:grpSpPr>
        <p:sp>
          <p:nvSpPr>
            <p:cNvPr id="257" name="Google Shape;257;p1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03330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"/>
          <p:cNvSpPr/>
          <p:nvPr/>
        </p:nvSpPr>
        <p:spPr>
          <a:xfrm rot="10800000" flipH="1">
            <a:off x="352400" y="377800"/>
            <a:ext cx="11487200" cy="61024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/>
          </p:nvPr>
        </p:nvSpPr>
        <p:spPr>
          <a:xfrm>
            <a:off x="5549900" y="4722167"/>
            <a:ext cx="56800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69" name="Google Shape;269;p16"/>
          <p:cNvSpPr txBox="1">
            <a:spLocks noGrp="1"/>
          </p:cNvSpPr>
          <p:nvPr>
            <p:ph type="subTitle" idx="1"/>
          </p:nvPr>
        </p:nvSpPr>
        <p:spPr>
          <a:xfrm>
            <a:off x="5549900" y="1426633"/>
            <a:ext cx="5680000" cy="3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grpSp>
        <p:nvGrpSpPr>
          <p:cNvPr id="270" name="Google Shape;270;p16"/>
          <p:cNvGrpSpPr/>
          <p:nvPr/>
        </p:nvGrpSpPr>
        <p:grpSpPr>
          <a:xfrm>
            <a:off x="-652312" y="4506829"/>
            <a:ext cx="1987333" cy="2452771"/>
            <a:chOff x="7317341" y="3117397"/>
            <a:chExt cx="1490500" cy="1839578"/>
          </a:xfrm>
        </p:grpSpPr>
        <p:sp>
          <p:nvSpPr>
            <p:cNvPr id="271" name="Google Shape;271;p16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16"/>
          <p:cNvGrpSpPr/>
          <p:nvPr/>
        </p:nvGrpSpPr>
        <p:grpSpPr>
          <a:xfrm>
            <a:off x="10444885" y="5804448"/>
            <a:ext cx="2605489" cy="2605489"/>
            <a:chOff x="367385" y="2587838"/>
            <a:chExt cx="2501110" cy="2501110"/>
          </a:xfrm>
        </p:grpSpPr>
        <p:sp>
          <p:nvSpPr>
            <p:cNvPr id="278" name="Google Shape;278;p16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67332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9" name="Google Shape;289;p17"/>
          <p:cNvGrpSpPr/>
          <p:nvPr/>
        </p:nvGrpSpPr>
        <p:grpSpPr>
          <a:xfrm flipH="1">
            <a:off x="10282761" y="-1008645"/>
            <a:ext cx="2605489" cy="2605489"/>
            <a:chOff x="367385" y="2587838"/>
            <a:chExt cx="2501110" cy="2501110"/>
          </a:xfrm>
        </p:grpSpPr>
        <p:sp>
          <p:nvSpPr>
            <p:cNvPr id="290" name="Google Shape;290;p17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9" name="Google Shape;299;p17"/>
          <p:cNvGrpSpPr/>
          <p:nvPr/>
        </p:nvGrpSpPr>
        <p:grpSpPr>
          <a:xfrm rot="-4499757" flipH="1">
            <a:off x="188086" y="5542019"/>
            <a:ext cx="660665" cy="660959"/>
            <a:chOff x="369195" y="1138234"/>
            <a:chExt cx="1250276" cy="1250833"/>
          </a:xfrm>
        </p:grpSpPr>
        <p:sp>
          <p:nvSpPr>
            <p:cNvPr id="300" name="Google Shape;300;p17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9" name="Google Shape;309;p17"/>
          <p:cNvGrpSpPr/>
          <p:nvPr/>
        </p:nvGrpSpPr>
        <p:grpSpPr>
          <a:xfrm rot="-4499757" flipH="1">
            <a:off x="728536" y="6078685"/>
            <a:ext cx="660665" cy="660959"/>
            <a:chOff x="369195" y="1138234"/>
            <a:chExt cx="1250276" cy="1250833"/>
          </a:xfrm>
        </p:grpSpPr>
        <p:sp>
          <p:nvSpPr>
            <p:cNvPr id="310" name="Google Shape;310;p17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29013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21" name="Google Shape;321;p18"/>
          <p:cNvGrpSpPr/>
          <p:nvPr/>
        </p:nvGrpSpPr>
        <p:grpSpPr>
          <a:xfrm rot="10800000">
            <a:off x="10790761" y="5084602"/>
            <a:ext cx="2605489" cy="2605489"/>
            <a:chOff x="367385" y="2587838"/>
            <a:chExt cx="2501110" cy="2501110"/>
          </a:xfrm>
        </p:grpSpPr>
        <p:sp>
          <p:nvSpPr>
            <p:cNvPr id="322" name="Google Shape;322;p18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1" name="Google Shape;331;p18"/>
          <p:cNvGrpSpPr/>
          <p:nvPr/>
        </p:nvGrpSpPr>
        <p:grpSpPr>
          <a:xfrm rot="-6300243">
            <a:off x="188086" y="618169"/>
            <a:ext cx="660665" cy="660959"/>
            <a:chOff x="369195" y="1138234"/>
            <a:chExt cx="1250276" cy="1250833"/>
          </a:xfrm>
        </p:grpSpPr>
        <p:sp>
          <p:nvSpPr>
            <p:cNvPr id="332" name="Google Shape;332;p18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1" name="Google Shape;341;p18"/>
          <p:cNvGrpSpPr/>
          <p:nvPr/>
        </p:nvGrpSpPr>
        <p:grpSpPr>
          <a:xfrm rot="-6300243">
            <a:off x="728536" y="81503"/>
            <a:ext cx="660665" cy="660959"/>
            <a:chOff x="369195" y="1138234"/>
            <a:chExt cx="1250276" cy="1250833"/>
          </a:xfrm>
        </p:grpSpPr>
        <p:sp>
          <p:nvSpPr>
            <p:cNvPr id="342" name="Google Shape;342;p18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42663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19"/>
          <p:cNvGrpSpPr/>
          <p:nvPr/>
        </p:nvGrpSpPr>
        <p:grpSpPr>
          <a:xfrm rot="1216785">
            <a:off x="1494620" y="4817916"/>
            <a:ext cx="1987309" cy="2452741"/>
            <a:chOff x="7317341" y="3117397"/>
            <a:chExt cx="1490500" cy="1839578"/>
          </a:xfrm>
        </p:grpSpPr>
        <p:sp>
          <p:nvSpPr>
            <p:cNvPr id="353" name="Google Shape;353;p19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9" name="Google Shape;359;p19"/>
          <p:cNvGrpSpPr/>
          <p:nvPr/>
        </p:nvGrpSpPr>
        <p:grpSpPr>
          <a:xfrm>
            <a:off x="-792266" y="5269889"/>
            <a:ext cx="2605489" cy="2605489"/>
            <a:chOff x="367385" y="2587838"/>
            <a:chExt cx="2501110" cy="2501110"/>
          </a:xfrm>
        </p:grpSpPr>
        <p:sp>
          <p:nvSpPr>
            <p:cNvPr id="360" name="Google Shape;360;p19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9" name="Google Shape;369;p1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70" name="Google Shape;370;p19"/>
          <p:cNvGrpSpPr/>
          <p:nvPr/>
        </p:nvGrpSpPr>
        <p:grpSpPr>
          <a:xfrm rot="1893670">
            <a:off x="11030629" y="750872"/>
            <a:ext cx="891152" cy="891549"/>
            <a:chOff x="369195" y="1138234"/>
            <a:chExt cx="1250276" cy="1250833"/>
          </a:xfrm>
        </p:grpSpPr>
        <p:sp>
          <p:nvSpPr>
            <p:cNvPr id="371" name="Google Shape;371;p19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9"/>
          <p:cNvGrpSpPr/>
          <p:nvPr/>
        </p:nvGrpSpPr>
        <p:grpSpPr>
          <a:xfrm rot="1893381">
            <a:off x="11455133" y="1656827"/>
            <a:ext cx="660651" cy="660945"/>
            <a:chOff x="369195" y="1138234"/>
            <a:chExt cx="1250276" cy="1250833"/>
          </a:xfrm>
        </p:grpSpPr>
        <p:sp>
          <p:nvSpPr>
            <p:cNvPr id="381" name="Google Shape;381;p19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0" name="Google Shape;390;p19"/>
          <p:cNvGrpSpPr/>
          <p:nvPr/>
        </p:nvGrpSpPr>
        <p:grpSpPr>
          <a:xfrm rot="1893622">
            <a:off x="9725956" y="-756694"/>
            <a:ext cx="1779555" cy="1779555"/>
            <a:chOff x="367385" y="2587838"/>
            <a:chExt cx="2501110" cy="2501110"/>
          </a:xfrm>
        </p:grpSpPr>
        <p:sp>
          <p:nvSpPr>
            <p:cNvPr id="391" name="Google Shape;391;p19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50515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0"/>
          <p:cNvSpPr/>
          <p:nvPr/>
        </p:nvSpPr>
        <p:spPr>
          <a:xfrm rot="10800000" flipH="1">
            <a:off x="352400" y="377800"/>
            <a:ext cx="11487200" cy="61024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2" name="Google Shape;402;p20"/>
          <p:cNvSpPr txBox="1">
            <a:spLocks noGrp="1"/>
          </p:cNvSpPr>
          <p:nvPr>
            <p:ph type="title"/>
          </p:nvPr>
        </p:nvSpPr>
        <p:spPr>
          <a:xfrm>
            <a:off x="4739700" y="2213667"/>
            <a:ext cx="6497200" cy="18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 sz="14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20"/>
          <p:cNvSpPr txBox="1">
            <a:spLocks noGrp="1"/>
          </p:cNvSpPr>
          <p:nvPr>
            <p:ph type="subTitle" idx="1"/>
          </p:nvPr>
        </p:nvSpPr>
        <p:spPr>
          <a:xfrm>
            <a:off x="6096000" y="4086333"/>
            <a:ext cx="5140800" cy="1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392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10800000" flipH="1">
            <a:off x="352400" y="377800"/>
            <a:ext cx="11487200" cy="61024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015801" y="2699167"/>
            <a:ext cx="6211200" cy="212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015800" y="1271567"/>
            <a:ext cx="62112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015801" y="5086433"/>
            <a:ext cx="6211200" cy="50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027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>
            <a:spLocks noGrp="1"/>
          </p:cNvSpPr>
          <p:nvPr>
            <p:ph type="title"/>
          </p:nvPr>
        </p:nvSpPr>
        <p:spPr>
          <a:xfrm>
            <a:off x="1163200" y="1190433"/>
            <a:ext cx="4488400" cy="30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21"/>
          <p:cNvSpPr txBox="1">
            <a:spLocks noGrp="1"/>
          </p:cNvSpPr>
          <p:nvPr>
            <p:ph type="subTitle" idx="1"/>
          </p:nvPr>
        </p:nvSpPr>
        <p:spPr>
          <a:xfrm>
            <a:off x="1163200" y="4231567"/>
            <a:ext cx="4488400" cy="14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21"/>
          <p:cNvSpPr>
            <a:spLocks noGrp="1"/>
          </p:cNvSpPr>
          <p:nvPr>
            <p:ph type="pic" idx="2"/>
          </p:nvPr>
        </p:nvSpPr>
        <p:spPr>
          <a:xfrm>
            <a:off x="6616700" y="719333"/>
            <a:ext cx="3784800" cy="5421600"/>
          </a:xfrm>
          <a:prstGeom prst="roundRect">
            <a:avLst>
              <a:gd name="adj" fmla="val 16667"/>
            </a:avLst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08" name="Google Shape;408;p21"/>
          <p:cNvGrpSpPr/>
          <p:nvPr/>
        </p:nvGrpSpPr>
        <p:grpSpPr>
          <a:xfrm>
            <a:off x="366768" y="203027"/>
            <a:ext cx="1041397" cy="1041861"/>
            <a:chOff x="369195" y="1138234"/>
            <a:chExt cx="1250276" cy="1250833"/>
          </a:xfrm>
        </p:grpSpPr>
        <p:sp>
          <p:nvSpPr>
            <p:cNvPr id="409" name="Google Shape;409;p21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13418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2"/>
          <p:cNvSpPr txBox="1">
            <a:spLocks noGrp="1"/>
          </p:cNvSpPr>
          <p:nvPr>
            <p:ph type="subTitle" idx="1"/>
          </p:nvPr>
        </p:nvSpPr>
        <p:spPr>
          <a:xfrm>
            <a:off x="2447600" y="1507740"/>
            <a:ext cx="7296800" cy="8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p2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1" name="Google Shape;421;p22"/>
          <p:cNvGrpSpPr/>
          <p:nvPr/>
        </p:nvGrpSpPr>
        <p:grpSpPr>
          <a:xfrm>
            <a:off x="10642746" y="198394"/>
            <a:ext cx="1041397" cy="1041861"/>
            <a:chOff x="369195" y="1138234"/>
            <a:chExt cx="1250276" cy="1250833"/>
          </a:xfrm>
        </p:grpSpPr>
        <p:sp>
          <p:nvSpPr>
            <p:cNvPr id="422" name="Google Shape;422;p22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65825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3"/>
          <p:cNvSpPr txBox="1">
            <a:spLocks noGrp="1"/>
          </p:cNvSpPr>
          <p:nvPr>
            <p:ph type="title"/>
          </p:nvPr>
        </p:nvSpPr>
        <p:spPr>
          <a:xfrm flipH="1">
            <a:off x="6416252" y="1846251"/>
            <a:ext cx="4027200" cy="14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33" name="Google Shape;433;p23"/>
          <p:cNvSpPr txBox="1">
            <a:spLocks noGrp="1"/>
          </p:cNvSpPr>
          <p:nvPr>
            <p:ph type="subTitle" idx="1"/>
          </p:nvPr>
        </p:nvSpPr>
        <p:spPr>
          <a:xfrm flipH="1">
            <a:off x="6416271" y="3587751"/>
            <a:ext cx="4027200" cy="14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23"/>
          <p:cNvGrpSpPr/>
          <p:nvPr/>
        </p:nvGrpSpPr>
        <p:grpSpPr>
          <a:xfrm>
            <a:off x="-1060149" y="-240753"/>
            <a:ext cx="2605489" cy="2605489"/>
            <a:chOff x="367385" y="2587838"/>
            <a:chExt cx="2501110" cy="2501110"/>
          </a:xfrm>
        </p:grpSpPr>
        <p:sp>
          <p:nvSpPr>
            <p:cNvPr id="435" name="Google Shape;435;p23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0915812" y="541044"/>
            <a:ext cx="1041397" cy="1041861"/>
            <a:chOff x="369195" y="1138234"/>
            <a:chExt cx="1250276" cy="1250833"/>
          </a:xfrm>
        </p:grpSpPr>
        <p:sp>
          <p:nvSpPr>
            <p:cNvPr id="445" name="Google Shape;445;p23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93306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4"/>
          <p:cNvSpPr txBox="1">
            <a:spLocks noGrp="1"/>
          </p:cNvSpPr>
          <p:nvPr>
            <p:ph type="title"/>
          </p:nvPr>
        </p:nvSpPr>
        <p:spPr>
          <a:xfrm>
            <a:off x="1393849" y="1185851"/>
            <a:ext cx="4027200" cy="14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56" name="Google Shape;456;p24"/>
          <p:cNvSpPr txBox="1">
            <a:spLocks noGrp="1"/>
          </p:cNvSpPr>
          <p:nvPr>
            <p:ph type="subTitle" idx="1"/>
          </p:nvPr>
        </p:nvSpPr>
        <p:spPr>
          <a:xfrm>
            <a:off x="1393832" y="2927351"/>
            <a:ext cx="4027200" cy="14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7" name="Google Shape;457;p24"/>
          <p:cNvGrpSpPr/>
          <p:nvPr/>
        </p:nvGrpSpPr>
        <p:grpSpPr>
          <a:xfrm flipH="1">
            <a:off x="-580381" y="5011765"/>
            <a:ext cx="2605489" cy="2605489"/>
            <a:chOff x="367385" y="2587838"/>
            <a:chExt cx="2501110" cy="2501110"/>
          </a:xfrm>
        </p:grpSpPr>
        <p:sp>
          <p:nvSpPr>
            <p:cNvPr id="458" name="Google Shape;458;p24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41953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"/>
          <p:cNvSpPr txBox="1">
            <a:spLocks noGrp="1"/>
          </p:cNvSpPr>
          <p:nvPr>
            <p:ph type="body" idx="1"/>
          </p:nvPr>
        </p:nvSpPr>
        <p:spPr>
          <a:xfrm flipH="1">
            <a:off x="1329267" y="2558867"/>
            <a:ext cx="7675200" cy="3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2000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9" name="Google Shape;469;p25"/>
          <p:cNvSpPr txBox="1">
            <a:spLocks noGrp="1"/>
          </p:cNvSpPr>
          <p:nvPr>
            <p:ph type="subTitle" idx="2"/>
          </p:nvPr>
        </p:nvSpPr>
        <p:spPr>
          <a:xfrm>
            <a:off x="1913467" y="1746400"/>
            <a:ext cx="709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470" name="Google Shape;470;p2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71" name="Google Shape;471;p25"/>
          <p:cNvGrpSpPr/>
          <p:nvPr/>
        </p:nvGrpSpPr>
        <p:grpSpPr>
          <a:xfrm>
            <a:off x="8819312" y="-424140"/>
            <a:ext cx="1041397" cy="1041861"/>
            <a:chOff x="369195" y="1138234"/>
            <a:chExt cx="1250276" cy="1250833"/>
          </a:xfrm>
        </p:grpSpPr>
        <p:sp>
          <p:nvSpPr>
            <p:cNvPr id="472" name="Google Shape;472;p2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1" name="Google Shape;481;p25"/>
          <p:cNvGrpSpPr/>
          <p:nvPr/>
        </p:nvGrpSpPr>
        <p:grpSpPr>
          <a:xfrm>
            <a:off x="-350579" y="4534596"/>
            <a:ext cx="1987333" cy="2452771"/>
            <a:chOff x="7317341" y="3117397"/>
            <a:chExt cx="1490500" cy="1839578"/>
          </a:xfrm>
        </p:grpSpPr>
        <p:sp>
          <p:nvSpPr>
            <p:cNvPr id="482" name="Google Shape;482;p25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877980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6"/>
          <p:cNvSpPr txBox="1">
            <a:spLocks noGrp="1"/>
          </p:cNvSpPr>
          <p:nvPr>
            <p:ph type="subTitle" idx="1"/>
          </p:nvPr>
        </p:nvSpPr>
        <p:spPr>
          <a:xfrm>
            <a:off x="6443817" y="2042449"/>
            <a:ext cx="4594000" cy="3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490" name="Google Shape;490;p26"/>
          <p:cNvSpPr txBox="1">
            <a:spLocks noGrp="1"/>
          </p:cNvSpPr>
          <p:nvPr>
            <p:ph type="subTitle" idx="2"/>
          </p:nvPr>
        </p:nvSpPr>
        <p:spPr>
          <a:xfrm>
            <a:off x="1154183" y="2042449"/>
            <a:ext cx="4594000" cy="3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491" name="Google Shape;491;p2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2" name="Google Shape;492;p26"/>
          <p:cNvGrpSpPr/>
          <p:nvPr/>
        </p:nvGrpSpPr>
        <p:grpSpPr>
          <a:xfrm flipH="1">
            <a:off x="-359849" y="941136"/>
            <a:ext cx="1424481" cy="1425283"/>
            <a:chOff x="369195" y="1138234"/>
            <a:chExt cx="1250276" cy="1250833"/>
          </a:xfrm>
        </p:grpSpPr>
        <p:sp>
          <p:nvSpPr>
            <p:cNvPr id="493" name="Google Shape;493;p26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26"/>
          <p:cNvGrpSpPr/>
          <p:nvPr/>
        </p:nvGrpSpPr>
        <p:grpSpPr>
          <a:xfrm flipH="1">
            <a:off x="11109305" y="251859"/>
            <a:ext cx="934540" cy="934956"/>
            <a:chOff x="369195" y="1138234"/>
            <a:chExt cx="1250276" cy="1250833"/>
          </a:xfrm>
        </p:grpSpPr>
        <p:sp>
          <p:nvSpPr>
            <p:cNvPr id="503" name="Google Shape;503;p26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2" name="Google Shape;512;p26"/>
          <p:cNvGrpSpPr/>
          <p:nvPr/>
        </p:nvGrpSpPr>
        <p:grpSpPr>
          <a:xfrm flipH="1">
            <a:off x="10699955" y="4544929"/>
            <a:ext cx="1987333" cy="2452771"/>
            <a:chOff x="7317341" y="3117397"/>
            <a:chExt cx="1490500" cy="1839578"/>
          </a:xfrm>
        </p:grpSpPr>
        <p:sp>
          <p:nvSpPr>
            <p:cNvPr id="513" name="Google Shape;513;p26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9" name="Google Shape;519;p26"/>
          <p:cNvGrpSpPr/>
          <p:nvPr/>
        </p:nvGrpSpPr>
        <p:grpSpPr>
          <a:xfrm>
            <a:off x="4723615" y="5936925"/>
            <a:ext cx="2338371" cy="2338371"/>
            <a:chOff x="367385" y="2587838"/>
            <a:chExt cx="2501110" cy="2501110"/>
          </a:xfrm>
        </p:grpSpPr>
        <p:sp>
          <p:nvSpPr>
            <p:cNvPr id="520" name="Google Shape;520;p26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162455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7"/>
          <p:cNvSpPr txBox="1">
            <a:spLocks noGrp="1"/>
          </p:cNvSpPr>
          <p:nvPr>
            <p:ph type="subTitle" idx="1"/>
          </p:nvPr>
        </p:nvSpPr>
        <p:spPr>
          <a:xfrm>
            <a:off x="2636133" y="4612567"/>
            <a:ext cx="84220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531" name="Google Shape;531;p27"/>
          <p:cNvSpPr txBox="1">
            <a:spLocks noGrp="1"/>
          </p:cNvSpPr>
          <p:nvPr>
            <p:ph type="subTitle" idx="2"/>
          </p:nvPr>
        </p:nvSpPr>
        <p:spPr>
          <a:xfrm>
            <a:off x="2636133" y="2577433"/>
            <a:ext cx="84220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532" name="Google Shape;532;p27"/>
          <p:cNvSpPr txBox="1">
            <a:spLocks noGrp="1"/>
          </p:cNvSpPr>
          <p:nvPr>
            <p:ph type="subTitle" idx="3"/>
          </p:nvPr>
        </p:nvSpPr>
        <p:spPr>
          <a:xfrm>
            <a:off x="2636136" y="1927267"/>
            <a:ext cx="84220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33" name="Google Shape;533;p27"/>
          <p:cNvSpPr txBox="1">
            <a:spLocks noGrp="1"/>
          </p:cNvSpPr>
          <p:nvPr>
            <p:ph type="subTitle" idx="4"/>
          </p:nvPr>
        </p:nvSpPr>
        <p:spPr>
          <a:xfrm>
            <a:off x="2636139" y="3962400"/>
            <a:ext cx="84220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34" name="Google Shape;534;p2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35" name="Google Shape;535;p27"/>
          <p:cNvGrpSpPr/>
          <p:nvPr/>
        </p:nvGrpSpPr>
        <p:grpSpPr>
          <a:xfrm>
            <a:off x="10454135" y="313017"/>
            <a:ext cx="1587517" cy="1588225"/>
            <a:chOff x="369195" y="1138234"/>
            <a:chExt cx="1250276" cy="1250833"/>
          </a:xfrm>
        </p:grpSpPr>
        <p:sp>
          <p:nvSpPr>
            <p:cNvPr id="536" name="Google Shape;536;p27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5" name="Google Shape;545;p27"/>
          <p:cNvGrpSpPr/>
          <p:nvPr/>
        </p:nvGrpSpPr>
        <p:grpSpPr>
          <a:xfrm>
            <a:off x="10148352" y="5408314"/>
            <a:ext cx="2605489" cy="2605489"/>
            <a:chOff x="367385" y="2587838"/>
            <a:chExt cx="2501110" cy="2501110"/>
          </a:xfrm>
        </p:grpSpPr>
        <p:sp>
          <p:nvSpPr>
            <p:cNvPr id="546" name="Google Shape;546;p27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5" name="Google Shape;555;p27"/>
          <p:cNvGrpSpPr/>
          <p:nvPr/>
        </p:nvGrpSpPr>
        <p:grpSpPr>
          <a:xfrm>
            <a:off x="252479" y="1102094"/>
            <a:ext cx="1041397" cy="1041861"/>
            <a:chOff x="369195" y="1138234"/>
            <a:chExt cx="1250276" cy="1250833"/>
          </a:xfrm>
        </p:grpSpPr>
        <p:sp>
          <p:nvSpPr>
            <p:cNvPr id="556" name="Google Shape;556;p27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425120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28"/>
          <p:cNvGrpSpPr/>
          <p:nvPr/>
        </p:nvGrpSpPr>
        <p:grpSpPr>
          <a:xfrm>
            <a:off x="10454135" y="617750"/>
            <a:ext cx="1587517" cy="1588225"/>
            <a:chOff x="369195" y="1138234"/>
            <a:chExt cx="1250276" cy="1250833"/>
          </a:xfrm>
        </p:grpSpPr>
        <p:sp>
          <p:nvSpPr>
            <p:cNvPr id="567" name="Google Shape;567;p28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6" name="Google Shape;576;p28"/>
          <p:cNvGrpSpPr/>
          <p:nvPr/>
        </p:nvGrpSpPr>
        <p:grpSpPr>
          <a:xfrm flipH="1">
            <a:off x="-351778" y="-1205953"/>
            <a:ext cx="2605489" cy="2605489"/>
            <a:chOff x="367385" y="2587838"/>
            <a:chExt cx="2501110" cy="2501110"/>
          </a:xfrm>
        </p:grpSpPr>
        <p:sp>
          <p:nvSpPr>
            <p:cNvPr id="577" name="Google Shape;577;p28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8"/>
          <p:cNvGrpSpPr/>
          <p:nvPr/>
        </p:nvGrpSpPr>
        <p:grpSpPr>
          <a:xfrm>
            <a:off x="8819312" y="-424140"/>
            <a:ext cx="1041397" cy="1041861"/>
            <a:chOff x="369195" y="1138234"/>
            <a:chExt cx="1250276" cy="1250833"/>
          </a:xfrm>
        </p:grpSpPr>
        <p:sp>
          <p:nvSpPr>
            <p:cNvPr id="587" name="Google Shape;587;p28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6" name="Google Shape;596;p28"/>
          <p:cNvGrpSpPr/>
          <p:nvPr/>
        </p:nvGrpSpPr>
        <p:grpSpPr>
          <a:xfrm flipH="1">
            <a:off x="10605840" y="4914447"/>
            <a:ext cx="1987333" cy="2452771"/>
            <a:chOff x="7317341" y="3117397"/>
            <a:chExt cx="1490500" cy="1839578"/>
          </a:xfrm>
        </p:grpSpPr>
        <p:sp>
          <p:nvSpPr>
            <p:cNvPr id="597" name="Google Shape;597;p28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3" name="Google Shape;603;p28"/>
          <p:cNvSpPr txBox="1">
            <a:spLocks noGrp="1"/>
          </p:cNvSpPr>
          <p:nvPr>
            <p:ph type="body" idx="1"/>
          </p:nvPr>
        </p:nvSpPr>
        <p:spPr>
          <a:xfrm>
            <a:off x="881800" y="1612833"/>
            <a:ext cx="4985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abin"/>
              <a:buChar char="●"/>
              <a:defRPr sz="2000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9pPr>
          </a:lstStyle>
          <a:p>
            <a:endParaRPr/>
          </a:p>
        </p:txBody>
      </p:sp>
      <p:sp>
        <p:nvSpPr>
          <p:cNvPr id="604" name="Google Shape;604;p2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28"/>
          <p:cNvSpPr txBox="1">
            <a:spLocks noGrp="1"/>
          </p:cNvSpPr>
          <p:nvPr>
            <p:ph type="body" idx="2"/>
          </p:nvPr>
        </p:nvSpPr>
        <p:spPr>
          <a:xfrm>
            <a:off x="6266600" y="1612833"/>
            <a:ext cx="4985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abin"/>
              <a:buChar char="●"/>
              <a:defRPr sz="2000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87839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9"/>
          <p:cNvSpPr txBox="1">
            <a:spLocks noGrp="1"/>
          </p:cNvSpPr>
          <p:nvPr>
            <p:ph type="subTitle" idx="1"/>
          </p:nvPr>
        </p:nvSpPr>
        <p:spPr>
          <a:xfrm>
            <a:off x="7908647" y="4279233"/>
            <a:ext cx="3156000" cy="1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608" name="Google Shape;608;p29"/>
          <p:cNvSpPr txBox="1">
            <a:spLocks noGrp="1"/>
          </p:cNvSpPr>
          <p:nvPr>
            <p:ph type="subTitle" idx="2"/>
          </p:nvPr>
        </p:nvSpPr>
        <p:spPr>
          <a:xfrm>
            <a:off x="4518000" y="4279235"/>
            <a:ext cx="3158800" cy="1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609" name="Google Shape;609;p29"/>
          <p:cNvSpPr txBox="1">
            <a:spLocks noGrp="1"/>
          </p:cNvSpPr>
          <p:nvPr>
            <p:ph type="subTitle" idx="3"/>
          </p:nvPr>
        </p:nvSpPr>
        <p:spPr>
          <a:xfrm>
            <a:off x="4519685" y="3629067"/>
            <a:ext cx="31588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10" name="Google Shape;610;p29"/>
          <p:cNvSpPr txBox="1">
            <a:spLocks noGrp="1"/>
          </p:cNvSpPr>
          <p:nvPr>
            <p:ph type="subTitle" idx="4"/>
          </p:nvPr>
        </p:nvSpPr>
        <p:spPr>
          <a:xfrm>
            <a:off x="7910324" y="3629067"/>
            <a:ext cx="31560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11" name="Google Shape;611;p2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29"/>
          <p:cNvSpPr txBox="1">
            <a:spLocks noGrp="1"/>
          </p:cNvSpPr>
          <p:nvPr>
            <p:ph type="subTitle" idx="5"/>
          </p:nvPr>
        </p:nvSpPr>
        <p:spPr>
          <a:xfrm>
            <a:off x="1127353" y="4279235"/>
            <a:ext cx="3158800" cy="1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613" name="Google Shape;613;p29"/>
          <p:cNvSpPr txBox="1">
            <a:spLocks noGrp="1"/>
          </p:cNvSpPr>
          <p:nvPr>
            <p:ph type="subTitle" idx="6"/>
          </p:nvPr>
        </p:nvSpPr>
        <p:spPr>
          <a:xfrm>
            <a:off x="1129045" y="3629067"/>
            <a:ext cx="31588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grpSp>
        <p:nvGrpSpPr>
          <p:cNvPr id="614" name="Google Shape;614;p29"/>
          <p:cNvGrpSpPr/>
          <p:nvPr/>
        </p:nvGrpSpPr>
        <p:grpSpPr>
          <a:xfrm rot="-1216785" flipH="1">
            <a:off x="10638620" y="4725250"/>
            <a:ext cx="1987309" cy="2452741"/>
            <a:chOff x="7317341" y="3117397"/>
            <a:chExt cx="1490500" cy="1839578"/>
          </a:xfrm>
        </p:grpSpPr>
        <p:sp>
          <p:nvSpPr>
            <p:cNvPr id="615" name="Google Shape;615;p29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1" name="Google Shape;621;p29"/>
          <p:cNvGrpSpPr/>
          <p:nvPr/>
        </p:nvGrpSpPr>
        <p:grpSpPr>
          <a:xfrm>
            <a:off x="-990615" y="5283222"/>
            <a:ext cx="2605489" cy="2605489"/>
            <a:chOff x="367385" y="2587838"/>
            <a:chExt cx="2501110" cy="2501110"/>
          </a:xfrm>
        </p:grpSpPr>
        <p:sp>
          <p:nvSpPr>
            <p:cNvPr id="622" name="Google Shape;622;p29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9"/>
          <p:cNvGrpSpPr/>
          <p:nvPr/>
        </p:nvGrpSpPr>
        <p:grpSpPr>
          <a:xfrm rot="8906330" flipH="1">
            <a:off x="46029" y="761263"/>
            <a:ext cx="891152" cy="891549"/>
            <a:chOff x="369195" y="1138234"/>
            <a:chExt cx="1250276" cy="1250833"/>
          </a:xfrm>
        </p:grpSpPr>
        <p:sp>
          <p:nvSpPr>
            <p:cNvPr id="632" name="Google Shape;632;p29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1" name="Google Shape;641;p29"/>
          <p:cNvGrpSpPr/>
          <p:nvPr/>
        </p:nvGrpSpPr>
        <p:grpSpPr>
          <a:xfrm rot="8906619" flipH="1">
            <a:off x="621316" y="152645"/>
            <a:ext cx="660651" cy="660945"/>
            <a:chOff x="369195" y="1138234"/>
            <a:chExt cx="1250276" cy="1250833"/>
          </a:xfrm>
        </p:grpSpPr>
        <p:sp>
          <p:nvSpPr>
            <p:cNvPr id="642" name="Google Shape;642;p29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322500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p30"/>
          <p:cNvGrpSpPr/>
          <p:nvPr/>
        </p:nvGrpSpPr>
        <p:grpSpPr>
          <a:xfrm>
            <a:off x="-865499" y="5253322"/>
            <a:ext cx="2605489" cy="2605489"/>
            <a:chOff x="367385" y="2587838"/>
            <a:chExt cx="2501110" cy="2501110"/>
          </a:xfrm>
        </p:grpSpPr>
        <p:sp>
          <p:nvSpPr>
            <p:cNvPr id="653" name="Google Shape;653;p30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2" name="Google Shape;662;p3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30"/>
          <p:cNvSpPr txBox="1">
            <a:spLocks noGrp="1"/>
          </p:cNvSpPr>
          <p:nvPr>
            <p:ph type="subTitle" idx="1"/>
          </p:nvPr>
        </p:nvSpPr>
        <p:spPr>
          <a:xfrm>
            <a:off x="1607531" y="27746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30"/>
          <p:cNvSpPr txBox="1">
            <a:spLocks noGrp="1"/>
          </p:cNvSpPr>
          <p:nvPr>
            <p:ph type="subTitle" idx="2"/>
          </p:nvPr>
        </p:nvSpPr>
        <p:spPr>
          <a:xfrm>
            <a:off x="7946869" y="27746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30"/>
          <p:cNvSpPr txBox="1">
            <a:spLocks noGrp="1"/>
          </p:cNvSpPr>
          <p:nvPr>
            <p:ph type="subTitle" idx="3"/>
          </p:nvPr>
        </p:nvSpPr>
        <p:spPr>
          <a:xfrm>
            <a:off x="1607531" y="46858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30"/>
          <p:cNvSpPr txBox="1">
            <a:spLocks noGrp="1"/>
          </p:cNvSpPr>
          <p:nvPr>
            <p:ph type="subTitle" idx="4"/>
          </p:nvPr>
        </p:nvSpPr>
        <p:spPr>
          <a:xfrm>
            <a:off x="7946869" y="46858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30"/>
          <p:cNvSpPr txBox="1">
            <a:spLocks noGrp="1"/>
          </p:cNvSpPr>
          <p:nvPr>
            <p:ph type="subTitle" idx="5"/>
          </p:nvPr>
        </p:nvSpPr>
        <p:spPr>
          <a:xfrm>
            <a:off x="1607531" y="229486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68" name="Google Shape;668;p30"/>
          <p:cNvSpPr txBox="1">
            <a:spLocks noGrp="1"/>
          </p:cNvSpPr>
          <p:nvPr>
            <p:ph type="subTitle" idx="6"/>
          </p:nvPr>
        </p:nvSpPr>
        <p:spPr>
          <a:xfrm>
            <a:off x="1607531" y="420616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69" name="Google Shape;669;p30"/>
          <p:cNvSpPr txBox="1">
            <a:spLocks noGrp="1"/>
          </p:cNvSpPr>
          <p:nvPr>
            <p:ph type="subTitle" idx="7"/>
          </p:nvPr>
        </p:nvSpPr>
        <p:spPr>
          <a:xfrm>
            <a:off x="7946864" y="229486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70" name="Google Shape;670;p30"/>
          <p:cNvSpPr txBox="1">
            <a:spLocks noGrp="1"/>
          </p:cNvSpPr>
          <p:nvPr>
            <p:ph type="subTitle" idx="8"/>
          </p:nvPr>
        </p:nvSpPr>
        <p:spPr>
          <a:xfrm>
            <a:off x="7946864" y="420616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grpSp>
        <p:nvGrpSpPr>
          <p:cNvPr id="671" name="Google Shape;671;p30"/>
          <p:cNvGrpSpPr/>
          <p:nvPr/>
        </p:nvGrpSpPr>
        <p:grpSpPr>
          <a:xfrm>
            <a:off x="10391455" y="4562929"/>
            <a:ext cx="1987333" cy="2452771"/>
            <a:chOff x="7317341" y="3117397"/>
            <a:chExt cx="1490500" cy="1839578"/>
          </a:xfrm>
        </p:grpSpPr>
        <p:sp>
          <p:nvSpPr>
            <p:cNvPr id="672" name="Google Shape;672;p30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8" name="Google Shape;678;p30"/>
          <p:cNvGrpSpPr/>
          <p:nvPr/>
        </p:nvGrpSpPr>
        <p:grpSpPr>
          <a:xfrm>
            <a:off x="11247770" y="644703"/>
            <a:ext cx="660645" cy="660940"/>
            <a:chOff x="369195" y="1138234"/>
            <a:chExt cx="1250276" cy="1250833"/>
          </a:xfrm>
        </p:grpSpPr>
        <p:sp>
          <p:nvSpPr>
            <p:cNvPr id="679" name="Google Shape;679;p30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8" name="Google Shape;688;p30"/>
          <p:cNvGrpSpPr/>
          <p:nvPr/>
        </p:nvGrpSpPr>
        <p:grpSpPr>
          <a:xfrm rot="8906330" flipH="1">
            <a:off x="269463" y="4011796"/>
            <a:ext cx="891152" cy="891549"/>
            <a:chOff x="369195" y="1138234"/>
            <a:chExt cx="1250276" cy="1250833"/>
          </a:xfrm>
        </p:grpSpPr>
        <p:sp>
          <p:nvSpPr>
            <p:cNvPr id="689" name="Google Shape;689;p30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3229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881800" y="1612833"/>
            <a:ext cx="10428400" cy="5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80A2"/>
              </a:buClr>
              <a:buSzPts val="1200"/>
              <a:buFont typeface="Cabin"/>
              <a:buChar char="●"/>
              <a:defRPr sz="2000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 flipH="1">
            <a:off x="9896820" y="-1233819"/>
            <a:ext cx="2605489" cy="2605489"/>
            <a:chOff x="367385" y="2587838"/>
            <a:chExt cx="2501110" cy="2501110"/>
          </a:xfrm>
        </p:grpSpPr>
        <p:sp>
          <p:nvSpPr>
            <p:cNvPr id="23" name="Google Shape;23;p4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" name="Google Shape;32;p4"/>
          <p:cNvGrpSpPr/>
          <p:nvPr/>
        </p:nvGrpSpPr>
        <p:grpSpPr>
          <a:xfrm flipH="1">
            <a:off x="-362783" y="4207994"/>
            <a:ext cx="1041397" cy="1041861"/>
            <a:chOff x="369195" y="1138234"/>
            <a:chExt cx="1250276" cy="1250833"/>
          </a:xfrm>
        </p:grpSpPr>
        <p:sp>
          <p:nvSpPr>
            <p:cNvPr id="33" name="Google Shape;33;p4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" name="Google Shape;42;p4"/>
          <p:cNvGrpSpPr/>
          <p:nvPr/>
        </p:nvGrpSpPr>
        <p:grpSpPr>
          <a:xfrm rot="-8906330">
            <a:off x="167427" y="5933096"/>
            <a:ext cx="891152" cy="891549"/>
            <a:chOff x="369195" y="1138234"/>
            <a:chExt cx="1250276" cy="1250833"/>
          </a:xfrm>
        </p:grpSpPr>
        <p:sp>
          <p:nvSpPr>
            <p:cNvPr id="43" name="Google Shape;43;p4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617452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31"/>
          <p:cNvSpPr txBox="1">
            <a:spLocks noGrp="1"/>
          </p:cNvSpPr>
          <p:nvPr>
            <p:ph type="title" idx="2"/>
          </p:nvPr>
        </p:nvSpPr>
        <p:spPr>
          <a:xfrm>
            <a:off x="943408" y="1613800"/>
            <a:ext cx="2377200" cy="7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01" name="Google Shape;701;p31"/>
          <p:cNvSpPr txBox="1">
            <a:spLocks noGrp="1"/>
          </p:cNvSpPr>
          <p:nvPr>
            <p:ph type="subTitle" idx="1"/>
          </p:nvPr>
        </p:nvSpPr>
        <p:spPr>
          <a:xfrm>
            <a:off x="943408" y="5169496"/>
            <a:ext cx="2377200" cy="9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02" name="Google Shape;702;p31"/>
          <p:cNvSpPr txBox="1">
            <a:spLocks noGrp="1"/>
          </p:cNvSpPr>
          <p:nvPr>
            <p:ph type="title" idx="3"/>
          </p:nvPr>
        </p:nvSpPr>
        <p:spPr>
          <a:xfrm>
            <a:off x="3585669" y="1614903"/>
            <a:ext cx="2377600" cy="7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03" name="Google Shape;703;p31"/>
          <p:cNvSpPr txBox="1">
            <a:spLocks noGrp="1"/>
          </p:cNvSpPr>
          <p:nvPr>
            <p:ph type="subTitle" idx="4"/>
          </p:nvPr>
        </p:nvSpPr>
        <p:spPr>
          <a:xfrm>
            <a:off x="3585669" y="5170467"/>
            <a:ext cx="2377600" cy="9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04" name="Google Shape;704;p31"/>
          <p:cNvSpPr txBox="1">
            <a:spLocks noGrp="1"/>
          </p:cNvSpPr>
          <p:nvPr>
            <p:ph type="title" idx="5"/>
          </p:nvPr>
        </p:nvSpPr>
        <p:spPr>
          <a:xfrm>
            <a:off x="6228331" y="1613817"/>
            <a:ext cx="2377600" cy="7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05" name="Google Shape;705;p31"/>
          <p:cNvSpPr txBox="1">
            <a:spLocks noGrp="1"/>
          </p:cNvSpPr>
          <p:nvPr>
            <p:ph type="subTitle" idx="6"/>
          </p:nvPr>
        </p:nvSpPr>
        <p:spPr>
          <a:xfrm>
            <a:off x="6228331" y="5169500"/>
            <a:ext cx="2377600" cy="9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06" name="Google Shape;706;p31"/>
          <p:cNvSpPr txBox="1">
            <a:spLocks noGrp="1"/>
          </p:cNvSpPr>
          <p:nvPr>
            <p:ph type="title" idx="7"/>
          </p:nvPr>
        </p:nvSpPr>
        <p:spPr>
          <a:xfrm>
            <a:off x="8870992" y="1614920"/>
            <a:ext cx="2377600" cy="7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07" name="Google Shape;707;p31"/>
          <p:cNvSpPr txBox="1">
            <a:spLocks noGrp="1"/>
          </p:cNvSpPr>
          <p:nvPr>
            <p:ph type="subTitle" idx="8"/>
          </p:nvPr>
        </p:nvSpPr>
        <p:spPr>
          <a:xfrm>
            <a:off x="8870992" y="5170472"/>
            <a:ext cx="2377600" cy="9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 flipH="1">
            <a:off x="-859781" y="-1248535"/>
            <a:ext cx="2605489" cy="2605489"/>
            <a:chOff x="367385" y="2587838"/>
            <a:chExt cx="2501110" cy="2501110"/>
          </a:xfrm>
        </p:grpSpPr>
        <p:sp>
          <p:nvSpPr>
            <p:cNvPr id="709" name="Google Shape;709;p31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8" name="Google Shape;718;p31"/>
          <p:cNvGrpSpPr/>
          <p:nvPr/>
        </p:nvGrpSpPr>
        <p:grpSpPr>
          <a:xfrm rot="8906330" flipH="1">
            <a:off x="11132513" y="5695063"/>
            <a:ext cx="891152" cy="891549"/>
            <a:chOff x="369195" y="1138234"/>
            <a:chExt cx="1250276" cy="1250833"/>
          </a:xfrm>
        </p:grpSpPr>
        <p:sp>
          <p:nvSpPr>
            <p:cNvPr id="719" name="Google Shape;719;p31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20345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2"/>
          <p:cNvSpPr txBox="1">
            <a:spLocks noGrp="1"/>
          </p:cNvSpPr>
          <p:nvPr>
            <p:ph type="title"/>
          </p:nvPr>
        </p:nvSpPr>
        <p:spPr>
          <a:xfrm>
            <a:off x="1353700" y="2574000"/>
            <a:ext cx="28772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30" name="Google Shape;730;p32"/>
          <p:cNvSpPr txBox="1">
            <a:spLocks noGrp="1"/>
          </p:cNvSpPr>
          <p:nvPr>
            <p:ph type="subTitle" idx="1"/>
          </p:nvPr>
        </p:nvSpPr>
        <p:spPr>
          <a:xfrm>
            <a:off x="1353700" y="3127433"/>
            <a:ext cx="28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31" name="Google Shape;731;p32"/>
          <p:cNvSpPr txBox="1">
            <a:spLocks noGrp="1"/>
          </p:cNvSpPr>
          <p:nvPr>
            <p:ph type="title" idx="2"/>
          </p:nvPr>
        </p:nvSpPr>
        <p:spPr>
          <a:xfrm>
            <a:off x="4660200" y="2574000"/>
            <a:ext cx="28716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32" name="Google Shape;732;p32"/>
          <p:cNvSpPr txBox="1">
            <a:spLocks noGrp="1"/>
          </p:cNvSpPr>
          <p:nvPr>
            <p:ph type="subTitle" idx="3"/>
          </p:nvPr>
        </p:nvSpPr>
        <p:spPr>
          <a:xfrm>
            <a:off x="4660200" y="3127433"/>
            <a:ext cx="287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33" name="Google Shape;733;p32"/>
          <p:cNvSpPr txBox="1">
            <a:spLocks noGrp="1"/>
          </p:cNvSpPr>
          <p:nvPr>
            <p:ph type="title" idx="4"/>
          </p:nvPr>
        </p:nvSpPr>
        <p:spPr>
          <a:xfrm>
            <a:off x="1353700" y="4891600"/>
            <a:ext cx="28772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34" name="Google Shape;734;p32"/>
          <p:cNvSpPr txBox="1">
            <a:spLocks noGrp="1"/>
          </p:cNvSpPr>
          <p:nvPr>
            <p:ph type="subTitle" idx="5"/>
          </p:nvPr>
        </p:nvSpPr>
        <p:spPr>
          <a:xfrm>
            <a:off x="1353700" y="5445033"/>
            <a:ext cx="28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35" name="Google Shape;735;p32"/>
          <p:cNvSpPr txBox="1">
            <a:spLocks noGrp="1"/>
          </p:cNvSpPr>
          <p:nvPr>
            <p:ph type="title" idx="6"/>
          </p:nvPr>
        </p:nvSpPr>
        <p:spPr>
          <a:xfrm>
            <a:off x="4660200" y="4891600"/>
            <a:ext cx="28716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32"/>
          <p:cNvSpPr txBox="1">
            <a:spLocks noGrp="1"/>
          </p:cNvSpPr>
          <p:nvPr>
            <p:ph type="subTitle" idx="7"/>
          </p:nvPr>
        </p:nvSpPr>
        <p:spPr>
          <a:xfrm>
            <a:off x="4660200" y="5445033"/>
            <a:ext cx="287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37" name="Google Shape;737;p32"/>
          <p:cNvSpPr txBox="1">
            <a:spLocks noGrp="1"/>
          </p:cNvSpPr>
          <p:nvPr>
            <p:ph type="title" idx="8"/>
          </p:nvPr>
        </p:nvSpPr>
        <p:spPr>
          <a:xfrm>
            <a:off x="7961101" y="2574000"/>
            <a:ext cx="28772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32"/>
          <p:cNvSpPr txBox="1">
            <a:spLocks noGrp="1"/>
          </p:cNvSpPr>
          <p:nvPr>
            <p:ph type="subTitle" idx="9"/>
          </p:nvPr>
        </p:nvSpPr>
        <p:spPr>
          <a:xfrm>
            <a:off x="7961101" y="3127433"/>
            <a:ext cx="28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39" name="Google Shape;739;p32"/>
          <p:cNvSpPr txBox="1">
            <a:spLocks noGrp="1"/>
          </p:cNvSpPr>
          <p:nvPr>
            <p:ph type="title" idx="13"/>
          </p:nvPr>
        </p:nvSpPr>
        <p:spPr>
          <a:xfrm>
            <a:off x="7961101" y="4891600"/>
            <a:ext cx="28772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0" name="Google Shape;740;p32"/>
          <p:cNvSpPr txBox="1">
            <a:spLocks noGrp="1"/>
          </p:cNvSpPr>
          <p:nvPr>
            <p:ph type="subTitle" idx="14"/>
          </p:nvPr>
        </p:nvSpPr>
        <p:spPr>
          <a:xfrm>
            <a:off x="7961101" y="5445033"/>
            <a:ext cx="28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41" name="Google Shape;741;p32"/>
          <p:cNvSpPr txBox="1">
            <a:spLocks noGrp="1"/>
          </p:cNvSpPr>
          <p:nvPr>
            <p:ph type="title" idx="15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2" name="Google Shape;742;p32"/>
          <p:cNvGrpSpPr/>
          <p:nvPr/>
        </p:nvGrpSpPr>
        <p:grpSpPr>
          <a:xfrm rot="1893670">
            <a:off x="91229" y="5250522"/>
            <a:ext cx="891152" cy="891549"/>
            <a:chOff x="369195" y="1138234"/>
            <a:chExt cx="1250276" cy="1250833"/>
          </a:xfrm>
        </p:grpSpPr>
        <p:sp>
          <p:nvSpPr>
            <p:cNvPr id="743" name="Google Shape;743;p32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2" name="Google Shape;752;p32"/>
          <p:cNvGrpSpPr/>
          <p:nvPr/>
        </p:nvGrpSpPr>
        <p:grpSpPr>
          <a:xfrm rot="1893381">
            <a:off x="666516" y="6089744"/>
            <a:ext cx="660651" cy="660945"/>
            <a:chOff x="369195" y="1138234"/>
            <a:chExt cx="1250276" cy="1250833"/>
          </a:xfrm>
        </p:grpSpPr>
        <p:sp>
          <p:nvSpPr>
            <p:cNvPr id="753" name="Google Shape;753;p32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2" name="Google Shape;762;p32"/>
          <p:cNvGrpSpPr/>
          <p:nvPr/>
        </p:nvGrpSpPr>
        <p:grpSpPr>
          <a:xfrm>
            <a:off x="10642585" y="-814211"/>
            <a:ext cx="2605489" cy="2605489"/>
            <a:chOff x="367385" y="2587838"/>
            <a:chExt cx="2501110" cy="2501110"/>
          </a:xfrm>
        </p:grpSpPr>
        <p:sp>
          <p:nvSpPr>
            <p:cNvPr id="763" name="Google Shape;763;p32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362000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33"/>
          <p:cNvGrpSpPr/>
          <p:nvPr/>
        </p:nvGrpSpPr>
        <p:grpSpPr>
          <a:xfrm>
            <a:off x="76202" y="87027"/>
            <a:ext cx="1041397" cy="1041861"/>
            <a:chOff x="369195" y="1138234"/>
            <a:chExt cx="1250276" cy="1250833"/>
          </a:xfrm>
        </p:grpSpPr>
        <p:sp>
          <p:nvSpPr>
            <p:cNvPr id="774" name="Google Shape;774;p33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83" name="Google Shape;783;p33"/>
          <p:cNvSpPr txBox="1"/>
          <p:nvPr/>
        </p:nvSpPr>
        <p:spPr>
          <a:xfrm>
            <a:off x="908000" y="4233567"/>
            <a:ext cx="50940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CREDITS: This presentation template was created by </a:t>
            </a:r>
            <a:r>
              <a:rPr lang="en" sz="1600" b="1">
                <a:solidFill>
                  <a:schemeClr val="accent3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, including icons by </a:t>
            </a:r>
            <a:r>
              <a:rPr lang="en" sz="1600" b="1">
                <a:solidFill>
                  <a:schemeClr val="accent3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" sz="16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and infographics &amp; images by </a:t>
            </a:r>
            <a:r>
              <a:rPr lang="en" sz="1600" b="1">
                <a:solidFill>
                  <a:schemeClr val="accent3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accent3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784" name="Google Shape;784;p33"/>
          <p:cNvGrpSpPr/>
          <p:nvPr/>
        </p:nvGrpSpPr>
        <p:grpSpPr>
          <a:xfrm>
            <a:off x="2247889" y="5945997"/>
            <a:ext cx="1479827" cy="1480487"/>
            <a:chOff x="369195" y="1138234"/>
            <a:chExt cx="1250276" cy="1250833"/>
          </a:xfrm>
        </p:grpSpPr>
        <p:sp>
          <p:nvSpPr>
            <p:cNvPr id="785" name="Google Shape;785;p33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33"/>
          <p:cNvGrpSpPr/>
          <p:nvPr/>
        </p:nvGrpSpPr>
        <p:grpSpPr>
          <a:xfrm>
            <a:off x="10478329" y="-51769"/>
            <a:ext cx="1746385" cy="1747164"/>
            <a:chOff x="369195" y="1138234"/>
            <a:chExt cx="1250276" cy="1250833"/>
          </a:xfrm>
        </p:grpSpPr>
        <p:sp>
          <p:nvSpPr>
            <p:cNvPr id="795" name="Google Shape;795;p33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4" name="Google Shape;804;p33"/>
          <p:cNvSpPr txBox="1">
            <a:spLocks noGrp="1"/>
          </p:cNvSpPr>
          <p:nvPr>
            <p:ph type="ctrTitle"/>
          </p:nvPr>
        </p:nvSpPr>
        <p:spPr>
          <a:xfrm>
            <a:off x="908000" y="990600"/>
            <a:ext cx="5094000" cy="10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466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805" name="Google Shape;805;p33"/>
          <p:cNvSpPr txBox="1">
            <a:spLocks noGrp="1"/>
          </p:cNvSpPr>
          <p:nvPr>
            <p:ph type="subTitle" idx="1"/>
          </p:nvPr>
        </p:nvSpPr>
        <p:spPr>
          <a:xfrm>
            <a:off x="908000" y="2267533"/>
            <a:ext cx="50940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86998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7" name="Google Shape;807;p34"/>
          <p:cNvGrpSpPr/>
          <p:nvPr/>
        </p:nvGrpSpPr>
        <p:grpSpPr>
          <a:xfrm rot="10800000" flipH="1">
            <a:off x="76202" y="6245826"/>
            <a:ext cx="1041397" cy="1041861"/>
            <a:chOff x="369195" y="1138234"/>
            <a:chExt cx="1250276" cy="1250833"/>
          </a:xfrm>
        </p:grpSpPr>
        <p:sp>
          <p:nvSpPr>
            <p:cNvPr id="808" name="Google Shape;808;p34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7" name="Google Shape;817;p34"/>
          <p:cNvGrpSpPr/>
          <p:nvPr/>
        </p:nvGrpSpPr>
        <p:grpSpPr>
          <a:xfrm rot="10800000" flipH="1">
            <a:off x="2247889" y="-51769"/>
            <a:ext cx="1479827" cy="1480487"/>
            <a:chOff x="369195" y="1138234"/>
            <a:chExt cx="1250276" cy="1250833"/>
          </a:xfrm>
        </p:grpSpPr>
        <p:sp>
          <p:nvSpPr>
            <p:cNvPr id="818" name="Google Shape;818;p34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7" name="Google Shape;827;p34"/>
          <p:cNvGrpSpPr/>
          <p:nvPr/>
        </p:nvGrpSpPr>
        <p:grpSpPr>
          <a:xfrm rot="10800000" flipH="1">
            <a:off x="10478329" y="5679319"/>
            <a:ext cx="1746385" cy="1747164"/>
            <a:chOff x="369195" y="1138234"/>
            <a:chExt cx="1250276" cy="1250833"/>
          </a:xfrm>
        </p:grpSpPr>
        <p:sp>
          <p:nvSpPr>
            <p:cNvPr id="828" name="Google Shape;828;p34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244013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8" name="Google Shape;838;p35"/>
          <p:cNvGrpSpPr/>
          <p:nvPr/>
        </p:nvGrpSpPr>
        <p:grpSpPr>
          <a:xfrm rot="10800000" flipH="1">
            <a:off x="2" y="4302559"/>
            <a:ext cx="1041397" cy="1041861"/>
            <a:chOff x="369195" y="1138234"/>
            <a:chExt cx="1250276" cy="1250833"/>
          </a:xfrm>
        </p:grpSpPr>
        <p:sp>
          <p:nvSpPr>
            <p:cNvPr id="839" name="Google Shape;839;p3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8" name="Google Shape;848;p35"/>
          <p:cNvGrpSpPr/>
          <p:nvPr/>
        </p:nvGrpSpPr>
        <p:grpSpPr>
          <a:xfrm rot="10800000" flipH="1">
            <a:off x="1358889" y="5815631"/>
            <a:ext cx="1479827" cy="1480487"/>
            <a:chOff x="369195" y="1138234"/>
            <a:chExt cx="1250276" cy="1250833"/>
          </a:xfrm>
        </p:grpSpPr>
        <p:sp>
          <p:nvSpPr>
            <p:cNvPr id="849" name="Google Shape;849;p3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8" name="Google Shape;858;p35"/>
          <p:cNvGrpSpPr/>
          <p:nvPr/>
        </p:nvGrpSpPr>
        <p:grpSpPr>
          <a:xfrm rot="-5400000" flipH="1">
            <a:off x="9971939" y="-507059"/>
            <a:ext cx="1987333" cy="2452771"/>
            <a:chOff x="7317341" y="3117397"/>
            <a:chExt cx="1490500" cy="1839578"/>
          </a:xfrm>
        </p:grpSpPr>
        <p:sp>
          <p:nvSpPr>
            <p:cNvPr id="859" name="Google Shape;859;p35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614335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6"/>
          <p:cNvSpPr/>
          <p:nvPr/>
        </p:nvSpPr>
        <p:spPr>
          <a:xfrm rot="10800000" flipH="1">
            <a:off x="352400" y="377800"/>
            <a:ext cx="11487200" cy="61024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67" name="Google Shape;867;p36"/>
          <p:cNvGrpSpPr/>
          <p:nvPr/>
        </p:nvGrpSpPr>
        <p:grpSpPr>
          <a:xfrm rot="5400000">
            <a:off x="-35661" y="-507059"/>
            <a:ext cx="1987333" cy="2452771"/>
            <a:chOff x="7317341" y="3117397"/>
            <a:chExt cx="1490500" cy="1839578"/>
          </a:xfrm>
        </p:grpSpPr>
        <p:sp>
          <p:nvSpPr>
            <p:cNvPr id="868" name="Google Shape;868;p36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4" name="Google Shape;874;p36"/>
          <p:cNvGrpSpPr/>
          <p:nvPr/>
        </p:nvGrpSpPr>
        <p:grpSpPr>
          <a:xfrm flipH="1">
            <a:off x="9922220" y="4582781"/>
            <a:ext cx="2605489" cy="2605489"/>
            <a:chOff x="367385" y="2587838"/>
            <a:chExt cx="2501110" cy="2501110"/>
          </a:xfrm>
        </p:grpSpPr>
        <p:sp>
          <p:nvSpPr>
            <p:cNvPr id="875" name="Google Shape;875;p36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4022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6565899" y="4279229"/>
            <a:ext cx="39136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2"/>
          </p:nvPr>
        </p:nvSpPr>
        <p:spPr>
          <a:xfrm>
            <a:off x="1712500" y="4279231"/>
            <a:ext cx="39172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1712500" y="3629067"/>
            <a:ext cx="39172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6565899" y="3629067"/>
            <a:ext cx="39136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 rot="1216785">
            <a:off x="-377996" y="4725250"/>
            <a:ext cx="1987309" cy="2452741"/>
            <a:chOff x="7317341" y="3117397"/>
            <a:chExt cx="1490500" cy="1839578"/>
          </a:xfrm>
        </p:grpSpPr>
        <p:sp>
          <p:nvSpPr>
            <p:cNvPr id="59" name="Google Shape;59;p5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" name="Google Shape;65;p5"/>
          <p:cNvGrpSpPr/>
          <p:nvPr/>
        </p:nvGrpSpPr>
        <p:grpSpPr>
          <a:xfrm flipH="1">
            <a:off x="10383910" y="5101022"/>
            <a:ext cx="2605489" cy="2605489"/>
            <a:chOff x="367385" y="2587838"/>
            <a:chExt cx="2501110" cy="2501110"/>
          </a:xfrm>
        </p:grpSpPr>
        <p:sp>
          <p:nvSpPr>
            <p:cNvPr id="66" name="Google Shape;66;p5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" name="Google Shape;75;p5"/>
          <p:cNvGrpSpPr/>
          <p:nvPr/>
        </p:nvGrpSpPr>
        <p:grpSpPr>
          <a:xfrm rot="1893670">
            <a:off x="10700429" y="29506"/>
            <a:ext cx="891152" cy="891549"/>
            <a:chOff x="369195" y="1138234"/>
            <a:chExt cx="1250276" cy="1250833"/>
          </a:xfrm>
        </p:grpSpPr>
        <p:sp>
          <p:nvSpPr>
            <p:cNvPr id="76" name="Google Shape;76;p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" name="Google Shape;85;p5"/>
          <p:cNvGrpSpPr/>
          <p:nvPr/>
        </p:nvGrpSpPr>
        <p:grpSpPr>
          <a:xfrm rot="1893381">
            <a:off x="11356316" y="843328"/>
            <a:ext cx="660651" cy="660945"/>
            <a:chOff x="369195" y="1138234"/>
            <a:chExt cx="1250276" cy="1250833"/>
          </a:xfrm>
        </p:grpSpPr>
        <p:sp>
          <p:nvSpPr>
            <p:cNvPr id="86" name="Google Shape;86;p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" name="Google Shape;95;p5"/>
          <p:cNvGrpSpPr/>
          <p:nvPr/>
        </p:nvGrpSpPr>
        <p:grpSpPr>
          <a:xfrm rot="1893622">
            <a:off x="-664378" y="-756694"/>
            <a:ext cx="1779555" cy="1779555"/>
            <a:chOff x="367385" y="2587838"/>
            <a:chExt cx="2501110" cy="2501110"/>
          </a:xfrm>
        </p:grpSpPr>
        <p:sp>
          <p:nvSpPr>
            <p:cNvPr id="96" name="Google Shape;96;p5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0602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6"/>
          <p:cNvGrpSpPr/>
          <p:nvPr/>
        </p:nvGrpSpPr>
        <p:grpSpPr>
          <a:xfrm>
            <a:off x="-1020866" y="-1008645"/>
            <a:ext cx="2605489" cy="2605489"/>
            <a:chOff x="367385" y="2587838"/>
            <a:chExt cx="2501110" cy="2501110"/>
          </a:xfrm>
        </p:grpSpPr>
        <p:sp>
          <p:nvSpPr>
            <p:cNvPr id="107" name="Google Shape;107;p6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18" name="Google Shape;118;p6"/>
          <p:cNvGrpSpPr/>
          <p:nvPr/>
        </p:nvGrpSpPr>
        <p:grpSpPr>
          <a:xfrm>
            <a:off x="11036303" y="238303"/>
            <a:ext cx="660645" cy="660940"/>
            <a:chOff x="369195" y="1138234"/>
            <a:chExt cx="1250276" cy="1250833"/>
          </a:xfrm>
        </p:grpSpPr>
        <p:sp>
          <p:nvSpPr>
            <p:cNvPr id="119" name="Google Shape;119;p6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" name="Google Shape;128;p6"/>
          <p:cNvGrpSpPr/>
          <p:nvPr/>
        </p:nvGrpSpPr>
        <p:grpSpPr>
          <a:xfrm>
            <a:off x="11414803" y="899237"/>
            <a:ext cx="660645" cy="660940"/>
            <a:chOff x="369195" y="1138234"/>
            <a:chExt cx="1250276" cy="1250833"/>
          </a:xfrm>
        </p:grpSpPr>
        <p:sp>
          <p:nvSpPr>
            <p:cNvPr id="129" name="Google Shape;129;p6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7103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body" idx="1"/>
          </p:nvPr>
        </p:nvSpPr>
        <p:spPr>
          <a:xfrm>
            <a:off x="6096000" y="2137000"/>
            <a:ext cx="5155200" cy="34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2000"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7"/>
          <p:cNvGrpSpPr/>
          <p:nvPr/>
        </p:nvGrpSpPr>
        <p:grpSpPr>
          <a:xfrm>
            <a:off x="10667215" y="-194024"/>
            <a:ext cx="2338371" cy="2338371"/>
            <a:chOff x="367385" y="2587838"/>
            <a:chExt cx="2501110" cy="2501110"/>
          </a:xfrm>
        </p:grpSpPr>
        <p:sp>
          <p:nvSpPr>
            <p:cNvPr id="142" name="Google Shape;142;p7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4133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/>
          <p:nvPr/>
        </p:nvSpPr>
        <p:spPr>
          <a:xfrm rot="10800000" flipH="1">
            <a:off x="352400" y="377800"/>
            <a:ext cx="11487200" cy="61024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1330000" y="1320800"/>
            <a:ext cx="9532000" cy="42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4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606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1109900" y="1708000"/>
            <a:ext cx="4947200" cy="10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ubTitle" idx="1"/>
          </p:nvPr>
        </p:nvSpPr>
        <p:spPr>
          <a:xfrm>
            <a:off x="1109900" y="2771600"/>
            <a:ext cx="4947200" cy="23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158" name="Google Shape;158;p9"/>
          <p:cNvGrpSpPr/>
          <p:nvPr/>
        </p:nvGrpSpPr>
        <p:grpSpPr>
          <a:xfrm>
            <a:off x="-349045" y="4798929"/>
            <a:ext cx="1987333" cy="2452771"/>
            <a:chOff x="7317341" y="3117397"/>
            <a:chExt cx="1490500" cy="1839578"/>
          </a:xfrm>
        </p:grpSpPr>
        <p:sp>
          <p:nvSpPr>
            <p:cNvPr id="159" name="Google Shape;159;p9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504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>
            <a:spLocks noGrp="1"/>
          </p:cNvSpPr>
          <p:nvPr>
            <p:ph type="title"/>
          </p:nvPr>
        </p:nvSpPr>
        <p:spPr>
          <a:xfrm>
            <a:off x="950967" y="5280933"/>
            <a:ext cx="10296800" cy="103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136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BM Plex Sans"/>
              <a:buNone/>
              <a:defRPr sz="3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i Jamjuree"/>
              <a:buChar char="●"/>
              <a:defRPr sz="18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○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■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●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○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■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●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○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■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67486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9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pos="5314">
          <p15:clr>
            <a:srgbClr val="EA4335"/>
          </p15:clr>
        </p15:guide>
        <p15:guide id="6" orient="horz" pos="290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BA84-0A79-2692-BFE0-F4AB91C9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87" y="1571346"/>
            <a:ext cx="10296800" cy="4057095"/>
          </a:xfrm>
        </p:spPr>
        <p:txBody>
          <a:bodyPr/>
          <a:lstStyle/>
          <a:p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05: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SSH</a:t>
            </a:r>
          </a:p>
        </p:txBody>
      </p:sp>
    </p:spTree>
    <p:extLst>
      <p:ext uri="{BB962C8B-B14F-4D97-AF65-F5344CB8AC3E}">
        <p14:creationId xmlns:p14="http://schemas.microsoft.com/office/powerpoint/2010/main" val="3158237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84E7-3132-2058-0B62-7701777C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VMWARE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0CD9A-FC8C-68F2-4434-34CEA48A14D6}"/>
              </a:ext>
            </a:extLst>
          </p:cNvPr>
          <p:cNvSpPr txBox="1"/>
          <p:nvPr/>
        </p:nvSpPr>
        <p:spPr>
          <a:xfrm>
            <a:off x="588723" y="2828835"/>
            <a:ext cx="13504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altLang="en-US" sz="5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5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altLang="en-US" sz="5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5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altLang="en-US" sz="5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5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altLang="en-US" sz="5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VMWARE UBUNTU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8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A9CF-3572-9FDC-18D3-6DDF013A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6D1FD-72C3-AA57-521D-FE79C44CB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176" y="1520954"/>
            <a:ext cx="5315692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155AAA-83D4-1926-FB3C-DB7947385AF3}"/>
              </a:ext>
            </a:extLst>
          </p:cNvPr>
          <p:cNvSpPr/>
          <p:nvPr/>
        </p:nvSpPr>
        <p:spPr>
          <a:xfrm>
            <a:off x="4749421" y="1897039"/>
            <a:ext cx="491319" cy="32754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82FE69-A2A7-8DF1-7C26-2E885EAA0F11}"/>
              </a:ext>
            </a:extLst>
          </p:cNvPr>
          <p:cNvSpPr/>
          <p:nvPr/>
        </p:nvSpPr>
        <p:spPr>
          <a:xfrm>
            <a:off x="5117910" y="2600670"/>
            <a:ext cx="978090" cy="32754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E199D2-7909-5CCA-729E-A73DB766D6C6}"/>
              </a:ext>
            </a:extLst>
          </p:cNvPr>
          <p:cNvSpPr/>
          <p:nvPr/>
        </p:nvSpPr>
        <p:spPr>
          <a:xfrm>
            <a:off x="3753134" y="3429000"/>
            <a:ext cx="3125338" cy="32754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F5F13B-21D5-6502-C144-2FD32AB1C692}"/>
              </a:ext>
            </a:extLst>
          </p:cNvPr>
          <p:cNvSpPr/>
          <p:nvPr/>
        </p:nvSpPr>
        <p:spPr>
          <a:xfrm>
            <a:off x="3753134" y="4633416"/>
            <a:ext cx="2060812" cy="32754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8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CA48-EB38-D357-BCB2-CD028E996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Server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D5918-3622-9EB8-F4DF-5F8D5AC9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84" y="1587205"/>
            <a:ext cx="7030431" cy="46774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3DED21-FC45-F044-5F48-2B2CB2EBA375}"/>
              </a:ext>
            </a:extLst>
          </p:cNvPr>
          <p:cNvSpPr/>
          <p:nvPr/>
        </p:nvSpPr>
        <p:spPr>
          <a:xfrm>
            <a:off x="4612943" y="2442949"/>
            <a:ext cx="2634018" cy="20471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2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0A24-0C36-E2B9-2FB3-C7105788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III:cấu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Client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C4FB3-341D-9024-CE8D-E9D8E49C35A4}"/>
              </a:ext>
            </a:extLst>
          </p:cNvPr>
          <p:cNvSpPr/>
          <p:nvPr/>
        </p:nvSpPr>
        <p:spPr>
          <a:xfrm>
            <a:off x="4558352" y="2074460"/>
            <a:ext cx="709684" cy="28660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639333-4FAB-3D11-E8F2-7F8C48CE1EC7}"/>
              </a:ext>
            </a:extLst>
          </p:cNvPr>
          <p:cNvSpPr/>
          <p:nvPr/>
        </p:nvSpPr>
        <p:spPr>
          <a:xfrm>
            <a:off x="4394579" y="2815509"/>
            <a:ext cx="1105469" cy="28660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AEB7A-AFFB-ADFD-5238-BCE7A4516E1F}"/>
              </a:ext>
            </a:extLst>
          </p:cNvPr>
          <p:cNvSpPr/>
          <p:nvPr/>
        </p:nvSpPr>
        <p:spPr>
          <a:xfrm>
            <a:off x="2838734" y="3929118"/>
            <a:ext cx="4094329" cy="28660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EB39FC-B1AB-B60F-8E1B-1926E1148919}"/>
              </a:ext>
            </a:extLst>
          </p:cNvPr>
          <p:cNvSpPr/>
          <p:nvPr/>
        </p:nvSpPr>
        <p:spPr>
          <a:xfrm>
            <a:off x="2906973" y="5049672"/>
            <a:ext cx="1828800" cy="39578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0F3B3C-3A29-644D-F45C-1FA3F71AB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142" y="1356967"/>
            <a:ext cx="6393713" cy="53621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3913A6F-637B-9EB9-AC91-F9883E3CB547}"/>
              </a:ext>
            </a:extLst>
          </p:cNvPr>
          <p:cNvSpPr/>
          <p:nvPr/>
        </p:nvSpPr>
        <p:spPr>
          <a:xfrm>
            <a:off x="2982897" y="3613212"/>
            <a:ext cx="3613212" cy="41725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099D85-C6CA-BB43-267B-DD48E30EF68F}"/>
              </a:ext>
            </a:extLst>
          </p:cNvPr>
          <p:cNvSpPr/>
          <p:nvPr/>
        </p:nvSpPr>
        <p:spPr>
          <a:xfrm>
            <a:off x="2982897" y="5030865"/>
            <a:ext cx="1251752" cy="39578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23F210-A9B0-801C-3947-6E6C129EEA2B}"/>
              </a:ext>
            </a:extLst>
          </p:cNvPr>
          <p:cNvSpPr/>
          <p:nvPr/>
        </p:nvSpPr>
        <p:spPr>
          <a:xfrm>
            <a:off x="4558352" y="2627790"/>
            <a:ext cx="941696" cy="28660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20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4892-ACEF-5482-1E45-7E7A7A45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IV: SSH </a:t>
            </a:r>
            <a:r>
              <a:rPr lang="en-US" altLang="en-US" dirty="0" err="1"/>
              <a:t>lên</a:t>
            </a:r>
            <a:r>
              <a:rPr lang="en-US" altLang="en-US" dirty="0"/>
              <a:t> server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bắt</a:t>
            </a:r>
            <a:r>
              <a:rPr lang="en-US" altLang="en-US" dirty="0"/>
              <a:t> </a:t>
            </a:r>
            <a:r>
              <a:rPr lang="en-US" altLang="en-US" dirty="0" err="1"/>
              <a:t>gói</a:t>
            </a:r>
            <a:r>
              <a:rPr lang="en-US" altLang="en-US" dirty="0"/>
              <a:t> tin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A6421A-9523-2EFB-F5FC-D1BD88FC0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7" y="1762172"/>
            <a:ext cx="7020905" cy="46297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BC126C-05AD-3F44-2F66-E3D808162FC0}"/>
              </a:ext>
            </a:extLst>
          </p:cNvPr>
          <p:cNvSpPr/>
          <p:nvPr/>
        </p:nvSpPr>
        <p:spPr>
          <a:xfrm>
            <a:off x="3821373" y="2251881"/>
            <a:ext cx="1624084" cy="21836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2A7EC1-1D19-BED4-8866-61B3F1EDD6E2}"/>
              </a:ext>
            </a:extLst>
          </p:cNvPr>
          <p:cNvSpPr/>
          <p:nvPr/>
        </p:nvSpPr>
        <p:spPr>
          <a:xfrm>
            <a:off x="2585547" y="2743200"/>
            <a:ext cx="4675062" cy="21675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9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8442-7E60-D7B3-9215-C320ACA5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IV: SSH </a:t>
            </a:r>
            <a:r>
              <a:rPr lang="en-US" altLang="en-US" dirty="0" err="1"/>
              <a:t>lên</a:t>
            </a:r>
            <a:r>
              <a:rPr lang="en-US" altLang="en-US" dirty="0"/>
              <a:t> server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bắt</a:t>
            </a:r>
            <a:r>
              <a:rPr lang="en-US" altLang="en-US" dirty="0"/>
              <a:t> </a:t>
            </a:r>
            <a:r>
              <a:rPr lang="en-US" altLang="en-US" dirty="0" err="1"/>
              <a:t>gói</a:t>
            </a:r>
            <a:r>
              <a:rPr lang="en-US" altLang="en-US" dirty="0"/>
              <a:t> tin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50046-ACF9-6531-F595-70A7F53D7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37" y="1744416"/>
            <a:ext cx="6992326" cy="46297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4E2DD0-CCFE-1F5B-ADE0-743E94B99132}"/>
              </a:ext>
            </a:extLst>
          </p:cNvPr>
          <p:cNvSpPr/>
          <p:nvPr/>
        </p:nvSpPr>
        <p:spPr>
          <a:xfrm>
            <a:off x="2599837" y="2565779"/>
            <a:ext cx="5520581" cy="17742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E27C8B-3518-F543-36D9-6ACAB2A134C1}"/>
              </a:ext>
            </a:extLst>
          </p:cNvPr>
          <p:cNvSpPr/>
          <p:nvPr/>
        </p:nvSpPr>
        <p:spPr>
          <a:xfrm>
            <a:off x="2599837" y="5691116"/>
            <a:ext cx="1412605" cy="17742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88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F1EC-B46F-FC08-54EE-52F1A2F0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IV: SSH </a:t>
            </a:r>
            <a:r>
              <a:rPr lang="en-US" altLang="en-US" dirty="0" err="1"/>
              <a:t>lên</a:t>
            </a:r>
            <a:r>
              <a:rPr lang="en-US" altLang="en-US" dirty="0"/>
              <a:t> server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bắt</a:t>
            </a:r>
            <a:r>
              <a:rPr lang="en-US" altLang="en-US" dirty="0"/>
              <a:t> </a:t>
            </a:r>
            <a:r>
              <a:rPr lang="en-US" altLang="en-US" dirty="0" err="1"/>
              <a:t>gói</a:t>
            </a:r>
            <a:r>
              <a:rPr lang="en-US" altLang="en-US" dirty="0"/>
              <a:t> tin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A7EAE-A42C-7203-838F-4C346F21D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16" y="1465382"/>
            <a:ext cx="9422167" cy="500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35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BDD4-4BD3-02D8-5878-31953032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IV: SSH </a:t>
            </a:r>
            <a:r>
              <a:rPr lang="en-US" altLang="en-US" dirty="0" err="1"/>
              <a:t>lên</a:t>
            </a:r>
            <a:r>
              <a:rPr lang="en-US" altLang="en-US" dirty="0"/>
              <a:t> server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bắt</a:t>
            </a:r>
            <a:r>
              <a:rPr lang="en-US" altLang="en-US" dirty="0"/>
              <a:t> </a:t>
            </a:r>
            <a:r>
              <a:rPr lang="en-US" altLang="en-US" dirty="0" err="1"/>
              <a:t>gói</a:t>
            </a:r>
            <a:r>
              <a:rPr lang="en-US" altLang="en-US" dirty="0"/>
              <a:t> tin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023FF-A28E-FB47-F9A1-A48F9F9CE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14" y="1649296"/>
            <a:ext cx="8596544" cy="474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86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724A-4D73-30F4-CC8A-9173999D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IV: SSH </a:t>
            </a:r>
            <a:r>
              <a:rPr lang="en-US" altLang="en-US" dirty="0" err="1"/>
              <a:t>lên</a:t>
            </a:r>
            <a:r>
              <a:rPr lang="en-US" altLang="en-US" dirty="0"/>
              <a:t> server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bắt</a:t>
            </a:r>
            <a:r>
              <a:rPr lang="en-US" altLang="en-US" dirty="0"/>
              <a:t> </a:t>
            </a:r>
            <a:r>
              <a:rPr lang="en-US" altLang="en-US" dirty="0" err="1"/>
              <a:t>gói</a:t>
            </a:r>
            <a:r>
              <a:rPr lang="en-US" altLang="en-US" dirty="0"/>
              <a:t> tin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641F0-A485-7ED4-2ABD-657691141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402" y="1491448"/>
            <a:ext cx="9223196" cy="510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26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CE3C-93DE-858E-9DAF-8EEC764F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IV: SSH </a:t>
            </a:r>
            <a:r>
              <a:rPr lang="en-US" altLang="en-US" dirty="0" err="1"/>
              <a:t>lên</a:t>
            </a:r>
            <a:r>
              <a:rPr lang="en-US" altLang="en-US" dirty="0"/>
              <a:t> server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bắt</a:t>
            </a:r>
            <a:r>
              <a:rPr lang="en-US" altLang="en-US" dirty="0"/>
              <a:t> </a:t>
            </a:r>
            <a:r>
              <a:rPr lang="en-US" altLang="en-US" dirty="0" err="1"/>
              <a:t>gói</a:t>
            </a:r>
            <a:r>
              <a:rPr lang="en-US" altLang="en-US" dirty="0"/>
              <a:t> tin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8053D0D-173D-8C48-F3E1-E68D01B00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210" y="1518082"/>
            <a:ext cx="8504807" cy="492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60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5CBE-5DE5-8895-A538-57E7070C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6FE81CD-FF43-EECC-CCF3-794772E31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751173"/>
              </p:ext>
            </p:extLst>
          </p:nvPr>
        </p:nvGraphicFramePr>
        <p:xfrm>
          <a:off x="2147409" y="1595952"/>
          <a:ext cx="8127999" cy="4307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25577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57069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02039417"/>
                    </a:ext>
                  </a:extLst>
                </a:gridCol>
              </a:tblGrid>
              <a:tr h="25627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Chỉ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tiêu</a:t>
                      </a:r>
                      <a:endParaRPr lang="en-US" sz="1400" b="1" dirty="0"/>
                    </a:p>
                  </a:txBody>
                  <a:tcPr marL="115913" marR="115913" marT="57981" marB="579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Hoàn</a:t>
                      </a:r>
                      <a:r>
                        <a:rPr lang="en-US" sz="1400" b="1" baseline="0"/>
                        <a:t> thành</a:t>
                      </a:r>
                      <a:endParaRPr lang="en-US" sz="1400" b="1" dirty="0"/>
                    </a:p>
                  </a:txBody>
                  <a:tcPr marL="115913" marR="115913" marT="57981" marB="579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Ghi chú</a:t>
                      </a:r>
                      <a:endParaRPr lang="en-US" sz="1400" b="1" dirty="0"/>
                    </a:p>
                  </a:txBody>
                  <a:tcPr marL="115913" marR="115913" marT="57981" marB="57981"/>
                </a:tc>
                <a:extLst>
                  <a:ext uri="{0D108BD9-81ED-4DB2-BD59-A6C34878D82A}">
                    <a16:rowId xmlns:a16="http://schemas.microsoft.com/office/drawing/2014/main" val="3258901828"/>
                  </a:ext>
                </a:extLst>
              </a:tr>
              <a:tr h="947883">
                <a:tc>
                  <a:txBody>
                    <a:bodyPr/>
                    <a:lstStyle/>
                    <a:p>
                      <a:pPr algn="ctr"/>
                      <a:r>
                        <a:rPr lang="vi-VN" sz="1400" b="1" dirty="0"/>
                        <a:t>Triển khai được hệ thống SSH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vi-VN" sz="1400" b="1" dirty="0"/>
                        <a:t>xác thực bằng mật khẩu</a:t>
                      </a:r>
                      <a:endParaRPr lang="en-US" sz="1400" b="1" dirty="0"/>
                    </a:p>
                  </a:txBody>
                  <a:tcPr marL="115913" marR="115913" marT="57981" marB="579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2.0</a:t>
                      </a:r>
                    </a:p>
                  </a:txBody>
                  <a:tcPr marL="115913" marR="115913" marT="57981" marB="57981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115913" marR="115913" marT="57981" marB="57981"/>
                </a:tc>
                <a:extLst>
                  <a:ext uri="{0D108BD9-81ED-4DB2-BD59-A6C34878D82A}">
                    <a16:rowId xmlns:a16="http://schemas.microsoft.com/office/drawing/2014/main" val="3805213686"/>
                  </a:ext>
                </a:extLst>
              </a:tr>
              <a:tr h="9478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Sinh cặp khóa cho máy chủ SSH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dirty="0"/>
                        <a:t>từ bên ngoài</a:t>
                      </a:r>
                    </a:p>
                  </a:txBody>
                  <a:tcPr marL="115913" marR="115913" marT="57981" marB="579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1.0</a:t>
                      </a:r>
                    </a:p>
                  </a:txBody>
                  <a:tcPr marL="115913" marR="115913" marT="57981" marB="579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Sinh từ</a:t>
                      </a:r>
                      <a:r>
                        <a:rPr lang="en-US" sz="1400" b="1" baseline="0" dirty="0"/>
                        <a:t> bên Client</a:t>
                      </a:r>
                      <a:endParaRPr lang="en-US" sz="1400" b="1" dirty="0"/>
                    </a:p>
                  </a:txBody>
                  <a:tcPr marL="115913" marR="115913" marT="57981" marB="57981"/>
                </a:tc>
                <a:extLst>
                  <a:ext uri="{0D108BD9-81ED-4DB2-BD59-A6C34878D82A}">
                    <a16:rowId xmlns:a16="http://schemas.microsoft.com/office/drawing/2014/main" val="697663642"/>
                  </a:ext>
                </a:extLst>
              </a:tr>
              <a:tr h="1168698">
                <a:tc>
                  <a:txBody>
                    <a:bodyPr/>
                    <a:lstStyle/>
                    <a:p>
                      <a:pPr algn="ctr"/>
                      <a:r>
                        <a:rPr lang="vi-VN" sz="1400" b="1" dirty="0"/>
                        <a:t>Triển khai xác thực người dùng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vi-VN" sz="1400" b="1" dirty="0"/>
                        <a:t>bằng mật mã khóa công khai</a:t>
                      </a:r>
                      <a:endParaRPr lang="en-US" sz="1400" b="1" dirty="0"/>
                    </a:p>
                  </a:txBody>
                  <a:tcPr marL="115913" marR="115913" marT="57981" marB="5798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1.0</a:t>
                      </a:r>
                    </a:p>
                  </a:txBody>
                  <a:tcPr marL="115913" marR="115913" marT="57981" marB="57981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115913" marR="115913" marT="57981" marB="57981"/>
                </a:tc>
                <a:extLst>
                  <a:ext uri="{0D108BD9-81ED-4DB2-BD59-A6C34878D82A}">
                    <a16:rowId xmlns:a16="http://schemas.microsoft.com/office/drawing/2014/main" val="2341948271"/>
                  </a:ext>
                </a:extLst>
              </a:tr>
              <a:tr h="91391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Tổn</a:t>
                      </a:r>
                      <a:r>
                        <a:rPr lang="en-US" sz="2000" b="1" baseline="0" dirty="0">
                          <a:solidFill>
                            <a:srgbClr val="FF0000"/>
                          </a:solidFill>
                        </a:rPr>
                        <a:t>g điểm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115913" marR="115913" marT="57981" marB="579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4.0</a:t>
                      </a:r>
                    </a:p>
                  </a:txBody>
                  <a:tcPr marL="115913" marR="115913" marT="57981" marB="57981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115913" marR="115913" marT="57981" marB="57981"/>
                </a:tc>
                <a:extLst>
                  <a:ext uri="{0D108BD9-81ED-4DB2-BD59-A6C34878D82A}">
                    <a16:rowId xmlns:a16="http://schemas.microsoft.com/office/drawing/2014/main" val="3336857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907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6464-F165-00A7-B196-69F7042E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IV: SSH </a:t>
            </a:r>
            <a:r>
              <a:rPr lang="en-US" altLang="en-US" dirty="0" err="1"/>
              <a:t>lên</a:t>
            </a:r>
            <a:r>
              <a:rPr lang="en-US" altLang="en-US" dirty="0"/>
              <a:t> server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bắt</a:t>
            </a:r>
            <a:r>
              <a:rPr lang="en-US" altLang="en-US" dirty="0"/>
              <a:t> </a:t>
            </a:r>
            <a:r>
              <a:rPr lang="en-US" altLang="en-US" dirty="0" err="1"/>
              <a:t>gói</a:t>
            </a:r>
            <a:r>
              <a:rPr lang="en-US" altLang="en-US" dirty="0"/>
              <a:t> tin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C673A-11E0-3D7E-73AA-1212B2C2B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230" y="1570262"/>
            <a:ext cx="8423497" cy="48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93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49E4-FE0F-C490-C6B3-238E259D0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600" y="1098489"/>
            <a:ext cx="10296800" cy="4661021"/>
          </a:xfrm>
        </p:spPr>
        <p:txBody>
          <a:bodyPr/>
          <a:lstStyle/>
          <a:p>
            <a:r>
              <a:rPr lang="en-US" alt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V: </a:t>
            </a:r>
            <a:r>
              <a:rPr lang="en-US" altLang="en-US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alt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br>
              <a:rPr lang="en-US" alt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alt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alt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alt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933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CB3A-5A55-0063-3D40-82084DCA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V.1: </a:t>
            </a:r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khóa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khai</a:t>
            </a:r>
            <a:br>
              <a:rPr lang="en-US" alt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FFD66-6128-5D65-0EA0-63B7E71AF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77" y="1587205"/>
            <a:ext cx="7001852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16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F1C0-4288-F56C-451D-15EF55A4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V.1: </a:t>
            </a:r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khóa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khai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1E22E-8348-61EF-ACFF-3D493D61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668" y="1587205"/>
            <a:ext cx="7049484" cy="4677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10A833-6A24-C4DB-7E26-18F7F0CA0839}"/>
              </a:ext>
            </a:extLst>
          </p:cNvPr>
          <p:cNvSpPr txBox="1"/>
          <p:nvPr/>
        </p:nvSpPr>
        <p:spPr>
          <a:xfrm>
            <a:off x="5353234" y="324433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Nhấn</a:t>
            </a:r>
            <a:r>
              <a:rPr lang="en-US" dirty="0">
                <a:solidFill>
                  <a:srgbClr val="FFFF00"/>
                </a:solidFill>
              </a:rPr>
              <a:t> enter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13982-20E1-BEAD-2D61-B4BE3730CBFB}"/>
              </a:ext>
            </a:extLst>
          </p:cNvPr>
          <p:cNvSpPr/>
          <p:nvPr/>
        </p:nvSpPr>
        <p:spPr>
          <a:xfrm>
            <a:off x="4003829" y="2139518"/>
            <a:ext cx="905522" cy="19530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79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9BE8-39E1-4D53-D60E-85198ABF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V.1: </a:t>
            </a:r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khóa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khai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08823-8E75-BF70-2FE5-F08E80847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039" y="1520521"/>
            <a:ext cx="6973273" cy="4744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737E97-3708-976A-4ECD-530DED2393F9}"/>
              </a:ext>
            </a:extLst>
          </p:cNvPr>
          <p:cNvSpPr txBox="1"/>
          <p:nvPr/>
        </p:nvSpPr>
        <p:spPr>
          <a:xfrm>
            <a:off x="3586579" y="3569411"/>
            <a:ext cx="442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Nhập</a:t>
            </a:r>
            <a:r>
              <a:rPr lang="en-US" dirty="0">
                <a:solidFill>
                  <a:srgbClr val="FFFF00"/>
                </a:solidFill>
              </a:rPr>
              <a:t> passphrase </a:t>
            </a:r>
            <a:r>
              <a:rPr lang="en-US" dirty="0" err="1">
                <a:solidFill>
                  <a:srgbClr val="FFFF00"/>
                </a:solidFill>
              </a:rPr>
              <a:t>tùy</a:t>
            </a:r>
            <a:r>
              <a:rPr lang="en-US" dirty="0">
                <a:solidFill>
                  <a:srgbClr val="FFFF00"/>
                </a:solidFill>
              </a:rPr>
              <a:t> ý. </a:t>
            </a:r>
            <a:r>
              <a:rPr lang="en-US" dirty="0" err="1">
                <a:solidFill>
                  <a:srgbClr val="FFFF00"/>
                </a:solidFill>
              </a:rPr>
              <a:t>Nếu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nhập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thì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mỗi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lần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ssh</a:t>
            </a:r>
            <a:r>
              <a:rPr lang="en-US" dirty="0">
                <a:solidFill>
                  <a:srgbClr val="FFFF00"/>
                </a:solidFill>
              </a:rPr>
              <a:t> server </a:t>
            </a:r>
            <a:r>
              <a:rPr lang="en-US" dirty="0" err="1">
                <a:solidFill>
                  <a:srgbClr val="FFFF00"/>
                </a:solidFill>
              </a:rPr>
              <a:t>lên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phải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nhập</a:t>
            </a:r>
            <a:r>
              <a:rPr lang="en-US" dirty="0">
                <a:solidFill>
                  <a:srgbClr val="FFFF00"/>
                </a:solidFill>
              </a:rPr>
              <a:t> passphrase</a:t>
            </a:r>
          </a:p>
        </p:txBody>
      </p:sp>
    </p:spTree>
    <p:extLst>
      <p:ext uri="{BB962C8B-B14F-4D97-AF65-F5344CB8AC3E}">
        <p14:creationId xmlns:p14="http://schemas.microsoft.com/office/powerpoint/2010/main" val="3669928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0A5F-07A9-6E71-0954-8704753B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V.1: </a:t>
            </a:r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khóa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khai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CDF82-6F95-1386-C61A-8973FA6B6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84" y="1806560"/>
            <a:ext cx="7030431" cy="46297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C164D9-27D1-0B26-266A-49869BCB9ACB}"/>
              </a:ext>
            </a:extLst>
          </p:cNvPr>
          <p:cNvSpPr/>
          <p:nvPr/>
        </p:nvSpPr>
        <p:spPr>
          <a:xfrm>
            <a:off x="2580784" y="3193576"/>
            <a:ext cx="5280326" cy="38213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32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9045-F08C-1105-4BFD-0785CDBA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V.1: </a:t>
            </a:r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khóa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khai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5D658-354C-05AD-9A50-C907D5ADA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262" y="1644363"/>
            <a:ext cx="6973273" cy="4620270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DBB51B2-2C3C-1DFC-B989-DAC24C546454}"/>
              </a:ext>
            </a:extLst>
          </p:cNvPr>
          <p:cNvSpPr/>
          <p:nvPr/>
        </p:nvSpPr>
        <p:spPr>
          <a:xfrm>
            <a:off x="4694830" y="6100549"/>
            <a:ext cx="2374710" cy="164084"/>
          </a:xfrm>
          <a:prstGeom prst="flowChartProcess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28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25FC-73EE-15E5-4EEE-287677A1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V.1: </a:t>
            </a:r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khóa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khai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3176E-5702-0E14-DA91-E87519F12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074" y="1649579"/>
            <a:ext cx="7001852" cy="46774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8BB96A-92AF-7B03-C443-1FB83B174791}"/>
              </a:ext>
            </a:extLst>
          </p:cNvPr>
          <p:cNvSpPr/>
          <p:nvPr/>
        </p:nvSpPr>
        <p:spPr>
          <a:xfrm>
            <a:off x="3507475" y="2524836"/>
            <a:ext cx="1378424" cy="21836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85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2764-DF51-0F0A-3767-B94763AB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V.1: </a:t>
            </a:r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khóa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khai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91851D-3CD5-1D46-8C2E-70450353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1733593"/>
            <a:ext cx="6954220" cy="4686954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9F0DCCC-8DAD-17A4-A427-450F0B31F5BE}"/>
              </a:ext>
            </a:extLst>
          </p:cNvPr>
          <p:cNvSpPr/>
          <p:nvPr/>
        </p:nvSpPr>
        <p:spPr>
          <a:xfrm>
            <a:off x="3875964" y="6196084"/>
            <a:ext cx="2415654" cy="224463"/>
          </a:xfrm>
          <a:prstGeom prst="flowChartProcess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90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6870-C545-64C8-485A-936AFE2F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V.2: SSH </a:t>
            </a:r>
            <a:r>
              <a:rPr lang="en-US" altLang="en-US" dirty="0" err="1"/>
              <a:t>lên</a:t>
            </a:r>
            <a:r>
              <a:rPr lang="en-US" altLang="en-US" dirty="0"/>
              <a:t> server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mã</a:t>
            </a:r>
            <a:r>
              <a:rPr lang="en-US" altLang="en-US" dirty="0"/>
              <a:t> </a:t>
            </a:r>
            <a:r>
              <a:rPr lang="en-US" altLang="en-US" dirty="0" err="1"/>
              <a:t>khóa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khai</a:t>
            </a:r>
            <a:br>
              <a:rPr lang="en-US" alt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31E38-AAF2-3511-84DB-C49B67636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528" y="1577679"/>
            <a:ext cx="6973273" cy="46869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E30A18-6FA4-EC4B-EC8E-681C6DDB4666}"/>
              </a:ext>
            </a:extLst>
          </p:cNvPr>
          <p:cNvSpPr/>
          <p:nvPr/>
        </p:nvSpPr>
        <p:spPr>
          <a:xfrm>
            <a:off x="4039737" y="402609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D53F16-2E91-1B60-55F0-10DA1A212EA8}"/>
              </a:ext>
            </a:extLst>
          </p:cNvPr>
          <p:cNvSpPr/>
          <p:nvPr/>
        </p:nvSpPr>
        <p:spPr>
          <a:xfrm>
            <a:off x="2742528" y="5213445"/>
            <a:ext cx="5714308" cy="81886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3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B62B-B2CB-38EC-3FD4-1F1BB035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AEA9D1-A218-FF02-E6B3-A70600F27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74" y="1656492"/>
            <a:ext cx="11784070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30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57BE-6470-96D3-40A2-656AD1AC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V.2: SSH </a:t>
            </a:r>
            <a:r>
              <a:rPr lang="en-US" altLang="en-US" dirty="0" err="1"/>
              <a:t>lên</a:t>
            </a:r>
            <a:r>
              <a:rPr lang="en-US" altLang="en-US" dirty="0"/>
              <a:t> server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mã</a:t>
            </a:r>
            <a:r>
              <a:rPr lang="en-US" altLang="en-US" dirty="0"/>
              <a:t> </a:t>
            </a:r>
            <a:r>
              <a:rPr lang="en-US" altLang="en-US" dirty="0" err="1"/>
              <a:t>khóa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khai</a:t>
            </a:r>
            <a:br>
              <a:rPr lang="en-US" alt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FD897-F33A-7474-2B7A-1FDCCC469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851" y="1679677"/>
            <a:ext cx="7001852" cy="4706007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80A3728-365B-3CD3-34E7-61277E6C3642}"/>
              </a:ext>
            </a:extLst>
          </p:cNvPr>
          <p:cNvSpPr/>
          <p:nvPr/>
        </p:nvSpPr>
        <p:spPr>
          <a:xfrm>
            <a:off x="3944203" y="6168788"/>
            <a:ext cx="1624084" cy="216896"/>
          </a:xfrm>
          <a:prstGeom prst="flowChartProcess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55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38CB-0752-D973-E7B7-63D0A3DB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V.2: SSH </a:t>
            </a:r>
            <a:r>
              <a:rPr lang="en-US" altLang="en-US" dirty="0" err="1"/>
              <a:t>lên</a:t>
            </a:r>
            <a:r>
              <a:rPr lang="en-US" altLang="en-US" dirty="0"/>
              <a:t> server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mã</a:t>
            </a:r>
            <a:r>
              <a:rPr lang="en-US" altLang="en-US" dirty="0"/>
              <a:t> </a:t>
            </a:r>
            <a:r>
              <a:rPr lang="en-US" altLang="en-US" dirty="0" err="1"/>
              <a:t>khóa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khai</a:t>
            </a:r>
            <a:br>
              <a:rPr lang="en-US" alt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237967-CA9E-22AC-9CAF-0F9B9C063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880" y="1676212"/>
            <a:ext cx="6992326" cy="4677428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CFCE77CF-4952-BB1B-E301-B3AC1CF2D824}"/>
              </a:ext>
            </a:extLst>
          </p:cNvPr>
          <p:cNvSpPr/>
          <p:nvPr/>
        </p:nvSpPr>
        <p:spPr>
          <a:xfrm>
            <a:off x="2741880" y="3016155"/>
            <a:ext cx="5474072" cy="272955"/>
          </a:xfrm>
          <a:prstGeom prst="flowChartProcess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18048-2E47-302E-E05D-594573C00459}"/>
              </a:ext>
            </a:extLst>
          </p:cNvPr>
          <p:cNvSpPr txBox="1"/>
          <p:nvPr/>
        </p:nvSpPr>
        <p:spPr>
          <a:xfrm>
            <a:off x="6826928" y="4953740"/>
            <a:ext cx="2503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Chúng</a:t>
            </a:r>
            <a:r>
              <a:rPr lang="en-US" dirty="0">
                <a:solidFill>
                  <a:srgbClr val="FFFF00"/>
                </a:solidFill>
              </a:rPr>
              <a:t> ta </a:t>
            </a:r>
            <a:r>
              <a:rPr lang="en-US" dirty="0" err="1">
                <a:solidFill>
                  <a:srgbClr val="FFFF00"/>
                </a:solidFill>
              </a:rPr>
              <a:t>vào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luôn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được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mà</a:t>
            </a:r>
            <a:r>
              <a:rPr lang="en-US" dirty="0">
                <a:solidFill>
                  <a:srgbClr val="FFFF00"/>
                </a:solidFill>
              </a:rPr>
              <a:t> ko </a:t>
            </a:r>
            <a:r>
              <a:rPr lang="en-US" dirty="0" err="1">
                <a:solidFill>
                  <a:srgbClr val="FFFF00"/>
                </a:solidFill>
              </a:rPr>
              <a:t>cần</a:t>
            </a:r>
            <a:r>
              <a:rPr lang="en-US" dirty="0">
                <a:solidFill>
                  <a:srgbClr val="FFFF00"/>
                </a:solidFill>
              </a:rPr>
              <a:t> pass</a:t>
            </a:r>
          </a:p>
        </p:txBody>
      </p:sp>
    </p:spTree>
    <p:extLst>
      <p:ext uri="{BB962C8B-B14F-4D97-AF65-F5344CB8AC3E}">
        <p14:creationId xmlns:p14="http://schemas.microsoft.com/office/powerpoint/2010/main" val="2467493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82AAC-EA75-9308-F16F-AC6B7B78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V.2: SSH </a:t>
            </a:r>
            <a:r>
              <a:rPr lang="en-US" altLang="en-US" dirty="0" err="1"/>
              <a:t>lên</a:t>
            </a:r>
            <a:r>
              <a:rPr lang="en-US" altLang="en-US" dirty="0"/>
              <a:t> server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mã</a:t>
            </a:r>
            <a:r>
              <a:rPr lang="en-US" altLang="en-US" dirty="0"/>
              <a:t> </a:t>
            </a:r>
            <a:r>
              <a:rPr lang="en-US" altLang="en-US" dirty="0" err="1"/>
              <a:t>khóa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khai</a:t>
            </a:r>
            <a:br>
              <a:rPr lang="en-US" alt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25A7D-29D3-133C-2E4A-0824E3CF4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52" y="1622083"/>
            <a:ext cx="9848295" cy="464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03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C491-4AE3-50B4-39BF-9D49B7E72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V.2: SSH </a:t>
            </a:r>
            <a:r>
              <a:rPr lang="en-US" altLang="en-US" dirty="0" err="1"/>
              <a:t>lên</a:t>
            </a:r>
            <a:r>
              <a:rPr lang="en-US" altLang="en-US" dirty="0"/>
              <a:t> server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mã</a:t>
            </a:r>
            <a:r>
              <a:rPr lang="en-US" altLang="en-US" dirty="0"/>
              <a:t> </a:t>
            </a:r>
            <a:r>
              <a:rPr lang="en-US" altLang="en-US" dirty="0" err="1"/>
              <a:t>khóa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khai</a:t>
            </a:r>
            <a:br>
              <a:rPr lang="en-US" alt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44C6B3-CBC9-C3B5-CC45-6C178C28F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41" y="1669002"/>
            <a:ext cx="8183117" cy="475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81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AD84-F2E9-7D18-F8F2-60BBB99E3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388" y="975106"/>
            <a:ext cx="9055223" cy="5123853"/>
          </a:xfrm>
        </p:spPr>
        <p:txBody>
          <a:bodyPr/>
          <a:lstStyle/>
          <a:p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9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127E-A878-8C22-8599-33926078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E39A0-F5D1-D4F6-9214-4FCAF4B62175}"/>
              </a:ext>
            </a:extLst>
          </p:cNvPr>
          <p:cNvSpPr txBox="1"/>
          <p:nvPr/>
        </p:nvSpPr>
        <p:spPr>
          <a:xfrm>
            <a:off x="1926455" y="1961044"/>
            <a:ext cx="877113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VMWARE 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11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F1C6-AFC1-7BD0-E4D8-799F9CB9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VMWARE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DE684-3DFC-87FA-4F16-26B339BD7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059" y="1683898"/>
            <a:ext cx="7399514" cy="41841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B19BE0-5FCE-95F7-95CD-42FED3804118}"/>
              </a:ext>
            </a:extLst>
          </p:cNvPr>
          <p:cNvSpPr/>
          <p:nvPr/>
        </p:nvSpPr>
        <p:spPr>
          <a:xfrm>
            <a:off x="2674961" y="3753134"/>
            <a:ext cx="4080681" cy="40943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5529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F1C6-AFC1-7BD0-E4D8-799F9CB9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VMWARE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E6271-D63F-3814-2299-0D1793C24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841" y="1263427"/>
            <a:ext cx="7062331" cy="53714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CA79C9-3A20-2926-AFE5-DD947D001C35}"/>
              </a:ext>
            </a:extLst>
          </p:cNvPr>
          <p:cNvSpPr/>
          <p:nvPr/>
        </p:nvSpPr>
        <p:spPr>
          <a:xfrm>
            <a:off x="2442949" y="2347415"/>
            <a:ext cx="6810233" cy="17742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BE5A0D-BF34-75BA-6231-1CF363625146}"/>
              </a:ext>
            </a:extLst>
          </p:cNvPr>
          <p:cNvSpPr/>
          <p:nvPr/>
        </p:nvSpPr>
        <p:spPr>
          <a:xfrm>
            <a:off x="5390866" y="3515284"/>
            <a:ext cx="1269241" cy="2924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8D44D8-2EEF-67CE-B4E5-960E44FAC55C}"/>
              </a:ext>
            </a:extLst>
          </p:cNvPr>
          <p:cNvSpPr/>
          <p:nvPr/>
        </p:nvSpPr>
        <p:spPr>
          <a:xfrm>
            <a:off x="2442949" y="4798173"/>
            <a:ext cx="3653051" cy="17742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C574F3-7E6C-AB65-0A4F-DE93CFCC7DEB}"/>
              </a:ext>
            </a:extLst>
          </p:cNvPr>
          <p:cNvSpPr/>
          <p:nvPr/>
        </p:nvSpPr>
        <p:spPr>
          <a:xfrm>
            <a:off x="2329841" y="4975594"/>
            <a:ext cx="4780643" cy="110546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F1C6-AFC1-7BD0-E4D8-799F9CB9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VMWARE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26A06-A5AE-FE91-976B-402F739BA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764" y="1806905"/>
            <a:ext cx="5744377" cy="42963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7489FE-3165-7CF1-CCAC-16863882A9C0}"/>
              </a:ext>
            </a:extLst>
          </p:cNvPr>
          <p:cNvSpPr/>
          <p:nvPr/>
        </p:nvSpPr>
        <p:spPr>
          <a:xfrm>
            <a:off x="4612943" y="5622878"/>
            <a:ext cx="2320120" cy="24565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6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F1C6-AFC1-7BD0-E4D8-799F9CB9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VMWARE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2F129-3744-01C2-E88C-135BD9630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73" y="1453837"/>
            <a:ext cx="8449854" cy="48107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6AAEB0-CE67-C5F5-D96E-0525C5EBD144}"/>
              </a:ext>
            </a:extLst>
          </p:cNvPr>
          <p:cNvSpPr/>
          <p:nvPr/>
        </p:nvSpPr>
        <p:spPr>
          <a:xfrm>
            <a:off x="2088107" y="3684896"/>
            <a:ext cx="3316406" cy="20471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B4C7C-9724-163B-A5D2-68CA6E568851}"/>
              </a:ext>
            </a:extLst>
          </p:cNvPr>
          <p:cNvSpPr/>
          <p:nvPr/>
        </p:nvSpPr>
        <p:spPr>
          <a:xfrm>
            <a:off x="5621547" y="4271749"/>
            <a:ext cx="4259432" cy="55955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9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F1C6-AFC1-7BD0-E4D8-799F9CB9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VMWARE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872AD6-E3AB-00F3-C980-79A4423FE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91" y="1356967"/>
            <a:ext cx="8411749" cy="44964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3D4AEF-CEDF-5CAF-3F9B-6BBF8066A9D0}"/>
              </a:ext>
            </a:extLst>
          </p:cNvPr>
          <p:cNvSpPr/>
          <p:nvPr/>
        </p:nvSpPr>
        <p:spPr>
          <a:xfrm>
            <a:off x="1937982" y="3766782"/>
            <a:ext cx="3398293" cy="25930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F34F5-5A77-737A-AC31-238EC079007F}"/>
              </a:ext>
            </a:extLst>
          </p:cNvPr>
          <p:cNvSpPr/>
          <p:nvPr/>
        </p:nvSpPr>
        <p:spPr>
          <a:xfrm>
            <a:off x="5496866" y="3111690"/>
            <a:ext cx="3278644" cy="54591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71863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ecurity for Kids by Slidesgo ">
  <a:themeElements>
    <a:clrScheme name="Simple Light">
      <a:dk1>
        <a:srgbClr val="0B2140"/>
      </a:dk1>
      <a:lt1>
        <a:srgbClr val="FFFFFF"/>
      </a:lt1>
      <a:dk2>
        <a:srgbClr val="E2ECF7"/>
      </a:dk2>
      <a:lt2>
        <a:srgbClr val="99AFD6"/>
      </a:lt2>
      <a:accent1>
        <a:srgbClr val="6F90C1"/>
      </a:accent1>
      <a:accent2>
        <a:srgbClr val="5899F9"/>
      </a:accent2>
      <a:accent3>
        <a:srgbClr val="964727"/>
      </a:accent3>
      <a:accent4>
        <a:srgbClr val="C5673C"/>
      </a:accent4>
      <a:accent5>
        <a:srgbClr val="76A87E"/>
      </a:accent5>
      <a:accent6>
        <a:srgbClr val="5B8960"/>
      </a:accent6>
      <a:hlink>
        <a:srgbClr val="0B21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419</Words>
  <Application>Microsoft Office PowerPoint</Application>
  <PresentationFormat>Widescreen</PresentationFormat>
  <Paragraphs>52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Bai Jamjuree</vt:lpstr>
      <vt:lpstr>Cabin</vt:lpstr>
      <vt:lpstr>Calibri</vt:lpstr>
      <vt:lpstr>IBM Plex Sans</vt:lpstr>
      <vt:lpstr>Passion One</vt:lpstr>
      <vt:lpstr>PT Sans</vt:lpstr>
      <vt:lpstr>Times New Roman</vt:lpstr>
      <vt:lpstr>Computer Security for Kids by Slidesgo </vt:lpstr>
      <vt:lpstr>Bài 05: Triển khai giao thức SSH</vt:lpstr>
      <vt:lpstr>Tự Chấm Điểm</vt:lpstr>
      <vt:lpstr>Mô Hình SSH</vt:lpstr>
      <vt:lpstr>Mục Lục</vt:lpstr>
      <vt:lpstr>I: Cấu hình VMWARE</vt:lpstr>
      <vt:lpstr>I: Cấu hình VMWARE</vt:lpstr>
      <vt:lpstr>I: Cấu hình VMWARE kết nối với mạng</vt:lpstr>
      <vt:lpstr>I: Cấu hình VMWARE kết nối với mạng</vt:lpstr>
      <vt:lpstr>I: Cấu hình VMWARE kết nối với mạng</vt:lpstr>
      <vt:lpstr>I: Cấu hình VMWARE kết nối với mạng</vt:lpstr>
      <vt:lpstr>II: cấu hình server</vt:lpstr>
      <vt:lpstr>II: Cấu hình Server </vt:lpstr>
      <vt:lpstr>III:cấu hình Client</vt:lpstr>
      <vt:lpstr>IV: SSH lên server và bắt gói tin   </vt:lpstr>
      <vt:lpstr>IV: SSH lên server và bắt gói tin   </vt:lpstr>
      <vt:lpstr>IV: SSH lên server và bắt gói tin   </vt:lpstr>
      <vt:lpstr>IV: SSH lên server và bắt gói tin   </vt:lpstr>
      <vt:lpstr>IV: SSH lên server và bắt gói tin   </vt:lpstr>
      <vt:lpstr>IV: SSH lên server và bắt gói tin   </vt:lpstr>
      <vt:lpstr>IV: SSH lên server và bắt gói tin   </vt:lpstr>
      <vt:lpstr>V: Cấu hình dùng mật mã  khóa công khai</vt:lpstr>
      <vt:lpstr>V.1: Tạo khóa công khai </vt:lpstr>
      <vt:lpstr>V.1: Tạo khóa công khai</vt:lpstr>
      <vt:lpstr>V.1: Tạo khóa công khai</vt:lpstr>
      <vt:lpstr>V.1: Tạo khóa công khai</vt:lpstr>
      <vt:lpstr>V.1: Tạo khóa công khai</vt:lpstr>
      <vt:lpstr>V.1: Tạo khóa công khai</vt:lpstr>
      <vt:lpstr>V.1: Tạo khóa công khai</vt:lpstr>
      <vt:lpstr>V.2: SSH lên server dùng mã khóa công khai </vt:lpstr>
      <vt:lpstr>V.2: SSH lên server dùng mã khóa công khai </vt:lpstr>
      <vt:lpstr>V.2: SSH lên server dùng mã khóa công khai </vt:lpstr>
      <vt:lpstr>V.2: SSH lên server dùng mã khóa công khai </vt:lpstr>
      <vt:lpstr>V.2: SSH lên server dùng mã khóa công khai </vt:lpstr>
      <vt:lpstr>Cảm ơn cô và các bạn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05: Triển khai giao thức SSH</dc:title>
  <dc:creator>Nguyễn Đức Mạnh</dc:creator>
  <cp:lastModifiedBy>Nguyễn Đức Mạnh</cp:lastModifiedBy>
  <cp:revision>3</cp:revision>
  <dcterms:created xsi:type="dcterms:W3CDTF">2023-03-14T14:24:20Z</dcterms:created>
  <dcterms:modified xsi:type="dcterms:W3CDTF">2023-03-30T09:27:46Z</dcterms:modified>
</cp:coreProperties>
</file>