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317" r:id="rId3"/>
    <p:sldId id="340" r:id="rId4"/>
    <p:sldId id="318" r:id="rId5"/>
    <p:sldId id="319" r:id="rId6"/>
    <p:sldId id="320" r:id="rId7"/>
    <p:sldId id="321" r:id="rId8"/>
    <p:sldId id="323" r:id="rId9"/>
    <p:sldId id="322" r:id="rId10"/>
    <p:sldId id="324" r:id="rId11"/>
    <p:sldId id="325" r:id="rId12"/>
    <p:sldId id="327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351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26" r:id="rId32"/>
    <p:sldId id="329" r:id="rId33"/>
    <p:sldId id="361" r:id="rId34"/>
    <p:sldId id="362" r:id="rId35"/>
    <p:sldId id="381" r:id="rId36"/>
    <p:sldId id="363" r:id="rId37"/>
    <p:sldId id="364" r:id="rId38"/>
    <p:sldId id="365" r:id="rId39"/>
    <p:sldId id="366" r:id="rId40"/>
    <p:sldId id="367" r:id="rId41"/>
    <p:sldId id="369" r:id="rId42"/>
    <p:sldId id="368" r:id="rId43"/>
    <p:sldId id="371" r:id="rId44"/>
    <p:sldId id="372" r:id="rId45"/>
    <p:sldId id="373" r:id="rId46"/>
    <p:sldId id="374" r:id="rId47"/>
    <p:sldId id="376" r:id="rId48"/>
    <p:sldId id="375" r:id="rId49"/>
    <p:sldId id="377" r:id="rId50"/>
    <p:sldId id="378" r:id="rId51"/>
    <p:sldId id="379" r:id="rId52"/>
    <p:sldId id="38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307400" y="988167"/>
            <a:ext cx="4672800" cy="37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466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07400" y="4677241"/>
            <a:ext cx="41064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97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1077000" y="1362067"/>
            <a:ext cx="5944000" cy="2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077000" y="3583433"/>
            <a:ext cx="43824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850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274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953447" y="2507395"/>
            <a:ext cx="4917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2" hasCustomPrompt="1"/>
          </p:nvPr>
        </p:nvSpPr>
        <p:spPr>
          <a:xfrm>
            <a:off x="953377" y="1862004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953447" y="3011397"/>
            <a:ext cx="49172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3"/>
          </p:nvPr>
        </p:nvSpPr>
        <p:spPr>
          <a:xfrm>
            <a:off x="6327412" y="2507401"/>
            <a:ext cx="4911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4" hasCustomPrompt="1"/>
          </p:nvPr>
        </p:nvSpPr>
        <p:spPr>
          <a:xfrm>
            <a:off x="6327412" y="1862037"/>
            <a:ext cx="4913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5"/>
          </p:nvPr>
        </p:nvSpPr>
        <p:spPr>
          <a:xfrm>
            <a:off x="6327412" y="3011403"/>
            <a:ext cx="49108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6"/>
          </p:nvPr>
        </p:nvSpPr>
        <p:spPr>
          <a:xfrm>
            <a:off x="953447" y="4791105"/>
            <a:ext cx="4911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7" hasCustomPrompt="1"/>
          </p:nvPr>
        </p:nvSpPr>
        <p:spPr>
          <a:xfrm>
            <a:off x="953377" y="4145744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8"/>
          </p:nvPr>
        </p:nvSpPr>
        <p:spPr>
          <a:xfrm>
            <a:off x="953447" y="5295124"/>
            <a:ext cx="49172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9"/>
          </p:nvPr>
        </p:nvSpPr>
        <p:spPr>
          <a:xfrm>
            <a:off x="6327412" y="4791101"/>
            <a:ext cx="4910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3" hasCustomPrompt="1"/>
          </p:nvPr>
        </p:nvSpPr>
        <p:spPr>
          <a:xfrm>
            <a:off x="6327423" y="4145751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4"/>
          </p:nvPr>
        </p:nvSpPr>
        <p:spPr>
          <a:xfrm>
            <a:off x="6327412" y="5295123"/>
            <a:ext cx="49108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15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3"/>
          <p:cNvGrpSpPr/>
          <p:nvPr/>
        </p:nvGrpSpPr>
        <p:grpSpPr>
          <a:xfrm>
            <a:off x="11127364" y="991936"/>
            <a:ext cx="1424481" cy="1425283"/>
            <a:chOff x="369195" y="1138234"/>
            <a:chExt cx="1250276" cy="1250833"/>
          </a:xfrm>
        </p:grpSpPr>
        <p:sp>
          <p:nvSpPr>
            <p:cNvPr id="188" name="Google Shape;18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4723615" y="5936925"/>
            <a:ext cx="2338371" cy="2338371"/>
            <a:chOff x="367385" y="2587838"/>
            <a:chExt cx="2501110" cy="2501110"/>
          </a:xfrm>
        </p:grpSpPr>
        <p:sp>
          <p:nvSpPr>
            <p:cNvPr id="198" name="Google Shape;198;p1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483685" y="251859"/>
            <a:ext cx="934540" cy="934956"/>
            <a:chOff x="369195" y="1138234"/>
            <a:chExt cx="1250276" cy="1250833"/>
          </a:xfrm>
        </p:grpSpPr>
        <p:sp>
          <p:nvSpPr>
            <p:cNvPr id="208" name="Google Shape;20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545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>
            <a:off x="4692000" y="893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4692000" y="1918833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title" idx="2" hasCustomPrompt="1"/>
          </p:nvPr>
        </p:nvSpPr>
        <p:spPr>
          <a:xfrm>
            <a:off x="4692000" y="2623908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3"/>
          </p:nvPr>
        </p:nvSpPr>
        <p:spPr>
          <a:xfrm>
            <a:off x="4692000" y="3649951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>
            <a:off x="4692000" y="435418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subTitle" idx="5"/>
          </p:nvPr>
        </p:nvSpPr>
        <p:spPr>
          <a:xfrm>
            <a:off x="4692000" y="5381067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0733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 flipH="1">
            <a:off x="948137" y="2314235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title" hasCustomPrompt="1"/>
          </p:nvPr>
        </p:nvSpPr>
        <p:spPr>
          <a:xfrm flipH="1">
            <a:off x="5088337" y="1614133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2"/>
          </p:nvPr>
        </p:nvSpPr>
        <p:spPr>
          <a:xfrm flipH="1">
            <a:off x="948137" y="5389867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5088337" y="4691800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4"/>
          </p:nvPr>
        </p:nvSpPr>
        <p:spPr>
          <a:xfrm flipH="1">
            <a:off x="948137" y="3852051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5088337" y="3152967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 idx="6"/>
          </p:nvPr>
        </p:nvSpPr>
        <p:spPr>
          <a:xfrm flipH="1">
            <a:off x="984033" y="1743933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 idx="7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title" idx="8"/>
          </p:nvPr>
        </p:nvSpPr>
        <p:spPr>
          <a:xfrm flipH="1">
            <a:off x="984033" y="3282767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title" idx="9"/>
          </p:nvPr>
        </p:nvSpPr>
        <p:spPr>
          <a:xfrm flipH="1">
            <a:off x="984033" y="4821600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10453152" y="-819627"/>
            <a:ext cx="2605489" cy="2605489"/>
            <a:chOff x="367385" y="2587838"/>
            <a:chExt cx="2501110" cy="2501110"/>
          </a:xfrm>
        </p:grpSpPr>
        <p:sp>
          <p:nvSpPr>
            <p:cNvPr id="237" name="Google Shape;237;p1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15"/>
          <p:cNvGrpSpPr/>
          <p:nvPr/>
        </p:nvGrpSpPr>
        <p:grpSpPr>
          <a:xfrm rot="8906330" flipH="1">
            <a:off x="46029" y="761263"/>
            <a:ext cx="891152" cy="891549"/>
            <a:chOff x="369195" y="1138234"/>
            <a:chExt cx="1250276" cy="1250833"/>
          </a:xfrm>
        </p:grpSpPr>
        <p:sp>
          <p:nvSpPr>
            <p:cNvPr id="247" name="Google Shape;24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" name="Google Shape;256;p15"/>
          <p:cNvGrpSpPr/>
          <p:nvPr/>
        </p:nvGrpSpPr>
        <p:grpSpPr>
          <a:xfrm rot="8906619" flipH="1">
            <a:off x="621316" y="152645"/>
            <a:ext cx="660651" cy="660945"/>
            <a:chOff x="369195" y="1138234"/>
            <a:chExt cx="1250276" cy="1250833"/>
          </a:xfrm>
        </p:grpSpPr>
        <p:sp>
          <p:nvSpPr>
            <p:cNvPr id="257" name="Google Shape;25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14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5549900" y="4722167"/>
            <a:ext cx="5680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subTitle" idx="1"/>
          </p:nvPr>
        </p:nvSpPr>
        <p:spPr>
          <a:xfrm>
            <a:off x="5549900" y="1426633"/>
            <a:ext cx="5680000" cy="3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70" name="Google Shape;270;p16"/>
          <p:cNvGrpSpPr/>
          <p:nvPr/>
        </p:nvGrpSpPr>
        <p:grpSpPr>
          <a:xfrm>
            <a:off x="-652312" y="4506829"/>
            <a:ext cx="1987333" cy="2452771"/>
            <a:chOff x="7317341" y="3117397"/>
            <a:chExt cx="1490500" cy="1839578"/>
          </a:xfrm>
        </p:grpSpPr>
        <p:sp>
          <p:nvSpPr>
            <p:cNvPr id="271" name="Google Shape;271;p1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6"/>
          <p:cNvGrpSpPr/>
          <p:nvPr/>
        </p:nvGrpSpPr>
        <p:grpSpPr>
          <a:xfrm>
            <a:off x="10444885" y="5804448"/>
            <a:ext cx="2605489" cy="2605489"/>
            <a:chOff x="367385" y="2587838"/>
            <a:chExt cx="2501110" cy="2501110"/>
          </a:xfrm>
        </p:grpSpPr>
        <p:sp>
          <p:nvSpPr>
            <p:cNvPr id="278" name="Google Shape;278;p1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4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 flipH="1">
            <a:off x="10282761" y="-1008645"/>
            <a:ext cx="2605489" cy="2605489"/>
            <a:chOff x="367385" y="2587838"/>
            <a:chExt cx="2501110" cy="2501110"/>
          </a:xfrm>
        </p:grpSpPr>
        <p:sp>
          <p:nvSpPr>
            <p:cNvPr id="290" name="Google Shape;290;p1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7"/>
          <p:cNvGrpSpPr/>
          <p:nvPr/>
        </p:nvGrpSpPr>
        <p:grpSpPr>
          <a:xfrm rot="-4499757" flipH="1">
            <a:off x="188086" y="5542019"/>
            <a:ext cx="660665" cy="660959"/>
            <a:chOff x="369195" y="1138234"/>
            <a:chExt cx="1250276" cy="1250833"/>
          </a:xfrm>
        </p:grpSpPr>
        <p:sp>
          <p:nvSpPr>
            <p:cNvPr id="300" name="Google Shape;30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9" name="Google Shape;309;p17"/>
          <p:cNvGrpSpPr/>
          <p:nvPr/>
        </p:nvGrpSpPr>
        <p:grpSpPr>
          <a:xfrm rot="-4499757" flipH="1">
            <a:off x="728536" y="6078685"/>
            <a:ext cx="660665" cy="660959"/>
            <a:chOff x="369195" y="1138234"/>
            <a:chExt cx="1250276" cy="1250833"/>
          </a:xfrm>
        </p:grpSpPr>
        <p:sp>
          <p:nvSpPr>
            <p:cNvPr id="310" name="Google Shape;31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248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8"/>
          <p:cNvGrpSpPr/>
          <p:nvPr/>
        </p:nvGrpSpPr>
        <p:grpSpPr>
          <a:xfrm rot="10800000">
            <a:off x="10790761" y="5084602"/>
            <a:ext cx="2605489" cy="2605489"/>
            <a:chOff x="367385" y="2587838"/>
            <a:chExt cx="2501110" cy="2501110"/>
          </a:xfrm>
        </p:grpSpPr>
        <p:sp>
          <p:nvSpPr>
            <p:cNvPr id="322" name="Google Shape;322;p18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18"/>
          <p:cNvGrpSpPr/>
          <p:nvPr/>
        </p:nvGrpSpPr>
        <p:grpSpPr>
          <a:xfrm rot="-6300243">
            <a:off x="188086" y="618169"/>
            <a:ext cx="660665" cy="660959"/>
            <a:chOff x="369195" y="1138234"/>
            <a:chExt cx="1250276" cy="1250833"/>
          </a:xfrm>
        </p:grpSpPr>
        <p:sp>
          <p:nvSpPr>
            <p:cNvPr id="332" name="Google Shape;33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" name="Google Shape;341;p18"/>
          <p:cNvGrpSpPr/>
          <p:nvPr/>
        </p:nvGrpSpPr>
        <p:grpSpPr>
          <a:xfrm rot="-6300243">
            <a:off x="728536" y="81503"/>
            <a:ext cx="660665" cy="660959"/>
            <a:chOff x="369195" y="1138234"/>
            <a:chExt cx="1250276" cy="1250833"/>
          </a:xfrm>
        </p:grpSpPr>
        <p:sp>
          <p:nvSpPr>
            <p:cNvPr id="342" name="Google Shape;34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666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9"/>
          <p:cNvGrpSpPr/>
          <p:nvPr/>
        </p:nvGrpSpPr>
        <p:grpSpPr>
          <a:xfrm rot="1216785">
            <a:off x="1494620" y="4817916"/>
            <a:ext cx="1987309" cy="2452741"/>
            <a:chOff x="7317341" y="3117397"/>
            <a:chExt cx="1490500" cy="1839578"/>
          </a:xfrm>
        </p:grpSpPr>
        <p:sp>
          <p:nvSpPr>
            <p:cNvPr id="353" name="Google Shape;353;p1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9" name="Google Shape;359;p19"/>
          <p:cNvGrpSpPr/>
          <p:nvPr/>
        </p:nvGrpSpPr>
        <p:grpSpPr>
          <a:xfrm>
            <a:off x="-792266" y="5269889"/>
            <a:ext cx="2605489" cy="2605489"/>
            <a:chOff x="367385" y="2587838"/>
            <a:chExt cx="2501110" cy="2501110"/>
          </a:xfrm>
        </p:grpSpPr>
        <p:sp>
          <p:nvSpPr>
            <p:cNvPr id="360" name="Google Shape;360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1893670">
            <a:off x="11030629" y="750872"/>
            <a:ext cx="891152" cy="891549"/>
            <a:chOff x="369195" y="1138234"/>
            <a:chExt cx="1250276" cy="1250833"/>
          </a:xfrm>
        </p:grpSpPr>
        <p:sp>
          <p:nvSpPr>
            <p:cNvPr id="371" name="Google Shape;37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rot="1893381">
            <a:off x="11455133" y="1656827"/>
            <a:ext cx="660651" cy="660945"/>
            <a:chOff x="369195" y="1138234"/>
            <a:chExt cx="1250276" cy="1250833"/>
          </a:xfrm>
        </p:grpSpPr>
        <p:sp>
          <p:nvSpPr>
            <p:cNvPr id="381" name="Google Shape;38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0" name="Google Shape;390;p19"/>
          <p:cNvGrpSpPr/>
          <p:nvPr/>
        </p:nvGrpSpPr>
        <p:grpSpPr>
          <a:xfrm rot="1893622">
            <a:off x="9725956" y="-756694"/>
            <a:ext cx="1779555" cy="1779555"/>
            <a:chOff x="367385" y="2587838"/>
            <a:chExt cx="2501110" cy="2501110"/>
          </a:xfrm>
        </p:grpSpPr>
        <p:sp>
          <p:nvSpPr>
            <p:cNvPr id="391" name="Google Shape;391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01154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0"/>
          <p:cNvSpPr txBox="1">
            <a:spLocks noGrp="1"/>
          </p:cNvSpPr>
          <p:nvPr>
            <p:ph type="title"/>
          </p:nvPr>
        </p:nvSpPr>
        <p:spPr>
          <a:xfrm>
            <a:off x="4739700" y="2213667"/>
            <a:ext cx="64972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1"/>
          </p:nvPr>
        </p:nvSpPr>
        <p:spPr>
          <a:xfrm>
            <a:off x="6096000" y="4086333"/>
            <a:ext cx="5140800" cy="1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552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15801" y="2699167"/>
            <a:ext cx="6211200" cy="212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015800" y="1271567"/>
            <a:ext cx="6211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015801" y="5086433"/>
            <a:ext cx="6211200" cy="5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703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1163200" y="1190433"/>
            <a:ext cx="4488400" cy="30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subTitle" idx="1"/>
          </p:nvPr>
        </p:nvSpPr>
        <p:spPr>
          <a:xfrm>
            <a:off x="1163200" y="4231567"/>
            <a:ext cx="4488400" cy="1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1"/>
          <p:cNvSpPr>
            <a:spLocks noGrp="1"/>
          </p:cNvSpPr>
          <p:nvPr>
            <p:ph type="pic" idx="2"/>
          </p:nvPr>
        </p:nvSpPr>
        <p:spPr>
          <a:xfrm>
            <a:off x="6616700" y="719333"/>
            <a:ext cx="3784800" cy="5421600"/>
          </a:xfrm>
          <a:prstGeom prst="roundRect">
            <a:avLst>
              <a:gd name="adj" fmla="val 16667"/>
            </a:avLst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08" name="Google Shape;408;p21"/>
          <p:cNvGrpSpPr/>
          <p:nvPr/>
        </p:nvGrpSpPr>
        <p:grpSpPr>
          <a:xfrm>
            <a:off x="366768" y="203027"/>
            <a:ext cx="1041397" cy="1041861"/>
            <a:chOff x="369195" y="1138234"/>
            <a:chExt cx="1250276" cy="1250833"/>
          </a:xfrm>
        </p:grpSpPr>
        <p:sp>
          <p:nvSpPr>
            <p:cNvPr id="409" name="Google Shape;409;p2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5652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>
            <a:spLocks noGrp="1"/>
          </p:cNvSpPr>
          <p:nvPr>
            <p:ph type="subTitle" idx="1"/>
          </p:nvPr>
        </p:nvSpPr>
        <p:spPr>
          <a:xfrm>
            <a:off x="2447600" y="1507740"/>
            <a:ext cx="7296800" cy="8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2"/>
          <p:cNvGrpSpPr/>
          <p:nvPr/>
        </p:nvGrpSpPr>
        <p:grpSpPr>
          <a:xfrm>
            <a:off x="10642746" y="198394"/>
            <a:ext cx="1041397" cy="1041861"/>
            <a:chOff x="369195" y="1138234"/>
            <a:chExt cx="1250276" cy="1250833"/>
          </a:xfrm>
        </p:grpSpPr>
        <p:sp>
          <p:nvSpPr>
            <p:cNvPr id="422" name="Google Shape;422;p2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6905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>
            <a:spLocks noGrp="1"/>
          </p:cNvSpPr>
          <p:nvPr>
            <p:ph type="title"/>
          </p:nvPr>
        </p:nvSpPr>
        <p:spPr>
          <a:xfrm flipH="1">
            <a:off x="6416252" y="18462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subTitle" idx="1"/>
          </p:nvPr>
        </p:nvSpPr>
        <p:spPr>
          <a:xfrm flipH="1">
            <a:off x="6416271" y="35877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3"/>
          <p:cNvGrpSpPr/>
          <p:nvPr/>
        </p:nvGrpSpPr>
        <p:grpSpPr>
          <a:xfrm>
            <a:off x="-1060149" y="-240753"/>
            <a:ext cx="2605489" cy="2605489"/>
            <a:chOff x="367385" y="2587838"/>
            <a:chExt cx="2501110" cy="2501110"/>
          </a:xfrm>
        </p:grpSpPr>
        <p:sp>
          <p:nvSpPr>
            <p:cNvPr id="435" name="Google Shape;435;p2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0915812" y="541044"/>
            <a:ext cx="1041397" cy="1041861"/>
            <a:chOff x="369195" y="1138234"/>
            <a:chExt cx="1250276" cy="1250833"/>
          </a:xfrm>
        </p:grpSpPr>
        <p:sp>
          <p:nvSpPr>
            <p:cNvPr id="445" name="Google Shape;445;p2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50808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1393849" y="11858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1393832" y="29273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7" name="Google Shape;457;p24"/>
          <p:cNvGrpSpPr/>
          <p:nvPr/>
        </p:nvGrpSpPr>
        <p:grpSpPr>
          <a:xfrm flipH="1">
            <a:off x="-580381" y="5011765"/>
            <a:ext cx="2605489" cy="2605489"/>
            <a:chOff x="367385" y="2587838"/>
            <a:chExt cx="2501110" cy="2501110"/>
          </a:xfrm>
        </p:grpSpPr>
        <p:sp>
          <p:nvSpPr>
            <p:cNvPr id="458" name="Google Shape;458;p2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168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body" idx="1"/>
          </p:nvPr>
        </p:nvSpPr>
        <p:spPr>
          <a:xfrm flipH="1">
            <a:off x="1329267" y="2558867"/>
            <a:ext cx="7675200" cy="3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subTitle" idx="2"/>
          </p:nvPr>
        </p:nvSpPr>
        <p:spPr>
          <a:xfrm>
            <a:off x="1913467" y="1746400"/>
            <a:ext cx="709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25"/>
          <p:cNvGrpSpPr/>
          <p:nvPr/>
        </p:nvGrpSpPr>
        <p:grpSpPr>
          <a:xfrm>
            <a:off x="8819312" y="-424140"/>
            <a:ext cx="1041397" cy="1041861"/>
            <a:chOff x="369195" y="1138234"/>
            <a:chExt cx="1250276" cy="1250833"/>
          </a:xfrm>
        </p:grpSpPr>
        <p:sp>
          <p:nvSpPr>
            <p:cNvPr id="472" name="Google Shape;472;p2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1" name="Google Shape;481;p25"/>
          <p:cNvGrpSpPr/>
          <p:nvPr/>
        </p:nvGrpSpPr>
        <p:grpSpPr>
          <a:xfrm>
            <a:off x="-350579" y="4534596"/>
            <a:ext cx="1987333" cy="2452771"/>
            <a:chOff x="7317341" y="3117397"/>
            <a:chExt cx="1490500" cy="1839578"/>
          </a:xfrm>
        </p:grpSpPr>
        <p:sp>
          <p:nvSpPr>
            <p:cNvPr id="482" name="Google Shape;482;p2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3806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>
            <a:spLocks noGrp="1"/>
          </p:cNvSpPr>
          <p:nvPr>
            <p:ph type="subTitle" idx="1"/>
          </p:nvPr>
        </p:nvSpPr>
        <p:spPr>
          <a:xfrm>
            <a:off x="6443817" y="2042449"/>
            <a:ext cx="4594000" cy="3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subTitle" idx="2"/>
          </p:nvPr>
        </p:nvSpPr>
        <p:spPr>
          <a:xfrm>
            <a:off x="1154183" y="2042449"/>
            <a:ext cx="4594000" cy="3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26"/>
          <p:cNvGrpSpPr/>
          <p:nvPr/>
        </p:nvGrpSpPr>
        <p:grpSpPr>
          <a:xfrm flipH="1">
            <a:off x="-359849" y="941136"/>
            <a:ext cx="1424481" cy="1425283"/>
            <a:chOff x="369195" y="1138234"/>
            <a:chExt cx="1250276" cy="1250833"/>
          </a:xfrm>
        </p:grpSpPr>
        <p:sp>
          <p:nvSpPr>
            <p:cNvPr id="493" name="Google Shape;49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26"/>
          <p:cNvGrpSpPr/>
          <p:nvPr/>
        </p:nvGrpSpPr>
        <p:grpSpPr>
          <a:xfrm flipH="1">
            <a:off x="11109305" y="251859"/>
            <a:ext cx="934540" cy="934956"/>
            <a:chOff x="369195" y="1138234"/>
            <a:chExt cx="1250276" cy="1250833"/>
          </a:xfrm>
        </p:grpSpPr>
        <p:sp>
          <p:nvSpPr>
            <p:cNvPr id="503" name="Google Shape;50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2" name="Google Shape;512;p26"/>
          <p:cNvGrpSpPr/>
          <p:nvPr/>
        </p:nvGrpSpPr>
        <p:grpSpPr>
          <a:xfrm flipH="1">
            <a:off x="10699955" y="4544929"/>
            <a:ext cx="1987333" cy="2452771"/>
            <a:chOff x="7317341" y="3117397"/>
            <a:chExt cx="1490500" cy="1839578"/>
          </a:xfrm>
        </p:grpSpPr>
        <p:sp>
          <p:nvSpPr>
            <p:cNvPr id="513" name="Google Shape;513;p2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4723615" y="5936925"/>
            <a:ext cx="2338371" cy="2338371"/>
            <a:chOff x="367385" y="2587838"/>
            <a:chExt cx="2501110" cy="2501110"/>
          </a:xfrm>
        </p:grpSpPr>
        <p:sp>
          <p:nvSpPr>
            <p:cNvPr id="520" name="Google Shape;520;p2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42601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>
            <a:spLocks noGrp="1"/>
          </p:cNvSpPr>
          <p:nvPr>
            <p:ph type="subTitle" idx="1"/>
          </p:nvPr>
        </p:nvSpPr>
        <p:spPr>
          <a:xfrm>
            <a:off x="2636133" y="4612567"/>
            <a:ext cx="8422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2"/>
          </p:nvPr>
        </p:nvSpPr>
        <p:spPr>
          <a:xfrm>
            <a:off x="2636133" y="2577433"/>
            <a:ext cx="8422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subTitle" idx="3"/>
          </p:nvPr>
        </p:nvSpPr>
        <p:spPr>
          <a:xfrm>
            <a:off x="2636136" y="1927267"/>
            <a:ext cx="8422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3" name="Google Shape;533;p27"/>
          <p:cNvSpPr txBox="1">
            <a:spLocks noGrp="1"/>
          </p:cNvSpPr>
          <p:nvPr>
            <p:ph type="subTitle" idx="4"/>
          </p:nvPr>
        </p:nvSpPr>
        <p:spPr>
          <a:xfrm>
            <a:off x="2636139" y="3962400"/>
            <a:ext cx="8422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4" name="Google Shape;534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5" name="Google Shape;535;p27"/>
          <p:cNvGrpSpPr/>
          <p:nvPr/>
        </p:nvGrpSpPr>
        <p:grpSpPr>
          <a:xfrm>
            <a:off x="10454135" y="313017"/>
            <a:ext cx="1587517" cy="1588225"/>
            <a:chOff x="369195" y="1138234"/>
            <a:chExt cx="1250276" cy="1250833"/>
          </a:xfrm>
        </p:grpSpPr>
        <p:sp>
          <p:nvSpPr>
            <p:cNvPr id="536" name="Google Shape;536;p2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10148352" y="5408314"/>
            <a:ext cx="2605489" cy="2605489"/>
            <a:chOff x="367385" y="2587838"/>
            <a:chExt cx="2501110" cy="2501110"/>
          </a:xfrm>
        </p:grpSpPr>
        <p:sp>
          <p:nvSpPr>
            <p:cNvPr id="546" name="Google Shape;546;p2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5" name="Google Shape;555;p27"/>
          <p:cNvGrpSpPr/>
          <p:nvPr/>
        </p:nvGrpSpPr>
        <p:grpSpPr>
          <a:xfrm>
            <a:off x="252479" y="1102094"/>
            <a:ext cx="1041397" cy="1041861"/>
            <a:chOff x="369195" y="1138234"/>
            <a:chExt cx="1250276" cy="1250833"/>
          </a:xfrm>
        </p:grpSpPr>
        <p:sp>
          <p:nvSpPr>
            <p:cNvPr id="556" name="Google Shape;556;p2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17337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8"/>
          <p:cNvGrpSpPr/>
          <p:nvPr/>
        </p:nvGrpSpPr>
        <p:grpSpPr>
          <a:xfrm>
            <a:off x="10454135" y="617750"/>
            <a:ext cx="1587517" cy="1588225"/>
            <a:chOff x="369195" y="1138234"/>
            <a:chExt cx="1250276" cy="1250833"/>
          </a:xfrm>
        </p:grpSpPr>
        <p:sp>
          <p:nvSpPr>
            <p:cNvPr id="567" name="Google Shape;567;p2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6" name="Google Shape;576;p28"/>
          <p:cNvGrpSpPr/>
          <p:nvPr/>
        </p:nvGrpSpPr>
        <p:grpSpPr>
          <a:xfrm flipH="1">
            <a:off x="-351778" y="-1205953"/>
            <a:ext cx="2605489" cy="2605489"/>
            <a:chOff x="367385" y="2587838"/>
            <a:chExt cx="2501110" cy="2501110"/>
          </a:xfrm>
        </p:grpSpPr>
        <p:sp>
          <p:nvSpPr>
            <p:cNvPr id="577" name="Google Shape;577;p28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8"/>
          <p:cNvGrpSpPr/>
          <p:nvPr/>
        </p:nvGrpSpPr>
        <p:grpSpPr>
          <a:xfrm>
            <a:off x="8819312" y="-424140"/>
            <a:ext cx="1041397" cy="1041861"/>
            <a:chOff x="369195" y="1138234"/>
            <a:chExt cx="1250276" cy="1250833"/>
          </a:xfrm>
        </p:grpSpPr>
        <p:sp>
          <p:nvSpPr>
            <p:cNvPr id="587" name="Google Shape;587;p2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6" name="Google Shape;596;p28"/>
          <p:cNvGrpSpPr/>
          <p:nvPr/>
        </p:nvGrpSpPr>
        <p:grpSpPr>
          <a:xfrm flipH="1">
            <a:off x="10605840" y="4914447"/>
            <a:ext cx="1987333" cy="2452771"/>
            <a:chOff x="7317341" y="3117397"/>
            <a:chExt cx="1490500" cy="1839578"/>
          </a:xfrm>
        </p:grpSpPr>
        <p:sp>
          <p:nvSpPr>
            <p:cNvPr id="597" name="Google Shape;597;p28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28"/>
          <p:cNvSpPr txBox="1">
            <a:spLocks noGrp="1"/>
          </p:cNvSpPr>
          <p:nvPr>
            <p:ph type="body" idx="1"/>
          </p:nvPr>
        </p:nvSpPr>
        <p:spPr>
          <a:xfrm>
            <a:off x="881800" y="1612833"/>
            <a:ext cx="498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  <p:sp>
        <p:nvSpPr>
          <p:cNvPr id="604" name="Google Shape;604;p2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8"/>
          <p:cNvSpPr txBox="1">
            <a:spLocks noGrp="1"/>
          </p:cNvSpPr>
          <p:nvPr>
            <p:ph type="body" idx="2"/>
          </p:nvPr>
        </p:nvSpPr>
        <p:spPr>
          <a:xfrm>
            <a:off x="6266600" y="1612833"/>
            <a:ext cx="498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1476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>
            <a:spLocks noGrp="1"/>
          </p:cNvSpPr>
          <p:nvPr>
            <p:ph type="subTitle" idx="1"/>
          </p:nvPr>
        </p:nvSpPr>
        <p:spPr>
          <a:xfrm>
            <a:off x="7908647" y="4279233"/>
            <a:ext cx="31560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08" name="Google Shape;608;p29"/>
          <p:cNvSpPr txBox="1">
            <a:spLocks noGrp="1"/>
          </p:cNvSpPr>
          <p:nvPr>
            <p:ph type="subTitle" idx="2"/>
          </p:nvPr>
        </p:nvSpPr>
        <p:spPr>
          <a:xfrm>
            <a:off x="4518000" y="4279235"/>
            <a:ext cx="31588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09" name="Google Shape;609;p29"/>
          <p:cNvSpPr txBox="1">
            <a:spLocks noGrp="1"/>
          </p:cNvSpPr>
          <p:nvPr>
            <p:ph type="subTitle" idx="3"/>
          </p:nvPr>
        </p:nvSpPr>
        <p:spPr>
          <a:xfrm>
            <a:off x="4519685" y="3629067"/>
            <a:ext cx="3158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subTitle" idx="4"/>
          </p:nvPr>
        </p:nvSpPr>
        <p:spPr>
          <a:xfrm>
            <a:off x="7910324" y="3629067"/>
            <a:ext cx="3156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subTitle" idx="5"/>
          </p:nvPr>
        </p:nvSpPr>
        <p:spPr>
          <a:xfrm>
            <a:off x="1127353" y="4279235"/>
            <a:ext cx="31588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subTitle" idx="6"/>
          </p:nvPr>
        </p:nvSpPr>
        <p:spPr>
          <a:xfrm>
            <a:off x="1129045" y="3629067"/>
            <a:ext cx="3158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614" name="Google Shape;614;p29"/>
          <p:cNvGrpSpPr/>
          <p:nvPr/>
        </p:nvGrpSpPr>
        <p:grpSpPr>
          <a:xfrm rot="-1216785" flipH="1">
            <a:off x="10638620" y="4725250"/>
            <a:ext cx="1987309" cy="2452741"/>
            <a:chOff x="7317341" y="3117397"/>
            <a:chExt cx="1490500" cy="1839578"/>
          </a:xfrm>
        </p:grpSpPr>
        <p:sp>
          <p:nvSpPr>
            <p:cNvPr id="615" name="Google Shape;615;p2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29"/>
          <p:cNvGrpSpPr/>
          <p:nvPr/>
        </p:nvGrpSpPr>
        <p:grpSpPr>
          <a:xfrm>
            <a:off x="-990615" y="5283222"/>
            <a:ext cx="2605489" cy="2605489"/>
            <a:chOff x="367385" y="2587838"/>
            <a:chExt cx="2501110" cy="2501110"/>
          </a:xfrm>
        </p:grpSpPr>
        <p:sp>
          <p:nvSpPr>
            <p:cNvPr id="622" name="Google Shape;622;p2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9"/>
          <p:cNvGrpSpPr/>
          <p:nvPr/>
        </p:nvGrpSpPr>
        <p:grpSpPr>
          <a:xfrm rot="8906330" flipH="1">
            <a:off x="46029" y="761263"/>
            <a:ext cx="891152" cy="891549"/>
            <a:chOff x="369195" y="1138234"/>
            <a:chExt cx="1250276" cy="1250833"/>
          </a:xfrm>
        </p:grpSpPr>
        <p:sp>
          <p:nvSpPr>
            <p:cNvPr id="632" name="Google Shape;632;p2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1" name="Google Shape;641;p29"/>
          <p:cNvGrpSpPr/>
          <p:nvPr/>
        </p:nvGrpSpPr>
        <p:grpSpPr>
          <a:xfrm rot="8906619" flipH="1">
            <a:off x="621316" y="152645"/>
            <a:ext cx="660651" cy="660945"/>
            <a:chOff x="369195" y="1138234"/>
            <a:chExt cx="1250276" cy="1250833"/>
          </a:xfrm>
        </p:grpSpPr>
        <p:sp>
          <p:nvSpPr>
            <p:cNvPr id="642" name="Google Shape;642;p2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4459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0"/>
          <p:cNvGrpSpPr/>
          <p:nvPr/>
        </p:nvGrpSpPr>
        <p:grpSpPr>
          <a:xfrm>
            <a:off x="-865499" y="5253322"/>
            <a:ext cx="2605489" cy="2605489"/>
            <a:chOff x="367385" y="2587838"/>
            <a:chExt cx="2501110" cy="2501110"/>
          </a:xfrm>
        </p:grpSpPr>
        <p:sp>
          <p:nvSpPr>
            <p:cNvPr id="653" name="Google Shape;653;p30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2" name="Google Shape;662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30"/>
          <p:cNvSpPr txBox="1">
            <a:spLocks noGrp="1"/>
          </p:cNvSpPr>
          <p:nvPr>
            <p:ph type="subTitle" idx="1"/>
          </p:nvPr>
        </p:nvSpPr>
        <p:spPr>
          <a:xfrm>
            <a:off x="1607531" y="2774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0"/>
          <p:cNvSpPr txBox="1">
            <a:spLocks noGrp="1"/>
          </p:cNvSpPr>
          <p:nvPr>
            <p:ph type="subTitle" idx="2"/>
          </p:nvPr>
        </p:nvSpPr>
        <p:spPr>
          <a:xfrm>
            <a:off x="7946869" y="2774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30"/>
          <p:cNvSpPr txBox="1">
            <a:spLocks noGrp="1"/>
          </p:cNvSpPr>
          <p:nvPr>
            <p:ph type="subTitle" idx="3"/>
          </p:nvPr>
        </p:nvSpPr>
        <p:spPr>
          <a:xfrm>
            <a:off x="1607531" y="46858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30"/>
          <p:cNvSpPr txBox="1">
            <a:spLocks noGrp="1"/>
          </p:cNvSpPr>
          <p:nvPr>
            <p:ph type="subTitle" idx="4"/>
          </p:nvPr>
        </p:nvSpPr>
        <p:spPr>
          <a:xfrm>
            <a:off x="7946869" y="46858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30"/>
          <p:cNvSpPr txBox="1">
            <a:spLocks noGrp="1"/>
          </p:cNvSpPr>
          <p:nvPr>
            <p:ph type="subTitle" idx="5"/>
          </p:nvPr>
        </p:nvSpPr>
        <p:spPr>
          <a:xfrm>
            <a:off x="1607531" y="22948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8" name="Google Shape;668;p30"/>
          <p:cNvSpPr txBox="1">
            <a:spLocks noGrp="1"/>
          </p:cNvSpPr>
          <p:nvPr>
            <p:ph type="subTitle" idx="6"/>
          </p:nvPr>
        </p:nvSpPr>
        <p:spPr>
          <a:xfrm>
            <a:off x="1607531" y="42061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9" name="Google Shape;669;p30"/>
          <p:cNvSpPr txBox="1">
            <a:spLocks noGrp="1"/>
          </p:cNvSpPr>
          <p:nvPr>
            <p:ph type="subTitle" idx="7"/>
          </p:nvPr>
        </p:nvSpPr>
        <p:spPr>
          <a:xfrm>
            <a:off x="7946864" y="22948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70" name="Google Shape;670;p30"/>
          <p:cNvSpPr txBox="1">
            <a:spLocks noGrp="1"/>
          </p:cNvSpPr>
          <p:nvPr>
            <p:ph type="subTitle" idx="8"/>
          </p:nvPr>
        </p:nvSpPr>
        <p:spPr>
          <a:xfrm>
            <a:off x="7946864" y="42061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671" name="Google Shape;671;p30"/>
          <p:cNvGrpSpPr/>
          <p:nvPr/>
        </p:nvGrpSpPr>
        <p:grpSpPr>
          <a:xfrm>
            <a:off x="10391455" y="4562929"/>
            <a:ext cx="1987333" cy="2452771"/>
            <a:chOff x="7317341" y="3117397"/>
            <a:chExt cx="1490500" cy="1839578"/>
          </a:xfrm>
        </p:grpSpPr>
        <p:sp>
          <p:nvSpPr>
            <p:cNvPr id="672" name="Google Shape;672;p30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8" name="Google Shape;678;p30"/>
          <p:cNvGrpSpPr/>
          <p:nvPr/>
        </p:nvGrpSpPr>
        <p:grpSpPr>
          <a:xfrm>
            <a:off x="11247770" y="644703"/>
            <a:ext cx="660645" cy="660940"/>
            <a:chOff x="369195" y="1138234"/>
            <a:chExt cx="1250276" cy="1250833"/>
          </a:xfrm>
        </p:grpSpPr>
        <p:sp>
          <p:nvSpPr>
            <p:cNvPr id="679" name="Google Shape;679;p3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8" name="Google Shape;688;p30"/>
          <p:cNvGrpSpPr/>
          <p:nvPr/>
        </p:nvGrpSpPr>
        <p:grpSpPr>
          <a:xfrm rot="8906330" flipH="1">
            <a:off x="269463" y="4011796"/>
            <a:ext cx="891152" cy="891549"/>
            <a:chOff x="369195" y="1138234"/>
            <a:chExt cx="1250276" cy="1250833"/>
          </a:xfrm>
        </p:grpSpPr>
        <p:sp>
          <p:nvSpPr>
            <p:cNvPr id="689" name="Google Shape;689;p3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6759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81800" y="1612833"/>
            <a:ext cx="10428400" cy="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80A2"/>
              </a:buClr>
              <a:buSzPts val="1200"/>
              <a:buFont typeface="Cabin"/>
              <a:buChar char="●"/>
              <a:defRPr sz="200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flipH="1">
            <a:off x="9896820" y="-1233819"/>
            <a:ext cx="2605489" cy="2605489"/>
            <a:chOff x="367385" y="2587838"/>
            <a:chExt cx="2501110" cy="2501110"/>
          </a:xfrm>
        </p:grpSpPr>
        <p:sp>
          <p:nvSpPr>
            <p:cNvPr id="23" name="Google Shape;23;p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4"/>
          <p:cNvGrpSpPr/>
          <p:nvPr/>
        </p:nvGrpSpPr>
        <p:grpSpPr>
          <a:xfrm flipH="1">
            <a:off x="-362783" y="4207994"/>
            <a:ext cx="1041397" cy="1041861"/>
            <a:chOff x="369195" y="1138234"/>
            <a:chExt cx="1250276" cy="1250833"/>
          </a:xfrm>
        </p:grpSpPr>
        <p:sp>
          <p:nvSpPr>
            <p:cNvPr id="33" name="Google Shape;33;p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4"/>
          <p:cNvGrpSpPr/>
          <p:nvPr/>
        </p:nvGrpSpPr>
        <p:grpSpPr>
          <a:xfrm rot="-8906330">
            <a:off x="167427" y="5933096"/>
            <a:ext cx="891152" cy="891549"/>
            <a:chOff x="369195" y="1138234"/>
            <a:chExt cx="1250276" cy="1250833"/>
          </a:xfrm>
        </p:grpSpPr>
        <p:sp>
          <p:nvSpPr>
            <p:cNvPr id="43" name="Google Shape;43;p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38258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31"/>
          <p:cNvSpPr txBox="1">
            <a:spLocks noGrp="1"/>
          </p:cNvSpPr>
          <p:nvPr>
            <p:ph type="title" idx="2"/>
          </p:nvPr>
        </p:nvSpPr>
        <p:spPr>
          <a:xfrm>
            <a:off x="943408" y="1613800"/>
            <a:ext cx="23772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31"/>
          <p:cNvSpPr txBox="1">
            <a:spLocks noGrp="1"/>
          </p:cNvSpPr>
          <p:nvPr>
            <p:ph type="subTitle" idx="1"/>
          </p:nvPr>
        </p:nvSpPr>
        <p:spPr>
          <a:xfrm>
            <a:off x="943408" y="5169496"/>
            <a:ext cx="23772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2" name="Google Shape;702;p31"/>
          <p:cNvSpPr txBox="1">
            <a:spLocks noGrp="1"/>
          </p:cNvSpPr>
          <p:nvPr>
            <p:ph type="title" idx="3"/>
          </p:nvPr>
        </p:nvSpPr>
        <p:spPr>
          <a:xfrm>
            <a:off x="3585669" y="1614903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31"/>
          <p:cNvSpPr txBox="1">
            <a:spLocks noGrp="1"/>
          </p:cNvSpPr>
          <p:nvPr>
            <p:ph type="subTitle" idx="4"/>
          </p:nvPr>
        </p:nvSpPr>
        <p:spPr>
          <a:xfrm>
            <a:off x="3585669" y="5170467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4" name="Google Shape;704;p31"/>
          <p:cNvSpPr txBox="1">
            <a:spLocks noGrp="1"/>
          </p:cNvSpPr>
          <p:nvPr>
            <p:ph type="title" idx="5"/>
          </p:nvPr>
        </p:nvSpPr>
        <p:spPr>
          <a:xfrm>
            <a:off x="6228331" y="1613817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1"/>
          <p:cNvSpPr txBox="1">
            <a:spLocks noGrp="1"/>
          </p:cNvSpPr>
          <p:nvPr>
            <p:ph type="subTitle" idx="6"/>
          </p:nvPr>
        </p:nvSpPr>
        <p:spPr>
          <a:xfrm>
            <a:off x="6228331" y="5169500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6" name="Google Shape;706;p31"/>
          <p:cNvSpPr txBox="1">
            <a:spLocks noGrp="1"/>
          </p:cNvSpPr>
          <p:nvPr>
            <p:ph type="title" idx="7"/>
          </p:nvPr>
        </p:nvSpPr>
        <p:spPr>
          <a:xfrm>
            <a:off x="8870992" y="1614920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8"/>
          </p:nvPr>
        </p:nvSpPr>
        <p:spPr>
          <a:xfrm>
            <a:off x="8870992" y="5170472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 flipH="1">
            <a:off x="-859781" y="-1248535"/>
            <a:ext cx="2605489" cy="2605489"/>
            <a:chOff x="367385" y="2587838"/>
            <a:chExt cx="2501110" cy="2501110"/>
          </a:xfrm>
        </p:grpSpPr>
        <p:sp>
          <p:nvSpPr>
            <p:cNvPr id="709" name="Google Shape;709;p31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31"/>
          <p:cNvGrpSpPr/>
          <p:nvPr/>
        </p:nvGrpSpPr>
        <p:grpSpPr>
          <a:xfrm rot="8906330" flipH="1">
            <a:off x="11132513" y="5695063"/>
            <a:ext cx="891152" cy="891549"/>
            <a:chOff x="369195" y="1138234"/>
            <a:chExt cx="1250276" cy="1250833"/>
          </a:xfrm>
        </p:grpSpPr>
        <p:sp>
          <p:nvSpPr>
            <p:cNvPr id="719" name="Google Shape;719;p3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1926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>
            <a:spLocks noGrp="1"/>
          </p:cNvSpPr>
          <p:nvPr>
            <p:ph type="title"/>
          </p:nvPr>
        </p:nvSpPr>
        <p:spPr>
          <a:xfrm>
            <a:off x="1353700" y="25740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32"/>
          <p:cNvSpPr txBox="1">
            <a:spLocks noGrp="1"/>
          </p:cNvSpPr>
          <p:nvPr>
            <p:ph type="subTitle" idx="1"/>
          </p:nvPr>
        </p:nvSpPr>
        <p:spPr>
          <a:xfrm>
            <a:off x="1353700" y="31274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1" name="Google Shape;731;p32"/>
          <p:cNvSpPr txBox="1">
            <a:spLocks noGrp="1"/>
          </p:cNvSpPr>
          <p:nvPr>
            <p:ph type="title" idx="2"/>
          </p:nvPr>
        </p:nvSpPr>
        <p:spPr>
          <a:xfrm>
            <a:off x="4660200" y="2574000"/>
            <a:ext cx="28716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32"/>
          <p:cNvSpPr txBox="1">
            <a:spLocks noGrp="1"/>
          </p:cNvSpPr>
          <p:nvPr>
            <p:ph type="subTitle" idx="3"/>
          </p:nvPr>
        </p:nvSpPr>
        <p:spPr>
          <a:xfrm>
            <a:off x="4660200" y="3127433"/>
            <a:ext cx="28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32"/>
          <p:cNvSpPr txBox="1">
            <a:spLocks noGrp="1"/>
          </p:cNvSpPr>
          <p:nvPr>
            <p:ph type="title" idx="4"/>
          </p:nvPr>
        </p:nvSpPr>
        <p:spPr>
          <a:xfrm>
            <a:off x="1353700" y="48916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32"/>
          <p:cNvSpPr txBox="1">
            <a:spLocks noGrp="1"/>
          </p:cNvSpPr>
          <p:nvPr>
            <p:ph type="subTitle" idx="5"/>
          </p:nvPr>
        </p:nvSpPr>
        <p:spPr>
          <a:xfrm>
            <a:off x="1353700" y="54450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5" name="Google Shape;735;p32"/>
          <p:cNvSpPr txBox="1">
            <a:spLocks noGrp="1"/>
          </p:cNvSpPr>
          <p:nvPr>
            <p:ph type="title" idx="6"/>
          </p:nvPr>
        </p:nvSpPr>
        <p:spPr>
          <a:xfrm>
            <a:off x="4660200" y="4891600"/>
            <a:ext cx="28716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32"/>
          <p:cNvSpPr txBox="1">
            <a:spLocks noGrp="1"/>
          </p:cNvSpPr>
          <p:nvPr>
            <p:ph type="subTitle" idx="7"/>
          </p:nvPr>
        </p:nvSpPr>
        <p:spPr>
          <a:xfrm>
            <a:off x="4660200" y="5445033"/>
            <a:ext cx="28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7" name="Google Shape;737;p32"/>
          <p:cNvSpPr txBox="1">
            <a:spLocks noGrp="1"/>
          </p:cNvSpPr>
          <p:nvPr>
            <p:ph type="title" idx="8"/>
          </p:nvPr>
        </p:nvSpPr>
        <p:spPr>
          <a:xfrm>
            <a:off x="7961101" y="25740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32"/>
          <p:cNvSpPr txBox="1">
            <a:spLocks noGrp="1"/>
          </p:cNvSpPr>
          <p:nvPr>
            <p:ph type="subTitle" idx="9"/>
          </p:nvPr>
        </p:nvSpPr>
        <p:spPr>
          <a:xfrm>
            <a:off x="7961101" y="31274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9" name="Google Shape;739;p32"/>
          <p:cNvSpPr txBox="1">
            <a:spLocks noGrp="1"/>
          </p:cNvSpPr>
          <p:nvPr>
            <p:ph type="title" idx="13"/>
          </p:nvPr>
        </p:nvSpPr>
        <p:spPr>
          <a:xfrm>
            <a:off x="7961101" y="48916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subTitle" idx="14"/>
          </p:nvPr>
        </p:nvSpPr>
        <p:spPr>
          <a:xfrm>
            <a:off x="7961101" y="54450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41" name="Google Shape;741;p32"/>
          <p:cNvSpPr txBox="1">
            <a:spLocks noGrp="1"/>
          </p:cNvSpPr>
          <p:nvPr>
            <p:ph type="title" idx="15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2" name="Google Shape;742;p32"/>
          <p:cNvGrpSpPr/>
          <p:nvPr/>
        </p:nvGrpSpPr>
        <p:grpSpPr>
          <a:xfrm rot="1893670">
            <a:off x="91229" y="5250522"/>
            <a:ext cx="891152" cy="891549"/>
            <a:chOff x="369195" y="1138234"/>
            <a:chExt cx="1250276" cy="1250833"/>
          </a:xfrm>
        </p:grpSpPr>
        <p:sp>
          <p:nvSpPr>
            <p:cNvPr id="743" name="Google Shape;743;p3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2" name="Google Shape;752;p32"/>
          <p:cNvGrpSpPr/>
          <p:nvPr/>
        </p:nvGrpSpPr>
        <p:grpSpPr>
          <a:xfrm rot="1893381">
            <a:off x="666516" y="6089744"/>
            <a:ext cx="660651" cy="660945"/>
            <a:chOff x="369195" y="1138234"/>
            <a:chExt cx="1250276" cy="1250833"/>
          </a:xfrm>
        </p:grpSpPr>
        <p:sp>
          <p:nvSpPr>
            <p:cNvPr id="753" name="Google Shape;753;p3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2" name="Google Shape;762;p32"/>
          <p:cNvGrpSpPr/>
          <p:nvPr/>
        </p:nvGrpSpPr>
        <p:grpSpPr>
          <a:xfrm>
            <a:off x="10642585" y="-814211"/>
            <a:ext cx="2605489" cy="2605489"/>
            <a:chOff x="367385" y="2587838"/>
            <a:chExt cx="2501110" cy="2501110"/>
          </a:xfrm>
        </p:grpSpPr>
        <p:sp>
          <p:nvSpPr>
            <p:cNvPr id="763" name="Google Shape;763;p32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8798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3"/>
          <p:cNvGrpSpPr/>
          <p:nvPr/>
        </p:nvGrpSpPr>
        <p:grpSpPr>
          <a:xfrm>
            <a:off x="76202" y="87027"/>
            <a:ext cx="1041397" cy="1041861"/>
            <a:chOff x="369195" y="1138234"/>
            <a:chExt cx="1250276" cy="1250833"/>
          </a:xfrm>
        </p:grpSpPr>
        <p:sp>
          <p:nvSpPr>
            <p:cNvPr id="774" name="Google Shape;774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3" name="Google Shape;783;p33"/>
          <p:cNvSpPr txBox="1"/>
          <p:nvPr/>
        </p:nvSpPr>
        <p:spPr>
          <a:xfrm>
            <a:off x="908000" y="4233567"/>
            <a:ext cx="5094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This presentation template was created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including icons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3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784" name="Google Shape;784;p33"/>
          <p:cNvGrpSpPr/>
          <p:nvPr/>
        </p:nvGrpSpPr>
        <p:grpSpPr>
          <a:xfrm>
            <a:off x="2247889" y="5945997"/>
            <a:ext cx="1479827" cy="1480487"/>
            <a:chOff x="369195" y="1138234"/>
            <a:chExt cx="1250276" cy="1250833"/>
          </a:xfrm>
        </p:grpSpPr>
        <p:sp>
          <p:nvSpPr>
            <p:cNvPr id="785" name="Google Shape;785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10478329" y="-51769"/>
            <a:ext cx="1746385" cy="1747164"/>
            <a:chOff x="369195" y="1138234"/>
            <a:chExt cx="1250276" cy="1250833"/>
          </a:xfrm>
        </p:grpSpPr>
        <p:sp>
          <p:nvSpPr>
            <p:cNvPr id="795" name="Google Shape;795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4" name="Google Shape;804;p33"/>
          <p:cNvSpPr txBox="1">
            <a:spLocks noGrp="1"/>
          </p:cNvSpPr>
          <p:nvPr>
            <p:ph type="ctrTitle"/>
          </p:nvPr>
        </p:nvSpPr>
        <p:spPr>
          <a:xfrm>
            <a:off x="908000" y="990600"/>
            <a:ext cx="5094000" cy="10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805" name="Google Shape;805;p33"/>
          <p:cNvSpPr txBox="1">
            <a:spLocks noGrp="1"/>
          </p:cNvSpPr>
          <p:nvPr>
            <p:ph type="subTitle" idx="1"/>
          </p:nvPr>
        </p:nvSpPr>
        <p:spPr>
          <a:xfrm>
            <a:off x="908000" y="2267533"/>
            <a:ext cx="50940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646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4"/>
          <p:cNvGrpSpPr/>
          <p:nvPr/>
        </p:nvGrpSpPr>
        <p:grpSpPr>
          <a:xfrm rot="10800000" flipH="1">
            <a:off x="76202" y="6245826"/>
            <a:ext cx="1041397" cy="1041861"/>
            <a:chOff x="369195" y="1138234"/>
            <a:chExt cx="1250276" cy="1250833"/>
          </a:xfrm>
        </p:grpSpPr>
        <p:sp>
          <p:nvSpPr>
            <p:cNvPr id="808" name="Google Shape;80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7" name="Google Shape;817;p34"/>
          <p:cNvGrpSpPr/>
          <p:nvPr/>
        </p:nvGrpSpPr>
        <p:grpSpPr>
          <a:xfrm rot="10800000" flipH="1">
            <a:off x="2247889" y="-51769"/>
            <a:ext cx="1479827" cy="1480487"/>
            <a:chOff x="369195" y="1138234"/>
            <a:chExt cx="1250276" cy="1250833"/>
          </a:xfrm>
        </p:grpSpPr>
        <p:sp>
          <p:nvSpPr>
            <p:cNvPr id="818" name="Google Shape;81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7" name="Google Shape;827;p34"/>
          <p:cNvGrpSpPr/>
          <p:nvPr/>
        </p:nvGrpSpPr>
        <p:grpSpPr>
          <a:xfrm rot="10800000" flipH="1">
            <a:off x="10478329" y="5679319"/>
            <a:ext cx="1746385" cy="1747164"/>
            <a:chOff x="369195" y="1138234"/>
            <a:chExt cx="1250276" cy="1250833"/>
          </a:xfrm>
        </p:grpSpPr>
        <p:sp>
          <p:nvSpPr>
            <p:cNvPr id="828" name="Google Shape;82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8550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35"/>
          <p:cNvGrpSpPr/>
          <p:nvPr/>
        </p:nvGrpSpPr>
        <p:grpSpPr>
          <a:xfrm rot="10800000" flipH="1">
            <a:off x="2" y="4302559"/>
            <a:ext cx="1041397" cy="1041861"/>
            <a:chOff x="369195" y="1138234"/>
            <a:chExt cx="1250276" cy="1250833"/>
          </a:xfrm>
        </p:grpSpPr>
        <p:sp>
          <p:nvSpPr>
            <p:cNvPr id="839" name="Google Shape;83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35"/>
          <p:cNvGrpSpPr/>
          <p:nvPr/>
        </p:nvGrpSpPr>
        <p:grpSpPr>
          <a:xfrm rot="10800000" flipH="1">
            <a:off x="1358889" y="5815631"/>
            <a:ext cx="1479827" cy="1480487"/>
            <a:chOff x="369195" y="1138234"/>
            <a:chExt cx="1250276" cy="1250833"/>
          </a:xfrm>
        </p:grpSpPr>
        <p:sp>
          <p:nvSpPr>
            <p:cNvPr id="849" name="Google Shape;84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35"/>
          <p:cNvGrpSpPr/>
          <p:nvPr/>
        </p:nvGrpSpPr>
        <p:grpSpPr>
          <a:xfrm rot="-5400000" flipH="1">
            <a:off x="9971939" y="-507059"/>
            <a:ext cx="1987333" cy="2452771"/>
            <a:chOff x="7317341" y="3117397"/>
            <a:chExt cx="1490500" cy="1839578"/>
          </a:xfrm>
        </p:grpSpPr>
        <p:sp>
          <p:nvSpPr>
            <p:cNvPr id="859" name="Google Shape;859;p3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7746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7" name="Google Shape;867;p36"/>
          <p:cNvGrpSpPr/>
          <p:nvPr/>
        </p:nvGrpSpPr>
        <p:grpSpPr>
          <a:xfrm rot="5400000">
            <a:off x="-35661" y="-507059"/>
            <a:ext cx="1987333" cy="2452771"/>
            <a:chOff x="7317341" y="3117397"/>
            <a:chExt cx="1490500" cy="1839578"/>
          </a:xfrm>
        </p:grpSpPr>
        <p:sp>
          <p:nvSpPr>
            <p:cNvPr id="868" name="Google Shape;868;p3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4" name="Google Shape;874;p36"/>
          <p:cNvGrpSpPr/>
          <p:nvPr/>
        </p:nvGrpSpPr>
        <p:grpSpPr>
          <a:xfrm flipH="1">
            <a:off x="9922220" y="4582781"/>
            <a:ext cx="2605489" cy="2605489"/>
            <a:chOff x="367385" y="2587838"/>
            <a:chExt cx="2501110" cy="2501110"/>
          </a:xfrm>
        </p:grpSpPr>
        <p:sp>
          <p:nvSpPr>
            <p:cNvPr id="875" name="Google Shape;875;p3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623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6565899" y="4279229"/>
            <a:ext cx="39136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1712500" y="4279231"/>
            <a:ext cx="3917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712500" y="3629067"/>
            <a:ext cx="39172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565899" y="3629067"/>
            <a:ext cx="39136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 rot="1216785">
            <a:off x="-377996" y="4725250"/>
            <a:ext cx="1987309" cy="2452741"/>
            <a:chOff x="7317341" y="3117397"/>
            <a:chExt cx="1490500" cy="1839578"/>
          </a:xfrm>
        </p:grpSpPr>
        <p:sp>
          <p:nvSpPr>
            <p:cNvPr id="59" name="Google Shape;59;p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>
            <a:off x="10383910" y="5101022"/>
            <a:ext cx="2605489" cy="2605489"/>
            <a:chOff x="367385" y="2587838"/>
            <a:chExt cx="2501110" cy="2501110"/>
          </a:xfrm>
        </p:grpSpPr>
        <p:sp>
          <p:nvSpPr>
            <p:cNvPr id="66" name="Google Shape;66;p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5"/>
          <p:cNvGrpSpPr/>
          <p:nvPr/>
        </p:nvGrpSpPr>
        <p:grpSpPr>
          <a:xfrm rot="1893670">
            <a:off x="10700429" y="29506"/>
            <a:ext cx="891152" cy="891549"/>
            <a:chOff x="369195" y="1138234"/>
            <a:chExt cx="1250276" cy="1250833"/>
          </a:xfrm>
        </p:grpSpPr>
        <p:sp>
          <p:nvSpPr>
            <p:cNvPr id="76" name="Google Shape;76;p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5"/>
          <p:cNvGrpSpPr/>
          <p:nvPr/>
        </p:nvGrpSpPr>
        <p:grpSpPr>
          <a:xfrm rot="1893381">
            <a:off x="11356316" y="843328"/>
            <a:ext cx="660651" cy="660945"/>
            <a:chOff x="369195" y="1138234"/>
            <a:chExt cx="1250276" cy="1250833"/>
          </a:xfrm>
        </p:grpSpPr>
        <p:sp>
          <p:nvSpPr>
            <p:cNvPr id="86" name="Google Shape;86;p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5"/>
          <p:cNvGrpSpPr/>
          <p:nvPr/>
        </p:nvGrpSpPr>
        <p:grpSpPr>
          <a:xfrm rot="1893622">
            <a:off x="-664378" y="-756694"/>
            <a:ext cx="1779555" cy="1779555"/>
            <a:chOff x="367385" y="2587838"/>
            <a:chExt cx="2501110" cy="2501110"/>
          </a:xfrm>
        </p:grpSpPr>
        <p:sp>
          <p:nvSpPr>
            <p:cNvPr id="96" name="Google Shape;96;p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57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>
            <a:off x="-1020866" y="-1008645"/>
            <a:ext cx="2605489" cy="2605489"/>
            <a:chOff x="367385" y="2587838"/>
            <a:chExt cx="2501110" cy="2501110"/>
          </a:xfrm>
        </p:grpSpPr>
        <p:sp>
          <p:nvSpPr>
            <p:cNvPr id="107" name="Google Shape;107;p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11036303" y="238303"/>
            <a:ext cx="660645" cy="660940"/>
            <a:chOff x="369195" y="1138234"/>
            <a:chExt cx="1250276" cy="1250833"/>
          </a:xfrm>
        </p:grpSpPr>
        <p:sp>
          <p:nvSpPr>
            <p:cNvPr id="119" name="Google Shape;11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11414803" y="899237"/>
            <a:ext cx="660645" cy="660940"/>
            <a:chOff x="369195" y="1138234"/>
            <a:chExt cx="1250276" cy="1250833"/>
          </a:xfrm>
        </p:grpSpPr>
        <p:sp>
          <p:nvSpPr>
            <p:cNvPr id="129" name="Google Shape;12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436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6096000" y="2137000"/>
            <a:ext cx="5155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7"/>
          <p:cNvGrpSpPr/>
          <p:nvPr/>
        </p:nvGrpSpPr>
        <p:grpSpPr>
          <a:xfrm>
            <a:off x="10667215" y="-194024"/>
            <a:ext cx="2338371" cy="2338371"/>
            <a:chOff x="367385" y="2587838"/>
            <a:chExt cx="2501110" cy="2501110"/>
          </a:xfrm>
        </p:grpSpPr>
        <p:sp>
          <p:nvSpPr>
            <p:cNvPr id="142" name="Google Shape;142;p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8061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330000" y="1320800"/>
            <a:ext cx="9532000" cy="4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4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07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09900" y="1708000"/>
            <a:ext cx="4947200" cy="10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1109900" y="2771600"/>
            <a:ext cx="4947200" cy="2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-349045" y="4798929"/>
            <a:ext cx="1987333" cy="2452771"/>
            <a:chOff x="7317341" y="3117397"/>
            <a:chExt cx="1490500" cy="1839578"/>
          </a:xfrm>
        </p:grpSpPr>
        <p:sp>
          <p:nvSpPr>
            <p:cNvPr id="159" name="Google Shape;159;p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275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950967" y="5280933"/>
            <a:ext cx="10296800" cy="10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639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i Jamjuree"/>
              <a:buChar char="●"/>
              <a:defRPr sz="1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9720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14">
          <p15:clr>
            <a:srgbClr val="EA4335"/>
          </p15:clr>
        </p15:guide>
        <p15:guide id="6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BA84-0A79-2692-BFE0-F4AB91C9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00" y="1162973"/>
            <a:ext cx="10296800" cy="4572002"/>
          </a:xfrm>
        </p:spPr>
        <p:txBody>
          <a:bodyPr/>
          <a:lstStyle/>
          <a:p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06: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SMTP, POP3</a:t>
            </a:r>
          </a:p>
        </p:txBody>
      </p:sp>
    </p:spTree>
    <p:extLst>
      <p:ext uri="{BB962C8B-B14F-4D97-AF65-F5344CB8AC3E}">
        <p14:creationId xmlns:p14="http://schemas.microsoft.com/office/powerpoint/2010/main" val="315823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84E7-3132-2058-0B62-7701777C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0CD9A-FC8C-68F2-4434-34CEA48A14D6}"/>
              </a:ext>
            </a:extLst>
          </p:cNvPr>
          <p:cNvSpPr txBox="1"/>
          <p:nvPr/>
        </p:nvSpPr>
        <p:spPr>
          <a:xfrm>
            <a:off x="588723" y="2828835"/>
            <a:ext cx="1350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Làm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tương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tự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với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VMWARE UBUNTU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B21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18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A9CF-3572-9FDC-18D3-6DDF013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D1FD-72C3-AA57-521D-FE79C44C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76" y="1520954"/>
            <a:ext cx="5315692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155AAA-83D4-1926-FB3C-DB7947385AF3}"/>
              </a:ext>
            </a:extLst>
          </p:cNvPr>
          <p:cNvSpPr/>
          <p:nvPr/>
        </p:nvSpPr>
        <p:spPr>
          <a:xfrm>
            <a:off x="4749421" y="1897039"/>
            <a:ext cx="491319" cy="327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2FE69-A2A7-8DF1-7C26-2E885EAA0F11}"/>
              </a:ext>
            </a:extLst>
          </p:cNvPr>
          <p:cNvSpPr/>
          <p:nvPr/>
        </p:nvSpPr>
        <p:spPr>
          <a:xfrm>
            <a:off x="5117910" y="2600670"/>
            <a:ext cx="978090" cy="327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199D2-7909-5CCA-729E-A73DB766D6C6}"/>
              </a:ext>
            </a:extLst>
          </p:cNvPr>
          <p:cNvSpPr/>
          <p:nvPr/>
        </p:nvSpPr>
        <p:spPr>
          <a:xfrm>
            <a:off x="3753134" y="3429000"/>
            <a:ext cx="3125338" cy="327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5F13B-21D5-6502-C144-2FD32AB1C692}"/>
              </a:ext>
            </a:extLst>
          </p:cNvPr>
          <p:cNvSpPr/>
          <p:nvPr/>
        </p:nvSpPr>
        <p:spPr>
          <a:xfrm>
            <a:off x="3753134" y="4633416"/>
            <a:ext cx="2060812" cy="32754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5777-C7CD-B5D2-F681-A502333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430F4-BC41-E448-D040-AA37CF66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18" y="1701521"/>
            <a:ext cx="7030431" cy="4563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333F6-FCDF-3413-C96E-1E2824EC3857}"/>
              </a:ext>
            </a:extLst>
          </p:cNvPr>
          <p:cNvSpPr/>
          <p:nvPr/>
        </p:nvSpPr>
        <p:spPr>
          <a:xfrm>
            <a:off x="5718412" y="2620370"/>
            <a:ext cx="709684" cy="2456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73029E-0790-477B-6B8F-5FC3855F2CF6}"/>
              </a:ext>
            </a:extLst>
          </p:cNvPr>
          <p:cNvSpPr/>
          <p:nvPr/>
        </p:nvSpPr>
        <p:spPr>
          <a:xfrm>
            <a:off x="5363570" y="3152633"/>
            <a:ext cx="1501254" cy="27636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8FE3-263E-89A7-E8D9-C921E779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0D184-B5C2-FC1F-AC41-8D30FA3B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429584"/>
            <a:ext cx="687801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6E96-3F0F-CF3E-A9D7-5CA15F8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957CE-5298-B193-0045-2149FE20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95" y="1587205"/>
            <a:ext cx="6973273" cy="4677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ADA40C-6C6E-0C0E-F4A3-10950E0BA257}"/>
              </a:ext>
            </a:extLst>
          </p:cNvPr>
          <p:cNvSpPr/>
          <p:nvPr/>
        </p:nvSpPr>
        <p:spPr>
          <a:xfrm>
            <a:off x="4767309" y="2654423"/>
            <a:ext cx="2041864" cy="21306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4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DDB0-0D54-559D-30A1-0D0B77F6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D6131-B6B6-A990-CF5F-9B92F929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769104"/>
            <a:ext cx="7001852" cy="46869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609935-F340-81BC-E46F-5CD807FBC398}"/>
              </a:ext>
            </a:extLst>
          </p:cNvPr>
          <p:cNvSpPr/>
          <p:nvPr/>
        </p:nvSpPr>
        <p:spPr>
          <a:xfrm>
            <a:off x="5024761" y="4900474"/>
            <a:ext cx="408373" cy="1509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4C43-A967-6AE7-F3E8-A72CA0E8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AA603-C611-1525-C6C5-473C0AB7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663220"/>
            <a:ext cx="7020905" cy="4667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3E613A-3E37-EB18-AC4F-D19F03C768C6}"/>
              </a:ext>
            </a:extLst>
          </p:cNvPr>
          <p:cNvSpPr/>
          <p:nvPr/>
        </p:nvSpPr>
        <p:spPr>
          <a:xfrm>
            <a:off x="3852909" y="6125592"/>
            <a:ext cx="2243091" cy="205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2BBA-088A-5A3D-57AC-1B70342D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6775D-1806-0B00-39C8-61DF2EEF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15" y="1471795"/>
            <a:ext cx="6897063" cy="467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4E3BC-C341-F462-8D59-362B5157974B}"/>
              </a:ext>
            </a:extLst>
          </p:cNvPr>
          <p:cNvSpPr txBox="1"/>
          <p:nvPr/>
        </p:nvSpPr>
        <p:spPr>
          <a:xfrm>
            <a:off x="5918446" y="4731797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Màn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hình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vào</a:t>
            </a:r>
            <a:r>
              <a:rPr lang="en-US" dirty="0">
                <a:solidFill>
                  <a:srgbClr val="FFFF00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67093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1565-8A3B-F464-74C5-FA930FD2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B6B26-BFCE-1B55-4EE8-09591334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16" y="1356967"/>
            <a:ext cx="6992326" cy="469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A6BCCC-6836-0966-EABA-98B9340F16BC}"/>
              </a:ext>
            </a:extLst>
          </p:cNvPr>
          <p:cNvSpPr/>
          <p:nvPr/>
        </p:nvSpPr>
        <p:spPr>
          <a:xfrm>
            <a:off x="3595456" y="2956264"/>
            <a:ext cx="2139519" cy="15979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7478F-1C9E-4B8D-9EA8-BD899DFE5EAF}"/>
              </a:ext>
            </a:extLst>
          </p:cNvPr>
          <p:cNvSpPr/>
          <p:nvPr/>
        </p:nvSpPr>
        <p:spPr>
          <a:xfrm>
            <a:off x="4989250" y="3639845"/>
            <a:ext cx="4531892" cy="15979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3A158-8D2F-11AB-3FAA-0353FFF5B4F5}"/>
              </a:ext>
            </a:extLst>
          </p:cNvPr>
          <p:cNvSpPr/>
          <p:nvPr/>
        </p:nvSpPr>
        <p:spPr>
          <a:xfrm>
            <a:off x="3595456" y="3950563"/>
            <a:ext cx="2139519" cy="15979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12CB-CE17-A028-7B46-2C605995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CF40E-1FC3-F9EE-CBB9-CD270C0B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62" y="1670800"/>
            <a:ext cx="7001852" cy="4706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F27AFD-77F5-E997-B817-C5B594229790}"/>
              </a:ext>
            </a:extLst>
          </p:cNvPr>
          <p:cNvSpPr/>
          <p:nvPr/>
        </p:nvSpPr>
        <p:spPr>
          <a:xfrm>
            <a:off x="3977196" y="6178858"/>
            <a:ext cx="3790765" cy="1979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DAFC-6B9C-BF57-1364-92D43DDC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4F02B9-472C-378E-58EB-B7ECF323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1022"/>
              </p:ext>
            </p:extLst>
          </p:nvPr>
        </p:nvGraphicFramePr>
        <p:xfrm>
          <a:off x="1987611" y="1873763"/>
          <a:ext cx="8443650" cy="379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550">
                  <a:extLst>
                    <a:ext uri="{9D8B030D-6E8A-4147-A177-3AD203B41FA5}">
                      <a16:colId xmlns:a16="http://schemas.microsoft.com/office/drawing/2014/main" val="3012296820"/>
                    </a:ext>
                  </a:extLst>
                </a:gridCol>
                <a:gridCol w="2814550">
                  <a:extLst>
                    <a:ext uri="{9D8B030D-6E8A-4147-A177-3AD203B41FA5}">
                      <a16:colId xmlns:a16="http://schemas.microsoft.com/office/drawing/2014/main" val="503775090"/>
                    </a:ext>
                  </a:extLst>
                </a:gridCol>
                <a:gridCol w="2814550">
                  <a:extLst>
                    <a:ext uri="{9D8B030D-6E8A-4147-A177-3AD203B41FA5}">
                      <a16:colId xmlns:a16="http://schemas.microsoft.com/office/drawing/2014/main" val="3200225435"/>
                    </a:ext>
                  </a:extLst>
                </a:gridCol>
              </a:tblGrid>
              <a:tr h="9475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Chỉ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tiêu</a:t>
                      </a:r>
                      <a:endParaRPr lang="en-US" sz="2400" b="1" dirty="0"/>
                    </a:p>
                  </a:txBody>
                  <a:tcPr marL="115913" marR="115913" marT="57992" marB="57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Hoàn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thành</a:t>
                      </a:r>
                      <a:endParaRPr lang="en-US" sz="2400" b="1" dirty="0"/>
                    </a:p>
                  </a:txBody>
                  <a:tcPr marL="115913" marR="115913" marT="57992" marB="57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Ghi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chú</a:t>
                      </a:r>
                      <a:endParaRPr lang="en-US" sz="2400" b="1" dirty="0"/>
                    </a:p>
                  </a:txBody>
                  <a:tcPr marL="115913" marR="115913" marT="57992" marB="57992"/>
                </a:tc>
                <a:extLst>
                  <a:ext uri="{0D108BD9-81ED-4DB2-BD59-A6C34878D82A}">
                    <a16:rowId xmlns:a16="http://schemas.microsoft.com/office/drawing/2014/main" val="1910539830"/>
                  </a:ext>
                </a:extLst>
              </a:tr>
              <a:tr h="947548">
                <a:tc>
                  <a:txBody>
                    <a:bodyPr/>
                    <a:lstStyle/>
                    <a:p>
                      <a:pPr algn="ctr"/>
                      <a:r>
                        <a:rPr lang="vi-VN" sz="1600" b="1" dirty="0"/>
                        <a:t>Triển khai được POP3 và SMTP</a:t>
                      </a:r>
                      <a:endParaRPr lang="en-US" sz="1600" b="1" dirty="0"/>
                    </a:p>
                  </a:txBody>
                  <a:tcPr marL="115913" marR="115913" marT="57992" marB="57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</a:t>
                      </a:r>
                    </a:p>
                  </a:txBody>
                  <a:tcPr marL="115913" marR="115913" marT="57992" marB="57992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15913" marR="115913" marT="57992" marB="57992"/>
                </a:tc>
                <a:extLst>
                  <a:ext uri="{0D108BD9-81ED-4DB2-BD59-A6C34878D82A}">
                    <a16:rowId xmlns:a16="http://schemas.microsoft.com/office/drawing/2014/main" val="1415069995"/>
                  </a:ext>
                </a:extLst>
              </a:tr>
              <a:tr h="947548">
                <a:tc>
                  <a:txBody>
                    <a:bodyPr/>
                    <a:lstStyle/>
                    <a:p>
                      <a:pPr algn="ctr"/>
                      <a:r>
                        <a:rPr lang="vi-VN" sz="1600" b="1" dirty="0"/>
                        <a:t>Triển khai được domain name</a:t>
                      </a:r>
                      <a:endParaRPr lang="en-US" sz="1600" b="1" dirty="0"/>
                    </a:p>
                  </a:txBody>
                  <a:tcPr marL="115913" marR="115913" marT="57992" marB="57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</a:t>
                      </a:r>
                    </a:p>
                  </a:txBody>
                  <a:tcPr marL="115913" marR="115913" marT="57992" marB="57992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15913" marR="115913" marT="57992" marB="57992"/>
                </a:tc>
                <a:extLst>
                  <a:ext uri="{0D108BD9-81ED-4DB2-BD59-A6C34878D82A}">
                    <a16:rowId xmlns:a16="http://schemas.microsoft.com/office/drawing/2014/main" val="3742323155"/>
                  </a:ext>
                </a:extLst>
              </a:tr>
              <a:tr h="9475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Tổn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</a:rPr>
                        <a:t>g điểm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15913" marR="115913" marT="57992" marB="57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2.0</a:t>
                      </a:r>
                    </a:p>
                  </a:txBody>
                  <a:tcPr marL="115913" marR="115913" marT="57992" marB="57992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15913" marR="115913" marT="57992" marB="57992"/>
                </a:tc>
                <a:extLst>
                  <a:ext uri="{0D108BD9-81ED-4DB2-BD59-A6C34878D82A}">
                    <a16:rowId xmlns:a16="http://schemas.microsoft.com/office/drawing/2014/main" val="80248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74A4-4831-953C-E878-D2D58692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7A987-B230-5DEA-ADE8-6A8686CB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48" y="1558626"/>
            <a:ext cx="7020905" cy="4706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C59B7E-04F9-F8D4-E721-0F87A317EE8B}"/>
              </a:ext>
            </a:extLst>
          </p:cNvPr>
          <p:cNvSpPr/>
          <p:nvPr/>
        </p:nvSpPr>
        <p:spPr>
          <a:xfrm>
            <a:off x="3773010" y="6072326"/>
            <a:ext cx="2725444" cy="19230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9C09-DA8A-331D-0108-EEA2F091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ADFD4-735D-C6A6-F3E6-D4CEAAFB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485666"/>
            <a:ext cx="7001852" cy="4667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5FDB34-830C-264F-F966-3626E34DA80D}"/>
              </a:ext>
            </a:extLst>
          </p:cNvPr>
          <p:cNvSpPr/>
          <p:nvPr/>
        </p:nvSpPr>
        <p:spPr>
          <a:xfrm>
            <a:off x="2595074" y="3284738"/>
            <a:ext cx="1470899" cy="14426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DAE1B6-5421-8A67-978A-5236AD78A65E}"/>
              </a:ext>
            </a:extLst>
          </p:cNvPr>
          <p:cNvSpPr/>
          <p:nvPr/>
        </p:nvSpPr>
        <p:spPr>
          <a:xfrm>
            <a:off x="2595074" y="4287915"/>
            <a:ext cx="991505" cy="14426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1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789F-0DBA-B2D5-AA29-D01BD52A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9AA57-7612-ACE8-EBFA-9E3F5190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65" y="1596732"/>
            <a:ext cx="6982799" cy="4667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A50E56-80CD-AD77-1A7A-AC88481FF3A9}"/>
              </a:ext>
            </a:extLst>
          </p:cNvPr>
          <p:cNvSpPr/>
          <p:nvPr/>
        </p:nvSpPr>
        <p:spPr>
          <a:xfrm>
            <a:off x="4021584" y="6116715"/>
            <a:ext cx="3266983" cy="1479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89AA-8AE5-D1FA-4428-A66D7631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FD11E-840A-A5E6-887E-A0DF21DB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730827"/>
            <a:ext cx="7497221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E6F0C-6347-CBDC-CD45-6D433BDC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810" y="3721149"/>
            <a:ext cx="752580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7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39A7-CFB0-17B8-4583-2E0BEABF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FC3FA-DCD6-7964-7ED8-C863443E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1587205"/>
            <a:ext cx="6982799" cy="4677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B62FBA-5D9E-F35C-0338-0C6738AB3AE1}"/>
              </a:ext>
            </a:extLst>
          </p:cNvPr>
          <p:cNvSpPr/>
          <p:nvPr/>
        </p:nvSpPr>
        <p:spPr>
          <a:xfrm>
            <a:off x="4323425" y="6072326"/>
            <a:ext cx="2814222" cy="19230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43ED-E157-7D8F-CFD3-6ABCA1A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6518E-4883-71D9-FD44-C73C71E7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45" y="1649579"/>
            <a:ext cx="7020905" cy="4677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5AD958-AAB3-67DA-D0B9-37E97B28336C}"/>
              </a:ext>
            </a:extLst>
          </p:cNvPr>
          <p:cNvSpPr/>
          <p:nvPr/>
        </p:nvSpPr>
        <p:spPr>
          <a:xfrm>
            <a:off x="2745345" y="4092606"/>
            <a:ext cx="3433513" cy="16867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2E22-E3BE-F04C-4D36-64DE604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AC2D-C36A-D715-5D2C-9E36CCFC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57" y="1681624"/>
            <a:ext cx="6963747" cy="4648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C0AB27-50C1-CAF4-5856-974861AADF34}"/>
              </a:ext>
            </a:extLst>
          </p:cNvPr>
          <p:cNvSpPr/>
          <p:nvPr/>
        </p:nvSpPr>
        <p:spPr>
          <a:xfrm>
            <a:off x="4092606" y="6178858"/>
            <a:ext cx="3835153" cy="15161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5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57F5-8BF1-1FC4-58F0-52EE35BD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12429-45B1-60B4-BD6F-319B65E2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65" y="1472674"/>
            <a:ext cx="6982799" cy="4658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338F98-3B97-F903-5E1E-09D49528F804}"/>
              </a:ext>
            </a:extLst>
          </p:cNvPr>
          <p:cNvSpPr/>
          <p:nvPr/>
        </p:nvSpPr>
        <p:spPr>
          <a:xfrm>
            <a:off x="3009530" y="3879542"/>
            <a:ext cx="1100831" cy="23969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DEA-BF67-718D-F67D-E46B016F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072D6-2055-B4E2-3ACA-F1A399BA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27" y="1615784"/>
            <a:ext cx="6973273" cy="4648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782654-A717-5D88-3FD8-495CDE90BEF2}"/>
              </a:ext>
            </a:extLst>
          </p:cNvPr>
          <p:cNvSpPr/>
          <p:nvPr/>
        </p:nvSpPr>
        <p:spPr>
          <a:xfrm>
            <a:off x="3169328" y="4057095"/>
            <a:ext cx="1447060" cy="52378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8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347F-19DB-A358-6970-06E71F4C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6A1E4-8D81-27EA-D4AD-C2484884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83" y="1568153"/>
            <a:ext cx="7030431" cy="4696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9CD810-ED02-8FF3-37D6-8CD81A6E3196}"/>
              </a:ext>
            </a:extLst>
          </p:cNvPr>
          <p:cNvSpPr/>
          <p:nvPr/>
        </p:nvSpPr>
        <p:spPr>
          <a:xfrm>
            <a:off x="3959441" y="5779363"/>
            <a:ext cx="2032986" cy="2840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6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663B-B4AE-3143-117B-B5BBDB4E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SMTP, POP3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A90BE-DF35-BE03-7BFC-1DCD64DF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1869759"/>
            <a:ext cx="1150756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9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F8B5-FF25-C82D-E926-F66D16B1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084E9-388E-7CA4-B9CE-094AB288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23" y="1577679"/>
            <a:ext cx="6982799" cy="46869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0CBED0-32C5-586C-39A7-6C32A8E7566C}"/>
              </a:ext>
            </a:extLst>
          </p:cNvPr>
          <p:cNvSpPr/>
          <p:nvPr/>
        </p:nvSpPr>
        <p:spPr>
          <a:xfrm>
            <a:off x="4944862" y="4696287"/>
            <a:ext cx="319596" cy="15979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A9252-5303-05F6-5601-0D494918210A}"/>
              </a:ext>
            </a:extLst>
          </p:cNvPr>
          <p:cNvSpPr/>
          <p:nvPr/>
        </p:nvSpPr>
        <p:spPr>
          <a:xfrm>
            <a:off x="4944862" y="5397623"/>
            <a:ext cx="213064" cy="15979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6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0A24-0C36-E2B9-2FB3-C7105788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C4FB3-341D-9024-CE8D-E9D8E49C35A4}"/>
              </a:ext>
            </a:extLst>
          </p:cNvPr>
          <p:cNvSpPr/>
          <p:nvPr/>
        </p:nvSpPr>
        <p:spPr>
          <a:xfrm>
            <a:off x="4558352" y="2074460"/>
            <a:ext cx="709684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39333-4FAB-3D11-E8F2-7F8C48CE1EC7}"/>
              </a:ext>
            </a:extLst>
          </p:cNvPr>
          <p:cNvSpPr/>
          <p:nvPr/>
        </p:nvSpPr>
        <p:spPr>
          <a:xfrm>
            <a:off x="4394579" y="2815509"/>
            <a:ext cx="1105469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AEB7A-AFFB-ADFD-5238-BCE7A4516E1F}"/>
              </a:ext>
            </a:extLst>
          </p:cNvPr>
          <p:cNvSpPr/>
          <p:nvPr/>
        </p:nvSpPr>
        <p:spPr>
          <a:xfrm>
            <a:off x="2838734" y="3929118"/>
            <a:ext cx="4094329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B39FC-B1AB-B60F-8E1B-1926E1148919}"/>
              </a:ext>
            </a:extLst>
          </p:cNvPr>
          <p:cNvSpPr/>
          <p:nvPr/>
        </p:nvSpPr>
        <p:spPr>
          <a:xfrm>
            <a:off x="2906973" y="5049672"/>
            <a:ext cx="1828800" cy="39578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F3B3C-3A29-644D-F45C-1FA3F71A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42" y="1356967"/>
            <a:ext cx="6393713" cy="53621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913A6F-637B-9EB9-AC91-F9883E3CB547}"/>
              </a:ext>
            </a:extLst>
          </p:cNvPr>
          <p:cNvSpPr/>
          <p:nvPr/>
        </p:nvSpPr>
        <p:spPr>
          <a:xfrm>
            <a:off x="2982897" y="3613212"/>
            <a:ext cx="3613212" cy="4172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099D85-C6CA-BB43-267B-DD48E30EF68F}"/>
              </a:ext>
            </a:extLst>
          </p:cNvPr>
          <p:cNvSpPr/>
          <p:nvPr/>
        </p:nvSpPr>
        <p:spPr>
          <a:xfrm>
            <a:off x="2982897" y="5030865"/>
            <a:ext cx="1251752" cy="39578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3F210-A9B0-801C-3947-6E6C129EEA2B}"/>
              </a:ext>
            </a:extLst>
          </p:cNvPr>
          <p:cNvSpPr/>
          <p:nvPr/>
        </p:nvSpPr>
        <p:spPr>
          <a:xfrm>
            <a:off x="4558352" y="2627790"/>
            <a:ext cx="941696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FF0-BF52-F86C-45E2-9514AD66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AA6CF-CF2A-D46C-DAF6-7459BAD0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88" y="1663416"/>
            <a:ext cx="7011378" cy="46012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2DD13F-A900-5609-8376-FE8E6675890D}"/>
              </a:ext>
            </a:extLst>
          </p:cNvPr>
          <p:cNvSpPr/>
          <p:nvPr/>
        </p:nvSpPr>
        <p:spPr>
          <a:xfrm>
            <a:off x="5459104" y="2142699"/>
            <a:ext cx="764275" cy="1774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6EBD0-4175-F1F8-BB73-19BD361EA46B}"/>
              </a:ext>
            </a:extLst>
          </p:cNvPr>
          <p:cNvSpPr/>
          <p:nvPr/>
        </p:nvSpPr>
        <p:spPr>
          <a:xfrm>
            <a:off x="5268036" y="2626568"/>
            <a:ext cx="1337480" cy="1728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3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F209-ADAB-CA17-73A5-7F0C3971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9F0B7-AA93-8621-78D7-75292208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03" y="1804614"/>
            <a:ext cx="696374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43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F7A5-A1CC-4BCC-71A7-DF9966F7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06A71-CC5F-86EE-1ED1-40C1B949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634837"/>
            <a:ext cx="6992326" cy="4629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E61380-8956-7D7B-E10F-E8019577DE07}"/>
              </a:ext>
            </a:extLst>
          </p:cNvPr>
          <p:cNvSpPr/>
          <p:nvPr/>
        </p:nvSpPr>
        <p:spPr>
          <a:xfrm>
            <a:off x="2599837" y="2974019"/>
            <a:ext cx="3712186" cy="3728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3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22D0-02A8-6C62-3B92-CF724457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00" y="1291199"/>
            <a:ext cx="10296800" cy="5566801"/>
          </a:xfrm>
        </p:spPr>
        <p:txBody>
          <a:bodyPr/>
          <a:lstStyle/>
          <a:p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IV: </a:t>
            </a:r>
            <a:r>
              <a:rPr lang="en-US" alt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Mail, </a:t>
            </a:r>
            <a:r>
              <a:rPr lang="en-US" alt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</a:t>
            </a:r>
            <a:r>
              <a:rPr lang="en-US" alt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altLang="en-US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5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ECE6-4756-BE3B-9218-51F9F68F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00" y="352736"/>
            <a:ext cx="10296800" cy="763600"/>
          </a:xfrm>
        </p:spPr>
        <p:txBody>
          <a:bodyPr/>
          <a:lstStyle/>
          <a:p>
            <a:r>
              <a:rPr lang="en-US" altLang="en-US" sz="3600" dirty="0"/>
              <a:t>IV: </a:t>
            </a:r>
            <a:r>
              <a:rPr lang="en-US" altLang="en-US" sz="3600" dirty="0" err="1"/>
              <a:t>Cấu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hình</a:t>
            </a:r>
            <a:r>
              <a:rPr lang="en-US" altLang="en-US" sz="3600" dirty="0"/>
              <a:t> mail </a:t>
            </a:r>
            <a:r>
              <a:rPr lang="en-US" altLang="en-US" sz="3600" dirty="0" err="1"/>
              <a:t>trên</a:t>
            </a:r>
            <a:r>
              <a:rPr lang="en-US" altLang="en-US" sz="3600" dirty="0"/>
              <a:t> server</a:t>
            </a:r>
            <a:br>
              <a:rPr lang="en-US" altLang="en-US" sz="3600" dirty="0"/>
            </a:br>
            <a:br>
              <a:rPr lang="en-US" alt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58C4D-4795-4E6F-7F7A-44AC91B5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55" y="1606258"/>
            <a:ext cx="7011378" cy="4658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CD3AA4-C71F-227E-63D1-299AF10EEA4D}"/>
              </a:ext>
            </a:extLst>
          </p:cNvPr>
          <p:cNvSpPr/>
          <p:nvPr/>
        </p:nvSpPr>
        <p:spPr>
          <a:xfrm>
            <a:off x="3897297" y="2157274"/>
            <a:ext cx="1376039" cy="19530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92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0EA1-ED86-EBBA-C3F1-FBEF708E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IV: </a:t>
            </a:r>
            <a:r>
              <a:rPr lang="en-US" altLang="en-US" sz="2800" dirty="0" err="1"/>
              <a:t>Cấu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mail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96525-26D6-DE79-C387-2D3F9DC2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1644816"/>
            <a:ext cx="698279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72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D7FC-89DF-78DA-F82E-695A9AC4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IV: </a:t>
            </a:r>
            <a:r>
              <a:rPr lang="en-US" altLang="en-US" sz="2800" dirty="0" err="1"/>
              <a:t>Cấu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mail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8A838-6855-644B-99A1-7BF958DB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21" y="1667335"/>
            <a:ext cx="6982799" cy="4677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108B53-7B25-ABE4-A8AA-07E231AD8701}"/>
              </a:ext>
            </a:extLst>
          </p:cNvPr>
          <p:cNvSpPr/>
          <p:nvPr/>
        </p:nvSpPr>
        <p:spPr>
          <a:xfrm>
            <a:off x="4039340" y="5299969"/>
            <a:ext cx="1198485" cy="1864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3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E603-F6E7-F727-EDA7-2AA3447D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IV: </a:t>
            </a:r>
            <a:r>
              <a:rPr lang="en-US" altLang="en-US" sz="2800" dirty="0" err="1"/>
              <a:t>Cấu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mail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66BCD-4C12-C2EE-AEB4-8645097D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03" y="2541124"/>
            <a:ext cx="2295845" cy="22196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36D74E-3DF0-0152-61FA-41C5AAE8ACFA}"/>
              </a:ext>
            </a:extLst>
          </p:cNvPr>
          <p:cNvSpPr/>
          <p:nvPr/>
        </p:nvSpPr>
        <p:spPr>
          <a:xfrm>
            <a:off x="4619603" y="3429000"/>
            <a:ext cx="671488" cy="5304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0854-2E32-0D56-4051-929BA773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FAC4F-CF6F-6D59-115D-06CA0743D569}"/>
              </a:ext>
            </a:extLst>
          </p:cNvPr>
          <p:cNvSpPr txBox="1"/>
          <p:nvPr/>
        </p:nvSpPr>
        <p:spPr>
          <a:xfrm>
            <a:off x="614364" y="2081472"/>
            <a:ext cx="106334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Cấu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VMWARE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II: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Cấu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Server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III: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Cấu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Client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IV: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Cấu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mail,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gửi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nhận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mail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bắt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gói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B21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382571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440B-01E4-D99A-525C-0B4E3B4A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mail </a:t>
            </a:r>
            <a:r>
              <a:rPr lang="en-US" altLang="en-US" dirty="0" err="1"/>
              <a:t>trên</a:t>
            </a:r>
            <a:r>
              <a:rPr lang="en-US" altLang="en-US" dirty="0"/>
              <a:t> server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484C9-261E-EED9-E8B2-0F7B2811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1675971"/>
            <a:ext cx="6068272" cy="41630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DB4A5E-C56C-7D01-8C13-F2B1C21B7DB2}"/>
              </a:ext>
            </a:extLst>
          </p:cNvPr>
          <p:cNvSpPr/>
          <p:nvPr/>
        </p:nvSpPr>
        <p:spPr>
          <a:xfrm>
            <a:off x="4136994" y="2015231"/>
            <a:ext cx="2476870" cy="103868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0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B137-E1B5-32D2-4EAA-5F23F738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mail </a:t>
            </a:r>
            <a:r>
              <a:rPr lang="en-US" altLang="en-US" dirty="0" err="1"/>
              <a:t>trên</a:t>
            </a:r>
            <a:r>
              <a:rPr lang="en-US" altLang="en-US" dirty="0"/>
              <a:t> server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36C29-7BFB-FAFD-671D-73735B68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839234"/>
            <a:ext cx="607779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1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52F2-ED1C-8173-AAC6-FCFBC6C5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mail </a:t>
            </a:r>
            <a:r>
              <a:rPr lang="en-US" altLang="en-US" dirty="0" err="1"/>
              <a:t>trên</a:t>
            </a:r>
            <a:r>
              <a:rPr lang="en-US" altLang="en-US" dirty="0"/>
              <a:t> server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9F6E1-9BDE-8426-DE7B-2C7E0732D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26" y="1695635"/>
            <a:ext cx="7176381" cy="4842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8BB966-172A-176A-3620-AC0668041FF8}"/>
              </a:ext>
            </a:extLst>
          </p:cNvPr>
          <p:cNvSpPr/>
          <p:nvPr/>
        </p:nvSpPr>
        <p:spPr>
          <a:xfrm>
            <a:off x="2494625" y="6187735"/>
            <a:ext cx="2077375" cy="23969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4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A162-240A-07C6-1AB2-12D94977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2E774-2DC1-3DE7-7FDF-B98492F6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561966"/>
            <a:ext cx="9774014" cy="4887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48C8A4-2C8C-31F7-7FF4-55364B2853FE}"/>
              </a:ext>
            </a:extLst>
          </p:cNvPr>
          <p:cNvSpPr/>
          <p:nvPr/>
        </p:nvSpPr>
        <p:spPr>
          <a:xfrm>
            <a:off x="1580225" y="2734322"/>
            <a:ext cx="1890944" cy="69467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1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37FC-8872-7D3B-5F90-8C67DFC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mail </a:t>
            </a:r>
            <a:r>
              <a:rPr lang="en-US" altLang="en-US" dirty="0" err="1"/>
              <a:t>trên</a:t>
            </a:r>
            <a:r>
              <a:rPr lang="en-US" altLang="en-US" dirty="0"/>
              <a:t> server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92F7C-9F34-92A0-3BED-DF646B71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93" y="1595183"/>
            <a:ext cx="7795936" cy="49000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2BD678-7DA6-E430-FB8E-44CD56DB2061}"/>
              </a:ext>
            </a:extLst>
          </p:cNvPr>
          <p:cNvSpPr/>
          <p:nvPr/>
        </p:nvSpPr>
        <p:spPr>
          <a:xfrm>
            <a:off x="2725445" y="2503503"/>
            <a:ext cx="1544714" cy="110970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464D-12D6-9FDE-43B1-6475CF1C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mail </a:t>
            </a:r>
            <a:r>
              <a:rPr lang="en-US" altLang="en-US" dirty="0" err="1"/>
              <a:t>trên</a:t>
            </a:r>
            <a:r>
              <a:rPr lang="en-US" altLang="en-US" dirty="0"/>
              <a:t> Client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78111-337A-A866-AB28-146A06BA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79" y="1596732"/>
            <a:ext cx="6944694" cy="4667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F9FEC7-5A45-2178-9D67-B5328520FBB8}"/>
              </a:ext>
            </a:extLst>
          </p:cNvPr>
          <p:cNvSpPr/>
          <p:nvPr/>
        </p:nvSpPr>
        <p:spPr>
          <a:xfrm>
            <a:off x="4758431" y="3169328"/>
            <a:ext cx="1337569" cy="1775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9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E6B0-0E57-C437-92E3-12B73FFA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mail </a:t>
            </a:r>
            <a:r>
              <a:rPr lang="en-US" altLang="en-US" dirty="0" err="1"/>
              <a:t>trên</a:t>
            </a:r>
            <a:r>
              <a:rPr lang="en-US" altLang="en-US" dirty="0"/>
              <a:t> Client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A06F8-2A51-5066-4260-1923DC90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91" y="2057208"/>
            <a:ext cx="4601217" cy="27435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541442-42D9-21D4-ABE4-8E02921A8517}"/>
              </a:ext>
            </a:extLst>
          </p:cNvPr>
          <p:cNvSpPr/>
          <p:nvPr/>
        </p:nvSpPr>
        <p:spPr>
          <a:xfrm>
            <a:off x="4199138" y="3240350"/>
            <a:ext cx="1896862" cy="46163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1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7AAA-D33C-A2F4-AD5C-94787C99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08" y="433568"/>
            <a:ext cx="11149297" cy="763600"/>
          </a:xfrm>
        </p:spPr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Từ</a:t>
            </a:r>
            <a:r>
              <a:rPr lang="en-US" altLang="en-US" dirty="0"/>
              <a:t> server, </a:t>
            </a:r>
            <a:r>
              <a:rPr lang="en-US" altLang="en-US" dirty="0" err="1"/>
              <a:t>đăng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user1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mail </a:t>
            </a:r>
            <a:r>
              <a:rPr lang="en-US" altLang="en-US" dirty="0" err="1"/>
              <a:t>đến</a:t>
            </a:r>
            <a:r>
              <a:rPr lang="en-US" altLang="en-US" dirty="0"/>
              <a:t> user2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D797D-5255-12D9-1D97-3DEE3D96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93" y="2579192"/>
            <a:ext cx="6992326" cy="13622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96AD69-286A-65BA-7C13-AE41638C523C}"/>
              </a:ext>
            </a:extLst>
          </p:cNvPr>
          <p:cNvSpPr/>
          <p:nvPr/>
        </p:nvSpPr>
        <p:spPr>
          <a:xfrm>
            <a:off x="4092606" y="2902998"/>
            <a:ext cx="710213" cy="2929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8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C81F-96CB-642E-1A6F-A4A9B77E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24" y="420713"/>
            <a:ext cx="10872065" cy="763600"/>
          </a:xfrm>
        </p:spPr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Từ</a:t>
            </a:r>
            <a:r>
              <a:rPr lang="en-US" altLang="en-US" dirty="0"/>
              <a:t> server, </a:t>
            </a:r>
            <a:r>
              <a:rPr lang="en-US" altLang="en-US" dirty="0" err="1"/>
              <a:t>đăng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user1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mail </a:t>
            </a:r>
            <a:r>
              <a:rPr lang="en-US" altLang="en-US" dirty="0" err="1"/>
              <a:t>đến</a:t>
            </a:r>
            <a:r>
              <a:rPr lang="en-US" altLang="en-US" dirty="0"/>
              <a:t> user2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D6106-551F-FE13-3288-C09C43A2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1530481"/>
            <a:ext cx="8202170" cy="45250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9AAE44-88A2-4574-E22F-32A093B5AD20}"/>
              </a:ext>
            </a:extLst>
          </p:cNvPr>
          <p:cNvSpPr/>
          <p:nvPr/>
        </p:nvSpPr>
        <p:spPr>
          <a:xfrm>
            <a:off x="3444536" y="2858610"/>
            <a:ext cx="2272683" cy="2219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0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BCB6-170E-B6D9-240A-3DE5509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Tại</a:t>
            </a:r>
            <a:r>
              <a:rPr lang="en-US" altLang="en-US" dirty="0"/>
              <a:t> Client, </a:t>
            </a:r>
            <a:r>
              <a:rPr lang="en-US" altLang="en-US" dirty="0" err="1"/>
              <a:t>đọc</a:t>
            </a:r>
            <a:r>
              <a:rPr lang="en-US" altLang="en-US" dirty="0"/>
              <a:t> mail </a:t>
            </a:r>
            <a:r>
              <a:rPr lang="en-US" altLang="en-US" dirty="0" err="1"/>
              <a:t>mà</a:t>
            </a:r>
            <a:r>
              <a:rPr lang="en-US" altLang="en-US" dirty="0"/>
              <a:t> user1 </a:t>
            </a:r>
            <a:r>
              <a:rPr lang="en-US" altLang="en-US" dirty="0" err="1"/>
              <a:t>từ</a:t>
            </a:r>
            <a:r>
              <a:rPr lang="en-US" altLang="en-US" dirty="0"/>
              <a:t> server </a:t>
            </a:r>
            <a:r>
              <a:rPr lang="en-US" altLang="en-US" dirty="0" err="1"/>
              <a:t>gửi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33BD4-243C-3D6C-284D-82BBF3B2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1842866"/>
            <a:ext cx="925006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8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DE684-3DFC-87FA-4F16-26B339BD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59" y="1683898"/>
            <a:ext cx="7399514" cy="41841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B19BE0-5FCE-95F7-95CD-42FED3804118}"/>
              </a:ext>
            </a:extLst>
          </p:cNvPr>
          <p:cNvSpPr/>
          <p:nvPr/>
        </p:nvSpPr>
        <p:spPr>
          <a:xfrm>
            <a:off x="2674961" y="3753134"/>
            <a:ext cx="4080681" cy="40943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C567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292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4007-05BC-C141-9B5D-CF58A95B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mail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319F4-4DC0-5586-97B5-95B3762F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1681950"/>
            <a:ext cx="10058400" cy="42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83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A001-92FF-1BCF-266C-2EA689F6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IV: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tin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mail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A7D0-2A51-018A-DAAD-EBC1D68B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1" y="1356967"/>
            <a:ext cx="9934113" cy="59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1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4E8C-3E9A-BDCC-462C-AD1CADCB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512" y="682144"/>
            <a:ext cx="8414975" cy="5683146"/>
          </a:xfrm>
        </p:spPr>
        <p:txBody>
          <a:bodyPr/>
          <a:lstStyle/>
          <a:p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6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E6271-D63F-3814-2299-0D1793C2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41" y="1263427"/>
            <a:ext cx="7062331" cy="53714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CA79C9-3A20-2926-AFE5-DD947D001C35}"/>
              </a:ext>
            </a:extLst>
          </p:cNvPr>
          <p:cNvSpPr/>
          <p:nvPr/>
        </p:nvSpPr>
        <p:spPr>
          <a:xfrm>
            <a:off x="2442949" y="2347415"/>
            <a:ext cx="6810233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7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E5A0D-BF34-75BA-6231-1CF363625146}"/>
              </a:ext>
            </a:extLst>
          </p:cNvPr>
          <p:cNvSpPr/>
          <p:nvPr/>
        </p:nvSpPr>
        <p:spPr>
          <a:xfrm>
            <a:off x="5390866" y="3515284"/>
            <a:ext cx="1269241" cy="292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7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D44D8-2EEF-67CE-B4E5-960E44FAC55C}"/>
              </a:ext>
            </a:extLst>
          </p:cNvPr>
          <p:cNvSpPr/>
          <p:nvPr/>
        </p:nvSpPr>
        <p:spPr>
          <a:xfrm>
            <a:off x="2442949" y="4798173"/>
            <a:ext cx="3653051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7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574F3-7E6C-AB65-0A4F-DE93CFCC7DEB}"/>
              </a:ext>
            </a:extLst>
          </p:cNvPr>
          <p:cNvSpPr/>
          <p:nvPr/>
        </p:nvSpPr>
        <p:spPr>
          <a:xfrm>
            <a:off x="2329841" y="4975594"/>
            <a:ext cx="4780643" cy="110546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7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7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26A06-A5AE-FE91-976B-402F739B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64" y="1806905"/>
            <a:ext cx="5744377" cy="4296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7489FE-3165-7CF1-CCAC-16863882A9C0}"/>
              </a:ext>
            </a:extLst>
          </p:cNvPr>
          <p:cNvSpPr/>
          <p:nvPr/>
        </p:nvSpPr>
        <p:spPr>
          <a:xfrm>
            <a:off x="4612943" y="5622878"/>
            <a:ext cx="2320120" cy="24565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7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26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2F129-3744-01C2-E88C-135BD963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1453837"/>
            <a:ext cx="8449854" cy="4810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6AAEB0-CE67-C5F5-D96E-0525C5EBD144}"/>
              </a:ext>
            </a:extLst>
          </p:cNvPr>
          <p:cNvSpPr/>
          <p:nvPr/>
        </p:nvSpPr>
        <p:spPr>
          <a:xfrm>
            <a:off x="2088107" y="3684896"/>
            <a:ext cx="3316406" cy="2047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7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4C7C-9724-163B-A5D2-68CA6E568851}"/>
              </a:ext>
            </a:extLst>
          </p:cNvPr>
          <p:cNvSpPr/>
          <p:nvPr/>
        </p:nvSpPr>
        <p:spPr>
          <a:xfrm>
            <a:off x="5621547" y="4271749"/>
            <a:ext cx="4259432" cy="55955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7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99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72AD6-E3AB-00F3-C980-79A4423F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1" y="1356967"/>
            <a:ext cx="8411749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3D4AEF-CEDF-5CAF-3F9B-6BBF8066A9D0}"/>
              </a:ext>
            </a:extLst>
          </p:cNvPr>
          <p:cNvSpPr/>
          <p:nvPr/>
        </p:nvSpPr>
        <p:spPr>
          <a:xfrm>
            <a:off x="1937982" y="3766782"/>
            <a:ext cx="3398293" cy="2593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7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F34F5-5A77-737A-AC31-238EC079007F}"/>
              </a:ext>
            </a:extLst>
          </p:cNvPr>
          <p:cNvSpPr/>
          <p:nvPr/>
        </p:nvSpPr>
        <p:spPr>
          <a:xfrm>
            <a:off x="5496866" y="3111690"/>
            <a:ext cx="3278644" cy="54591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7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7186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416</Words>
  <Application>Microsoft Office PowerPoint</Application>
  <PresentationFormat>Widescreen</PresentationFormat>
  <Paragraphs>64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Bai Jamjuree</vt:lpstr>
      <vt:lpstr>Cabin</vt:lpstr>
      <vt:lpstr>Calibri</vt:lpstr>
      <vt:lpstr>IBM Plex Sans</vt:lpstr>
      <vt:lpstr>Passion One</vt:lpstr>
      <vt:lpstr>PT Sans</vt:lpstr>
      <vt:lpstr>Times New Roman</vt:lpstr>
      <vt:lpstr>Computer Security for Kids by Slidesgo </vt:lpstr>
      <vt:lpstr>Bài 06: Triển khai giao thức SMTP, POP3</vt:lpstr>
      <vt:lpstr>Tự Chấm Điểm</vt:lpstr>
      <vt:lpstr>Mô hình SMTP, POP3</vt:lpstr>
      <vt:lpstr>Mục Lục</vt:lpstr>
      <vt:lpstr>I: Cấu hình VMWARE</vt:lpstr>
      <vt:lpstr>I: Cấu hình VMWARE</vt:lpstr>
      <vt:lpstr>I: Cấu hình VMWARE kết nối với mạng</vt:lpstr>
      <vt:lpstr>I: Cấu hình VMWARE kết nối với mạng</vt:lpstr>
      <vt:lpstr>I: Cấu hình VMWARE kết nối với mạng</vt:lpstr>
      <vt:lpstr>I: Cấu hình VMWARE kết nối với mạng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II: cấu hình server</vt:lpstr>
      <vt:lpstr>III:cấu hình Client</vt:lpstr>
      <vt:lpstr>III:cấu hình Client</vt:lpstr>
      <vt:lpstr>III:cấu hình Client</vt:lpstr>
      <vt:lpstr>III:cấu hình Client</vt:lpstr>
      <vt:lpstr>IV: Cấu hình Mail, gửi nhận mail và bắt gói tin </vt:lpstr>
      <vt:lpstr>IV: Cấu hình mail trên server  </vt:lpstr>
      <vt:lpstr>IV: Cấu hình mail trên server</vt:lpstr>
      <vt:lpstr>IV: Cấu hình mail trên server</vt:lpstr>
      <vt:lpstr>IV: Cấu hình mail trên server</vt:lpstr>
      <vt:lpstr>IV: Cấu hình mail trên server </vt:lpstr>
      <vt:lpstr>IV: Cấu hình mail trên server </vt:lpstr>
      <vt:lpstr>IV: Cấu hình mail trên server </vt:lpstr>
      <vt:lpstr>PowerPoint Presentation</vt:lpstr>
      <vt:lpstr>IV: Cấu hình mail trên server </vt:lpstr>
      <vt:lpstr>IV: Cấu hình mail trên Client </vt:lpstr>
      <vt:lpstr>IV: Cấu hình mail trên Client </vt:lpstr>
      <vt:lpstr>IV: Từ server, đăng nhập user1 và gửi mail đến user2 </vt:lpstr>
      <vt:lpstr>IV: Từ server, đăng nhập user1 và gửi mail đến user2 </vt:lpstr>
      <vt:lpstr>IV: Tại Client, đọc mail mà user1 từ server gửi </vt:lpstr>
      <vt:lpstr>IV: Bắt gói tin sau khi gửi và nhận mail </vt:lpstr>
      <vt:lpstr>IV: Bắt gói tin sau khi gửi và nhận mail </vt:lpstr>
      <vt:lpstr>Cảm ơn cô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06: Triển khai giao thức SMTP, POP3</dc:title>
  <dc:creator>Nguyễn Đức Mạnh</dc:creator>
  <cp:lastModifiedBy>Nguyễn Đức Mạnh</cp:lastModifiedBy>
  <cp:revision>5</cp:revision>
  <dcterms:created xsi:type="dcterms:W3CDTF">2023-03-15T05:49:17Z</dcterms:created>
  <dcterms:modified xsi:type="dcterms:W3CDTF">2023-03-17T05:20:22Z</dcterms:modified>
</cp:coreProperties>
</file>