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5" r:id="rId2"/>
    <p:sldId id="314" r:id="rId3"/>
    <p:sldId id="316" r:id="rId4"/>
    <p:sldId id="317" r:id="rId5"/>
    <p:sldId id="318" r:id="rId6"/>
    <p:sldId id="326" r:id="rId7"/>
    <p:sldId id="328" r:id="rId8"/>
    <p:sldId id="329" r:id="rId9"/>
    <p:sldId id="331" r:id="rId10"/>
    <p:sldId id="330" r:id="rId11"/>
    <p:sldId id="332" r:id="rId12"/>
    <p:sldId id="333" r:id="rId13"/>
    <p:sldId id="334" r:id="rId14"/>
    <p:sldId id="335" r:id="rId15"/>
    <p:sldId id="336" r:id="rId16"/>
    <p:sldId id="338" r:id="rId17"/>
    <p:sldId id="339" r:id="rId18"/>
    <p:sldId id="341" r:id="rId19"/>
    <p:sldId id="343" r:id="rId20"/>
    <p:sldId id="344" r:id="rId21"/>
    <p:sldId id="345" r:id="rId22"/>
    <p:sldId id="346" r:id="rId23"/>
    <p:sldId id="34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307400" y="988167"/>
            <a:ext cx="4672800" cy="37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466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307400" y="4677241"/>
            <a:ext cx="4106400" cy="9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67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92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11"/>
          <p:cNvSpPr txBox="1">
            <a:spLocks noGrp="1"/>
          </p:cNvSpPr>
          <p:nvPr>
            <p:ph type="title" hasCustomPrompt="1"/>
          </p:nvPr>
        </p:nvSpPr>
        <p:spPr>
          <a:xfrm>
            <a:off x="1077000" y="1362067"/>
            <a:ext cx="5944000" cy="2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4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1077000" y="3583433"/>
            <a:ext cx="4382400" cy="9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891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4958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953447" y="2507395"/>
            <a:ext cx="4917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2" hasCustomPrompt="1"/>
          </p:nvPr>
        </p:nvSpPr>
        <p:spPr>
          <a:xfrm>
            <a:off x="953377" y="1862004"/>
            <a:ext cx="4911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"/>
          </p:nvPr>
        </p:nvSpPr>
        <p:spPr>
          <a:xfrm>
            <a:off x="953447" y="3011397"/>
            <a:ext cx="49172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3"/>
          </p:nvPr>
        </p:nvSpPr>
        <p:spPr>
          <a:xfrm>
            <a:off x="6327412" y="2507401"/>
            <a:ext cx="4911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4" hasCustomPrompt="1"/>
          </p:nvPr>
        </p:nvSpPr>
        <p:spPr>
          <a:xfrm>
            <a:off x="6327412" y="1862037"/>
            <a:ext cx="4913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5"/>
          </p:nvPr>
        </p:nvSpPr>
        <p:spPr>
          <a:xfrm>
            <a:off x="6327412" y="3011403"/>
            <a:ext cx="49108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6"/>
          </p:nvPr>
        </p:nvSpPr>
        <p:spPr>
          <a:xfrm>
            <a:off x="953447" y="4791105"/>
            <a:ext cx="49112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7" hasCustomPrompt="1"/>
          </p:nvPr>
        </p:nvSpPr>
        <p:spPr>
          <a:xfrm>
            <a:off x="953377" y="4145744"/>
            <a:ext cx="4911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8"/>
          </p:nvPr>
        </p:nvSpPr>
        <p:spPr>
          <a:xfrm>
            <a:off x="953447" y="5295124"/>
            <a:ext cx="49172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9"/>
          </p:nvPr>
        </p:nvSpPr>
        <p:spPr>
          <a:xfrm>
            <a:off x="6327412" y="4791101"/>
            <a:ext cx="4910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3" hasCustomPrompt="1"/>
          </p:nvPr>
        </p:nvSpPr>
        <p:spPr>
          <a:xfrm>
            <a:off x="6327423" y="4145751"/>
            <a:ext cx="4911200" cy="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14"/>
          </p:nvPr>
        </p:nvSpPr>
        <p:spPr>
          <a:xfrm>
            <a:off x="6327412" y="5295123"/>
            <a:ext cx="49108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15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7" name="Google Shape;187;p13"/>
          <p:cNvGrpSpPr/>
          <p:nvPr/>
        </p:nvGrpSpPr>
        <p:grpSpPr>
          <a:xfrm>
            <a:off x="11127364" y="991936"/>
            <a:ext cx="1424481" cy="1425283"/>
            <a:chOff x="369195" y="1138234"/>
            <a:chExt cx="1250276" cy="1250833"/>
          </a:xfrm>
        </p:grpSpPr>
        <p:sp>
          <p:nvSpPr>
            <p:cNvPr id="188" name="Google Shape;188;p1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7" name="Google Shape;197;p13"/>
          <p:cNvGrpSpPr/>
          <p:nvPr/>
        </p:nvGrpSpPr>
        <p:grpSpPr>
          <a:xfrm>
            <a:off x="4723615" y="5936925"/>
            <a:ext cx="2338371" cy="2338371"/>
            <a:chOff x="367385" y="2587838"/>
            <a:chExt cx="2501110" cy="2501110"/>
          </a:xfrm>
        </p:grpSpPr>
        <p:sp>
          <p:nvSpPr>
            <p:cNvPr id="198" name="Google Shape;198;p13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483685" y="251859"/>
            <a:ext cx="934540" cy="934956"/>
            <a:chOff x="369195" y="1138234"/>
            <a:chExt cx="1250276" cy="1250833"/>
          </a:xfrm>
        </p:grpSpPr>
        <p:sp>
          <p:nvSpPr>
            <p:cNvPr id="208" name="Google Shape;208;p1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6509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4"/>
          <p:cNvSpPr txBox="1">
            <a:spLocks noGrp="1"/>
          </p:cNvSpPr>
          <p:nvPr>
            <p:ph type="title" hasCustomPrompt="1"/>
          </p:nvPr>
        </p:nvSpPr>
        <p:spPr>
          <a:xfrm>
            <a:off x="4692000" y="89363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4692000" y="1918833"/>
            <a:ext cx="62624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type="title" idx="2" hasCustomPrompt="1"/>
          </p:nvPr>
        </p:nvSpPr>
        <p:spPr>
          <a:xfrm>
            <a:off x="4692000" y="2623908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3"/>
          </p:nvPr>
        </p:nvSpPr>
        <p:spPr>
          <a:xfrm>
            <a:off x="4692000" y="3649951"/>
            <a:ext cx="62624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title" idx="4" hasCustomPrompt="1"/>
          </p:nvPr>
        </p:nvSpPr>
        <p:spPr>
          <a:xfrm>
            <a:off x="4692000" y="4354184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>
            <a:spLocks noGrp="1"/>
          </p:cNvSpPr>
          <p:nvPr>
            <p:ph type="subTitle" idx="5"/>
          </p:nvPr>
        </p:nvSpPr>
        <p:spPr>
          <a:xfrm>
            <a:off x="4692000" y="5381067"/>
            <a:ext cx="6262400" cy="58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48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>
            <a:spLocks noGrp="1"/>
          </p:cNvSpPr>
          <p:nvPr>
            <p:ph type="subTitle" idx="1"/>
          </p:nvPr>
        </p:nvSpPr>
        <p:spPr>
          <a:xfrm flipH="1">
            <a:off x="948137" y="2314235"/>
            <a:ext cx="3908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title" hasCustomPrompt="1"/>
          </p:nvPr>
        </p:nvSpPr>
        <p:spPr>
          <a:xfrm flipH="1">
            <a:off x="5088337" y="1614133"/>
            <a:ext cx="390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2"/>
          </p:nvPr>
        </p:nvSpPr>
        <p:spPr>
          <a:xfrm flipH="1">
            <a:off x="948137" y="5389867"/>
            <a:ext cx="3908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5088337" y="4691800"/>
            <a:ext cx="390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5"/>
          <p:cNvSpPr txBox="1">
            <a:spLocks noGrp="1"/>
          </p:cNvSpPr>
          <p:nvPr>
            <p:ph type="subTitle" idx="4"/>
          </p:nvPr>
        </p:nvSpPr>
        <p:spPr>
          <a:xfrm flipH="1">
            <a:off x="948137" y="3852051"/>
            <a:ext cx="39088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5088337" y="3152967"/>
            <a:ext cx="3908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5"/>
          <p:cNvSpPr txBox="1">
            <a:spLocks noGrp="1"/>
          </p:cNvSpPr>
          <p:nvPr>
            <p:ph type="title" idx="6"/>
          </p:nvPr>
        </p:nvSpPr>
        <p:spPr>
          <a:xfrm flipH="1">
            <a:off x="984033" y="1743933"/>
            <a:ext cx="3908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 idx="7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title" idx="8"/>
          </p:nvPr>
        </p:nvSpPr>
        <p:spPr>
          <a:xfrm flipH="1">
            <a:off x="984033" y="3282767"/>
            <a:ext cx="3908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title" idx="9"/>
          </p:nvPr>
        </p:nvSpPr>
        <p:spPr>
          <a:xfrm flipH="1">
            <a:off x="984033" y="4821600"/>
            <a:ext cx="3908800" cy="5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grpSp>
        <p:nvGrpSpPr>
          <p:cNvPr id="236" name="Google Shape;236;p15"/>
          <p:cNvGrpSpPr/>
          <p:nvPr/>
        </p:nvGrpSpPr>
        <p:grpSpPr>
          <a:xfrm>
            <a:off x="10453152" y="-819627"/>
            <a:ext cx="2605489" cy="2605489"/>
            <a:chOff x="367385" y="2587838"/>
            <a:chExt cx="2501110" cy="2501110"/>
          </a:xfrm>
        </p:grpSpPr>
        <p:sp>
          <p:nvSpPr>
            <p:cNvPr id="237" name="Google Shape;237;p1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6" name="Google Shape;246;p15"/>
          <p:cNvGrpSpPr/>
          <p:nvPr/>
        </p:nvGrpSpPr>
        <p:grpSpPr>
          <a:xfrm rot="8906330" flipH="1">
            <a:off x="46029" y="761263"/>
            <a:ext cx="891152" cy="891549"/>
            <a:chOff x="369195" y="1138234"/>
            <a:chExt cx="1250276" cy="1250833"/>
          </a:xfrm>
        </p:grpSpPr>
        <p:sp>
          <p:nvSpPr>
            <p:cNvPr id="247" name="Google Shape;247;p1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" name="Google Shape;256;p15"/>
          <p:cNvGrpSpPr/>
          <p:nvPr/>
        </p:nvGrpSpPr>
        <p:grpSpPr>
          <a:xfrm rot="8906619" flipH="1">
            <a:off x="621316" y="152645"/>
            <a:ext cx="660651" cy="660945"/>
            <a:chOff x="369195" y="1138234"/>
            <a:chExt cx="1250276" cy="1250833"/>
          </a:xfrm>
        </p:grpSpPr>
        <p:sp>
          <p:nvSpPr>
            <p:cNvPr id="257" name="Google Shape;257;p1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16936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5549900" y="4722167"/>
            <a:ext cx="5680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subTitle" idx="1"/>
          </p:nvPr>
        </p:nvSpPr>
        <p:spPr>
          <a:xfrm>
            <a:off x="5549900" y="1426633"/>
            <a:ext cx="5680000" cy="3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270" name="Google Shape;270;p16"/>
          <p:cNvGrpSpPr/>
          <p:nvPr/>
        </p:nvGrpSpPr>
        <p:grpSpPr>
          <a:xfrm>
            <a:off x="-652312" y="4506829"/>
            <a:ext cx="1987333" cy="2452771"/>
            <a:chOff x="7317341" y="3117397"/>
            <a:chExt cx="1490500" cy="1839578"/>
          </a:xfrm>
        </p:grpSpPr>
        <p:sp>
          <p:nvSpPr>
            <p:cNvPr id="271" name="Google Shape;271;p1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6"/>
          <p:cNvGrpSpPr/>
          <p:nvPr/>
        </p:nvGrpSpPr>
        <p:grpSpPr>
          <a:xfrm>
            <a:off x="10444885" y="5804448"/>
            <a:ext cx="2605489" cy="2605489"/>
            <a:chOff x="367385" y="2587838"/>
            <a:chExt cx="2501110" cy="2501110"/>
          </a:xfrm>
        </p:grpSpPr>
        <p:sp>
          <p:nvSpPr>
            <p:cNvPr id="278" name="Google Shape;278;p1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05062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7"/>
          <p:cNvGrpSpPr/>
          <p:nvPr/>
        </p:nvGrpSpPr>
        <p:grpSpPr>
          <a:xfrm flipH="1">
            <a:off x="10282761" y="-1008645"/>
            <a:ext cx="2605489" cy="2605489"/>
            <a:chOff x="367385" y="2587838"/>
            <a:chExt cx="2501110" cy="2501110"/>
          </a:xfrm>
        </p:grpSpPr>
        <p:sp>
          <p:nvSpPr>
            <p:cNvPr id="290" name="Google Shape;290;p1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" name="Google Shape;299;p17"/>
          <p:cNvGrpSpPr/>
          <p:nvPr/>
        </p:nvGrpSpPr>
        <p:grpSpPr>
          <a:xfrm rot="-4499757" flipH="1">
            <a:off x="188086" y="5542019"/>
            <a:ext cx="660665" cy="660959"/>
            <a:chOff x="369195" y="1138234"/>
            <a:chExt cx="1250276" cy="1250833"/>
          </a:xfrm>
        </p:grpSpPr>
        <p:sp>
          <p:nvSpPr>
            <p:cNvPr id="300" name="Google Shape;300;p1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9" name="Google Shape;309;p17"/>
          <p:cNvGrpSpPr/>
          <p:nvPr/>
        </p:nvGrpSpPr>
        <p:grpSpPr>
          <a:xfrm rot="-4499757" flipH="1">
            <a:off x="728536" y="6078685"/>
            <a:ext cx="660665" cy="660959"/>
            <a:chOff x="369195" y="1138234"/>
            <a:chExt cx="1250276" cy="1250833"/>
          </a:xfrm>
        </p:grpSpPr>
        <p:sp>
          <p:nvSpPr>
            <p:cNvPr id="310" name="Google Shape;310;p1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62638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18"/>
          <p:cNvGrpSpPr/>
          <p:nvPr/>
        </p:nvGrpSpPr>
        <p:grpSpPr>
          <a:xfrm rot="10800000">
            <a:off x="10790761" y="5084602"/>
            <a:ext cx="2605489" cy="2605489"/>
            <a:chOff x="367385" y="2587838"/>
            <a:chExt cx="2501110" cy="2501110"/>
          </a:xfrm>
        </p:grpSpPr>
        <p:sp>
          <p:nvSpPr>
            <p:cNvPr id="322" name="Google Shape;322;p18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18"/>
          <p:cNvGrpSpPr/>
          <p:nvPr/>
        </p:nvGrpSpPr>
        <p:grpSpPr>
          <a:xfrm rot="-6300243">
            <a:off x="188086" y="618169"/>
            <a:ext cx="660665" cy="660959"/>
            <a:chOff x="369195" y="1138234"/>
            <a:chExt cx="1250276" cy="1250833"/>
          </a:xfrm>
        </p:grpSpPr>
        <p:sp>
          <p:nvSpPr>
            <p:cNvPr id="332" name="Google Shape;332;p1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1" name="Google Shape;341;p18"/>
          <p:cNvGrpSpPr/>
          <p:nvPr/>
        </p:nvGrpSpPr>
        <p:grpSpPr>
          <a:xfrm rot="-6300243">
            <a:off x="728536" y="81503"/>
            <a:ext cx="660665" cy="660959"/>
            <a:chOff x="369195" y="1138234"/>
            <a:chExt cx="1250276" cy="1250833"/>
          </a:xfrm>
        </p:grpSpPr>
        <p:sp>
          <p:nvSpPr>
            <p:cNvPr id="342" name="Google Shape;342;p1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71012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9"/>
          <p:cNvGrpSpPr/>
          <p:nvPr/>
        </p:nvGrpSpPr>
        <p:grpSpPr>
          <a:xfrm rot="1216785">
            <a:off x="1494620" y="4817916"/>
            <a:ext cx="1987309" cy="2452741"/>
            <a:chOff x="7317341" y="3117397"/>
            <a:chExt cx="1490500" cy="1839578"/>
          </a:xfrm>
        </p:grpSpPr>
        <p:sp>
          <p:nvSpPr>
            <p:cNvPr id="353" name="Google Shape;353;p1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9" name="Google Shape;359;p19"/>
          <p:cNvGrpSpPr/>
          <p:nvPr/>
        </p:nvGrpSpPr>
        <p:grpSpPr>
          <a:xfrm>
            <a:off x="-792266" y="5269889"/>
            <a:ext cx="2605489" cy="2605489"/>
            <a:chOff x="367385" y="2587838"/>
            <a:chExt cx="2501110" cy="2501110"/>
          </a:xfrm>
        </p:grpSpPr>
        <p:sp>
          <p:nvSpPr>
            <p:cNvPr id="360" name="Google Shape;360;p1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9"/>
          <p:cNvGrpSpPr/>
          <p:nvPr/>
        </p:nvGrpSpPr>
        <p:grpSpPr>
          <a:xfrm rot="1893670">
            <a:off x="11030629" y="750872"/>
            <a:ext cx="891152" cy="891549"/>
            <a:chOff x="369195" y="1138234"/>
            <a:chExt cx="1250276" cy="1250833"/>
          </a:xfrm>
        </p:grpSpPr>
        <p:sp>
          <p:nvSpPr>
            <p:cNvPr id="371" name="Google Shape;371;p1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9"/>
          <p:cNvGrpSpPr/>
          <p:nvPr/>
        </p:nvGrpSpPr>
        <p:grpSpPr>
          <a:xfrm rot="1893381">
            <a:off x="11455133" y="1656827"/>
            <a:ext cx="660651" cy="660945"/>
            <a:chOff x="369195" y="1138234"/>
            <a:chExt cx="1250276" cy="1250833"/>
          </a:xfrm>
        </p:grpSpPr>
        <p:sp>
          <p:nvSpPr>
            <p:cNvPr id="381" name="Google Shape;381;p1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0" name="Google Shape;390;p19"/>
          <p:cNvGrpSpPr/>
          <p:nvPr/>
        </p:nvGrpSpPr>
        <p:grpSpPr>
          <a:xfrm rot="1893622">
            <a:off x="9725956" y="-756694"/>
            <a:ext cx="1779555" cy="1779555"/>
            <a:chOff x="367385" y="2587838"/>
            <a:chExt cx="2501110" cy="2501110"/>
          </a:xfrm>
        </p:grpSpPr>
        <p:sp>
          <p:nvSpPr>
            <p:cNvPr id="391" name="Google Shape;391;p1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347509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2" name="Google Shape;402;p20"/>
          <p:cNvSpPr txBox="1">
            <a:spLocks noGrp="1"/>
          </p:cNvSpPr>
          <p:nvPr>
            <p:ph type="title"/>
          </p:nvPr>
        </p:nvSpPr>
        <p:spPr>
          <a:xfrm>
            <a:off x="4739700" y="2213667"/>
            <a:ext cx="6497200" cy="18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14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1"/>
          </p:nvPr>
        </p:nvSpPr>
        <p:spPr>
          <a:xfrm>
            <a:off x="6096000" y="4086333"/>
            <a:ext cx="5140800" cy="1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43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015801" y="2699167"/>
            <a:ext cx="6211200" cy="212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015800" y="1271567"/>
            <a:ext cx="62112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015801" y="5086433"/>
            <a:ext cx="6211200" cy="50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84004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title"/>
          </p:nvPr>
        </p:nvSpPr>
        <p:spPr>
          <a:xfrm>
            <a:off x="1163200" y="1190433"/>
            <a:ext cx="4488400" cy="30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1"/>
          <p:cNvSpPr txBox="1">
            <a:spLocks noGrp="1"/>
          </p:cNvSpPr>
          <p:nvPr>
            <p:ph type="subTitle" idx="1"/>
          </p:nvPr>
        </p:nvSpPr>
        <p:spPr>
          <a:xfrm>
            <a:off x="1163200" y="4231567"/>
            <a:ext cx="4488400" cy="14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1"/>
          <p:cNvSpPr>
            <a:spLocks noGrp="1"/>
          </p:cNvSpPr>
          <p:nvPr>
            <p:ph type="pic" idx="2"/>
          </p:nvPr>
        </p:nvSpPr>
        <p:spPr>
          <a:xfrm>
            <a:off x="6616700" y="719333"/>
            <a:ext cx="3784800" cy="5421600"/>
          </a:xfrm>
          <a:prstGeom prst="roundRect">
            <a:avLst>
              <a:gd name="adj" fmla="val 16667"/>
            </a:avLst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08" name="Google Shape;408;p21"/>
          <p:cNvGrpSpPr/>
          <p:nvPr/>
        </p:nvGrpSpPr>
        <p:grpSpPr>
          <a:xfrm>
            <a:off x="366768" y="203027"/>
            <a:ext cx="1041397" cy="1041861"/>
            <a:chOff x="369195" y="1138234"/>
            <a:chExt cx="1250276" cy="1250833"/>
          </a:xfrm>
        </p:grpSpPr>
        <p:sp>
          <p:nvSpPr>
            <p:cNvPr id="409" name="Google Shape;409;p21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05679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>
            <a:spLocks noGrp="1"/>
          </p:cNvSpPr>
          <p:nvPr>
            <p:ph type="subTitle" idx="1"/>
          </p:nvPr>
        </p:nvSpPr>
        <p:spPr>
          <a:xfrm>
            <a:off x="2447600" y="1507740"/>
            <a:ext cx="7296800" cy="8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2"/>
          <p:cNvGrpSpPr/>
          <p:nvPr/>
        </p:nvGrpSpPr>
        <p:grpSpPr>
          <a:xfrm>
            <a:off x="10642746" y="198394"/>
            <a:ext cx="1041397" cy="1041861"/>
            <a:chOff x="369195" y="1138234"/>
            <a:chExt cx="1250276" cy="1250833"/>
          </a:xfrm>
        </p:grpSpPr>
        <p:sp>
          <p:nvSpPr>
            <p:cNvPr id="422" name="Google Shape;422;p22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8482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>
            <a:spLocks noGrp="1"/>
          </p:cNvSpPr>
          <p:nvPr>
            <p:ph type="title"/>
          </p:nvPr>
        </p:nvSpPr>
        <p:spPr>
          <a:xfrm flipH="1">
            <a:off x="6416252" y="18462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33" name="Google Shape;433;p23"/>
          <p:cNvSpPr txBox="1">
            <a:spLocks noGrp="1"/>
          </p:cNvSpPr>
          <p:nvPr>
            <p:ph type="subTitle" idx="1"/>
          </p:nvPr>
        </p:nvSpPr>
        <p:spPr>
          <a:xfrm flipH="1">
            <a:off x="6416271" y="35877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23"/>
          <p:cNvGrpSpPr/>
          <p:nvPr/>
        </p:nvGrpSpPr>
        <p:grpSpPr>
          <a:xfrm>
            <a:off x="-1060149" y="-240753"/>
            <a:ext cx="2605489" cy="2605489"/>
            <a:chOff x="367385" y="2587838"/>
            <a:chExt cx="2501110" cy="2501110"/>
          </a:xfrm>
        </p:grpSpPr>
        <p:sp>
          <p:nvSpPr>
            <p:cNvPr id="435" name="Google Shape;435;p23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10915812" y="541044"/>
            <a:ext cx="1041397" cy="1041861"/>
            <a:chOff x="369195" y="1138234"/>
            <a:chExt cx="1250276" cy="1250833"/>
          </a:xfrm>
        </p:grpSpPr>
        <p:sp>
          <p:nvSpPr>
            <p:cNvPr id="445" name="Google Shape;445;p2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19058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>
            <a:spLocks noGrp="1"/>
          </p:cNvSpPr>
          <p:nvPr>
            <p:ph type="title"/>
          </p:nvPr>
        </p:nvSpPr>
        <p:spPr>
          <a:xfrm>
            <a:off x="1393849" y="11858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56" name="Google Shape;456;p24"/>
          <p:cNvSpPr txBox="1">
            <a:spLocks noGrp="1"/>
          </p:cNvSpPr>
          <p:nvPr>
            <p:ph type="subTitle" idx="1"/>
          </p:nvPr>
        </p:nvSpPr>
        <p:spPr>
          <a:xfrm>
            <a:off x="1393832" y="2927351"/>
            <a:ext cx="4027200" cy="1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7" name="Google Shape;457;p24"/>
          <p:cNvGrpSpPr/>
          <p:nvPr/>
        </p:nvGrpSpPr>
        <p:grpSpPr>
          <a:xfrm flipH="1">
            <a:off x="-580381" y="5011765"/>
            <a:ext cx="2605489" cy="2605489"/>
            <a:chOff x="367385" y="2587838"/>
            <a:chExt cx="2501110" cy="2501110"/>
          </a:xfrm>
        </p:grpSpPr>
        <p:sp>
          <p:nvSpPr>
            <p:cNvPr id="458" name="Google Shape;458;p24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56521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>
            <a:spLocks noGrp="1"/>
          </p:cNvSpPr>
          <p:nvPr>
            <p:ph type="body" idx="1"/>
          </p:nvPr>
        </p:nvSpPr>
        <p:spPr>
          <a:xfrm flipH="1">
            <a:off x="1329267" y="2558867"/>
            <a:ext cx="7675200" cy="3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20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9" name="Google Shape;469;p25"/>
          <p:cNvSpPr txBox="1">
            <a:spLocks noGrp="1"/>
          </p:cNvSpPr>
          <p:nvPr>
            <p:ph type="subTitle" idx="2"/>
          </p:nvPr>
        </p:nvSpPr>
        <p:spPr>
          <a:xfrm>
            <a:off x="1913467" y="1746400"/>
            <a:ext cx="709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32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470" name="Google Shape;470;p2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25"/>
          <p:cNvGrpSpPr/>
          <p:nvPr/>
        </p:nvGrpSpPr>
        <p:grpSpPr>
          <a:xfrm>
            <a:off x="8819312" y="-424140"/>
            <a:ext cx="1041397" cy="1041861"/>
            <a:chOff x="369195" y="1138234"/>
            <a:chExt cx="1250276" cy="1250833"/>
          </a:xfrm>
        </p:grpSpPr>
        <p:sp>
          <p:nvSpPr>
            <p:cNvPr id="472" name="Google Shape;472;p2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1" name="Google Shape;481;p25"/>
          <p:cNvGrpSpPr/>
          <p:nvPr/>
        </p:nvGrpSpPr>
        <p:grpSpPr>
          <a:xfrm>
            <a:off x="-350579" y="4534596"/>
            <a:ext cx="1987333" cy="2452771"/>
            <a:chOff x="7317341" y="3117397"/>
            <a:chExt cx="1490500" cy="1839578"/>
          </a:xfrm>
        </p:grpSpPr>
        <p:sp>
          <p:nvSpPr>
            <p:cNvPr id="482" name="Google Shape;482;p2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12197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>
            <a:spLocks noGrp="1"/>
          </p:cNvSpPr>
          <p:nvPr>
            <p:ph type="subTitle" idx="1"/>
          </p:nvPr>
        </p:nvSpPr>
        <p:spPr>
          <a:xfrm>
            <a:off x="6443817" y="2042449"/>
            <a:ext cx="4594000" cy="3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490" name="Google Shape;490;p26"/>
          <p:cNvSpPr txBox="1">
            <a:spLocks noGrp="1"/>
          </p:cNvSpPr>
          <p:nvPr>
            <p:ph type="subTitle" idx="2"/>
          </p:nvPr>
        </p:nvSpPr>
        <p:spPr>
          <a:xfrm>
            <a:off x="1154183" y="2042449"/>
            <a:ext cx="4594000" cy="3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26"/>
          <p:cNvGrpSpPr/>
          <p:nvPr/>
        </p:nvGrpSpPr>
        <p:grpSpPr>
          <a:xfrm flipH="1">
            <a:off x="-359849" y="941136"/>
            <a:ext cx="1424481" cy="1425283"/>
            <a:chOff x="369195" y="1138234"/>
            <a:chExt cx="1250276" cy="1250833"/>
          </a:xfrm>
        </p:grpSpPr>
        <p:sp>
          <p:nvSpPr>
            <p:cNvPr id="493" name="Google Shape;493;p2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26"/>
          <p:cNvGrpSpPr/>
          <p:nvPr/>
        </p:nvGrpSpPr>
        <p:grpSpPr>
          <a:xfrm flipH="1">
            <a:off x="11109305" y="251859"/>
            <a:ext cx="934540" cy="934956"/>
            <a:chOff x="369195" y="1138234"/>
            <a:chExt cx="1250276" cy="1250833"/>
          </a:xfrm>
        </p:grpSpPr>
        <p:sp>
          <p:nvSpPr>
            <p:cNvPr id="503" name="Google Shape;503;p2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2" name="Google Shape;512;p26"/>
          <p:cNvGrpSpPr/>
          <p:nvPr/>
        </p:nvGrpSpPr>
        <p:grpSpPr>
          <a:xfrm flipH="1">
            <a:off x="10699955" y="4544929"/>
            <a:ext cx="1987333" cy="2452771"/>
            <a:chOff x="7317341" y="3117397"/>
            <a:chExt cx="1490500" cy="1839578"/>
          </a:xfrm>
        </p:grpSpPr>
        <p:sp>
          <p:nvSpPr>
            <p:cNvPr id="513" name="Google Shape;513;p2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4723615" y="5936925"/>
            <a:ext cx="2338371" cy="2338371"/>
            <a:chOff x="367385" y="2587838"/>
            <a:chExt cx="2501110" cy="2501110"/>
          </a:xfrm>
        </p:grpSpPr>
        <p:sp>
          <p:nvSpPr>
            <p:cNvPr id="520" name="Google Shape;520;p2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70149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>
            <a:spLocks noGrp="1"/>
          </p:cNvSpPr>
          <p:nvPr>
            <p:ph type="subTitle" idx="1"/>
          </p:nvPr>
        </p:nvSpPr>
        <p:spPr>
          <a:xfrm>
            <a:off x="2636133" y="4612567"/>
            <a:ext cx="84220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31" name="Google Shape;531;p27"/>
          <p:cNvSpPr txBox="1">
            <a:spLocks noGrp="1"/>
          </p:cNvSpPr>
          <p:nvPr>
            <p:ph type="subTitle" idx="2"/>
          </p:nvPr>
        </p:nvSpPr>
        <p:spPr>
          <a:xfrm>
            <a:off x="2636133" y="2577433"/>
            <a:ext cx="84220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32" name="Google Shape;532;p27"/>
          <p:cNvSpPr txBox="1">
            <a:spLocks noGrp="1"/>
          </p:cNvSpPr>
          <p:nvPr>
            <p:ph type="subTitle" idx="3"/>
          </p:nvPr>
        </p:nvSpPr>
        <p:spPr>
          <a:xfrm>
            <a:off x="2636136" y="1927267"/>
            <a:ext cx="8422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33" name="Google Shape;533;p27"/>
          <p:cNvSpPr txBox="1">
            <a:spLocks noGrp="1"/>
          </p:cNvSpPr>
          <p:nvPr>
            <p:ph type="subTitle" idx="4"/>
          </p:nvPr>
        </p:nvSpPr>
        <p:spPr>
          <a:xfrm>
            <a:off x="2636139" y="3962400"/>
            <a:ext cx="8422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34" name="Google Shape;534;p2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35" name="Google Shape;535;p27"/>
          <p:cNvGrpSpPr/>
          <p:nvPr/>
        </p:nvGrpSpPr>
        <p:grpSpPr>
          <a:xfrm>
            <a:off x="10454135" y="313017"/>
            <a:ext cx="1587517" cy="1588225"/>
            <a:chOff x="369195" y="1138234"/>
            <a:chExt cx="1250276" cy="1250833"/>
          </a:xfrm>
        </p:grpSpPr>
        <p:sp>
          <p:nvSpPr>
            <p:cNvPr id="536" name="Google Shape;536;p2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10148352" y="5408314"/>
            <a:ext cx="2605489" cy="2605489"/>
            <a:chOff x="367385" y="2587838"/>
            <a:chExt cx="2501110" cy="2501110"/>
          </a:xfrm>
        </p:grpSpPr>
        <p:sp>
          <p:nvSpPr>
            <p:cNvPr id="546" name="Google Shape;546;p2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5" name="Google Shape;555;p27"/>
          <p:cNvGrpSpPr/>
          <p:nvPr/>
        </p:nvGrpSpPr>
        <p:grpSpPr>
          <a:xfrm>
            <a:off x="252479" y="1102094"/>
            <a:ext cx="1041397" cy="1041861"/>
            <a:chOff x="369195" y="1138234"/>
            <a:chExt cx="1250276" cy="1250833"/>
          </a:xfrm>
        </p:grpSpPr>
        <p:sp>
          <p:nvSpPr>
            <p:cNvPr id="556" name="Google Shape;556;p27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7484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8"/>
          <p:cNvGrpSpPr/>
          <p:nvPr/>
        </p:nvGrpSpPr>
        <p:grpSpPr>
          <a:xfrm>
            <a:off x="10454135" y="617750"/>
            <a:ext cx="1587517" cy="1588225"/>
            <a:chOff x="369195" y="1138234"/>
            <a:chExt cx="1250276" cy="1250833"/>
          </a:xfrm>
        </p:grpSpPr>
        <p:sp>
          <p:nvSpPr>
            <p:cNvPr id="567" name="Google Shape;567;p2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6" name="Google Shape;576;p28"/>
          <p:cNvGrpSpPr/>
          <p:nvPr/>
        </p:nvGrpSpPr>
        <p:grpSpPr>
          <a:xfrm flipH="1">
            <a:off x="-351778" y="-1205953"/>
            <a:ext cx="2605489" cy="2605489"/>
            <a:chOff x="367385" y="2587838"/>
            <a:chExt cx="2501110" cy="2501110"/>
          </a:xfrm>
        </p:grpSpPr>
        <p:sp>
          <p:nvSpPr>
            <p:cNvPr id="577" name="Google Shape;577;p28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8"/>
          <p:cNvGrpSpPr/>
          <p:nvPr/>
        </p:nvGrpSpPr>
        <p:grpSpPr>
          <a:xfrm>
            <a:off x="8819312" y="-424140"/>
            <a:ext cx="1041397" cy="1041861"/>
            <a:chOff x="369195" y="1138234"/>
            <a:chExt cx="1250276" cy="1250833"/>
          </a:xfrm>
        </p:grpSpPr>
        <p:sp>
          <p:nvSpPr>
            <p:cNvPr id="587" name="Google Shape;587;p28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6" name="Google Shape;596;p28"/>
          <p:cNvGrpSpPr/>
          <p:nvPr/>
        </p:nvGrpSpPr>
        <p:grpSpPr>
          <a:xfrm flipH="1">
            <a:off x="10605840" y="4914447"/>
            <a:ext cx="1987333" cy="2452771"/>
            <a:chOff x="7317341" y="3117397"/>
            <a:chExt cx="1490500" cy="1839578"/>
          </a:xfrm>
        </p:grpSpPr>
        <p:sp>
          <p:nvSpPr>
            <p:cNvPr id="597" name="Google Shape;597;p28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28"/>
          <p:cNvSpPr txBox="1">
            <a:spLocks noGrp="1"/>
          </p:cNvSpPr>
          <p:nvPr>
            <p:ph type="body" idx="1"/>
          </p:nvPr>
        </p:nvSpPr>
        <p:spPr>
          <a:xfrm>
            <a:off x="881800" y="1612833"/>
            <a:ext cx="4985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bin"/>
              <a:buChar char="●"/>
              <a:defRPr sz="20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9pPr>
          </a:lstStyle>
          <a:p>
            <a:endParaRPr/>
          </a:p>
        </p:txBody>
      </p:sp>
      <p:sp>
        <p:nvSpPr>
          <p:cNvPr id="604" name="Google Shape;604;p2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28"/>
          <p:cNvSpPr txBox="1">
            <a:spLocks noGrp="1"/>
          </p:cNvSpPr>
          <p:nvPr>
            <p:ph type="body" idx="2"/>
          </p:nvPr>
        </p:nvSpPr>
        <p:spPr>
          <a:xfrm>
            <a:off x="6266600" y="1612833"/>
            <a:ext cx="4985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bin"/>
              <a:buChar char="●"/>
              <a:defRPr sz="2000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42507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 txBox="1">
            <a:spLocks noGrp="1"/>
          </p:cNvSpPr>
          <p:nvPr>
            <p:ph type="subTitle" idx="1"/>
          </p:nvPr>
        </p:nvSpPr>
        <p:spPr>
          <a:xfrm>
            <a:off x="7908647" y="4279233"/>
            <a:ext cx="3156000" cy="1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608" name="Google Shape;608;p29"/>
          <p:cNvSpPr txBox="1">
            <a:spLocks noGrp="1"/>
          </p:cNvSpPr>
          <p:nvPr>
            <p:ph type="subTitle" idx="2"/>
          </p:nvPr>
        </p:nvSpPr>
        <p:spPr>
          <a:xfrm>
            <a:off x="4518000" y="4279235"/>
            <a:ext cx="3158800" cy="1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609" name="Google Shape;609;p29"/>
          <p:cNvSpPr txBox="1">
            <a:spLocks noGrp="1"/>
          </p:cNvSpPr>
          <p:nvPr>
            <p:ph type="subTitle" idx="3"/>
          </p:nvPr>
        </p:nvSpPr>
        <p:spPr>
          <a:xfrm>
            <a:off x="4519685" y="3629067"/>
            <a:ext cx="31588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10" name="Google Shape;610;p29"/>
          <p:cNvSpPr txBox="1">
            <a:spLocks noGrp="1"/>
          </p:cNvSpPr>
          <p:nvPr>
            <p:ph type="subTitle" idx="4"/>
          </p:nvPr>
        </p:nvSpPr>
        <p:spPr>
          <a:xfrm>
            <a:off x="7910324" y="3629067"/>
            <a:ext cx="31560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11" name="Google Shape;611;p2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9"/>
          <p:cNvSpPr txBox="1">
            <a:spLocks noGrp="1"/>
          </p:cNvSpPr>
          <p:nvPr>
            <p:ph type="subTitle" idx="5"/>
          </p:nvPr>
        </p:nvSpPr>
        <p:spPr>
          <a:xfrm>
            <a:off x="1127353" y="4279235"/>
            <a:ext cx="3158800" cy="1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613" name="Google Shape;613;p29"/>
          <p:cNvSpPr txBox="1">
            <a:spLocks noGrp="1"/>
          </p:cNvSpPr>
          <p:nvPr>
            <p:ph type="subTitle" idx="6"/>
          </p:nvPr>
        </p:nvSpPr>
        <p:spPr>
          <a:xfrm>
            <a:off x="1129045" y="3629067"/>
            <a:ext cx="31588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614" name="Google Shape;614;p29"/>
          <p:cNvGrpSpPr/>
          <p:nvPr/>
        </p:nvGrpSpPr>
        <p:grpSpPr>
          <a:xfrm rot="-1216785" flipH="1">
            <a:off x="10638620" y="4725250"/>
            <a:ext cx="1987309" cy="2452741"/>
            <a:chOff x="7317341" y="3117397"/>
            <a:chExt cx="1490500" cy="1839578"/>
          </a:xfrm>
        </p:grpSpPr>
        <p:sp>
          <p:nvSpPr>
            <p:cNvPr id="615" name="Google Shape;615;p2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1" name="Google Shape;621;p29"/>
          <p:cNvGrpSpPr/>
          <p:nvPr/>
        </p:nvGrpSpPr>
        <p:grpSpPr>
          <a:xfrm>
            <a:off x="-990615" y="5283222"/>
            <a:ext cx="2605489" cy="2605489"/>
            <a:chOff x="367385" y="2587838"/>
            <a:chExt cx="2501110" cy="2501110"/>
          </a:xfrm>
        </p:grpSpPr>
        <p:sp>
          <p:nvSpPr>
            <p:cNvPr id="622" name="Google Shape;622;p29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9"/>
          <p:cNvGrpSpPr/>
          <p:nvPr/>
        </p:nvGrpSpPr>
        <p:grpSpPr>
          <a:xfrm rot="8906330" flipH="1">
            <a:off x="46029" y="761263"/>
            <a:ext cx="891152" cy="891549"/>
            <a:chOff x="369195" y="1138234"/>
            <a:chExt cx="1250276" cy="1250833"/>
          </a:xfrm>
        </p:grpSpPr>
        <p:sp>
          <p:nvSpPr>
            <p:cNvPr id="632" name="Google Shape;632;p2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1" name="Google Shape;641;p29"/>
          <p:cNvGrpSpPr/>
          <p:nvPr/>
        </p:nvGrpSpPr>
        <p:grpSpPr>
          <a:xfrm rot="8906619" flipH="1">
            <a:off x="621316" y="152645"/>
            <a:ext cx="660651" cy="660945"/>
            <a:chOff x="369195" y="1138234"/>
            <a:chExt cx="1250276" cy="1250833"/>
          </a:xfrm>
        </p:grpSpPr>
        <p:sp>
          <p:nvSpPr>
            <p:cNvPr id="642" name="Google Shape;642;p29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77127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30"/>
          <p:cNvGrpSpPr/>
          <p:nvPr/>
        </p:nvGrpSpPr>
        <p:grpSpPr>
          <a:xfrm>
            <a:off x="-865499" y="5253322"/>
            <a:ext cx="2605489" cy="2605489"/>
            <a:chOff x="367385" y="2587838"/>
            <a:chExt cx="2501110" cy="2501110"/>
          </a:xfrm>
        </p:grpSpPr>
        <p:sp>
          <p:nvSpPr>
            <p:cNvPr id="653" name="Google Shape;653;p30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2" name="Google Shape;662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30"/>
          <p:cNvSpPr txBox="1">
            <a:spLocks noGrp="1"/>
          </p:cNvSpPr>
          <p:nvPr>
            <p:ph type="subTitle" idx="1"/>
          </p:nvPr>
        </p:nvSpPr>
        <p:spPr>
          <a:xfrm>
            <a:off x="1607531" y="2774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30"/>
          <p:cNvSpPr txBox="1">
            <a:spLocks noGrp="1"/>
          </p:cNvSpPr>
          <p:nvPr>
            <p:ph type="subTitle" idx="2"/>
          </p:nvPr>
        </p:nvSpPr>
        <p:spPr>
          <a:xfrm>
            <a:off x="7946869" y="27746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30"/>
          <p:cNvSpPr txBox="1">
            <a:spLocks noGrp="1"/>
          </p:cNvSpPr>
          <p:nvPr>
            <p:ph type="subTitle" idx="3"/>
          </p:nvPr>
        </p:nvSpPr>
        <p:spPr>
          <a:xfrm>
            <a:off x="1607531" y="46858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30"/>
          <p:cNvSpPr txBox="1">
            <a:spLocks noGrp="1"/>
          </p:cNvSpPr>
          <p:nvPr>
            <p:ph type="subTitle" idx="4"/>
          </p:nvPr>
        </p:nvSpPr>
        <p:spPr>
          <a:xfrm>
            <a:off x="7946869" y="4685800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30"/>
          <p:cNvSpPr txBox="1">
            <a:spLocks noGrp="1"/>
          </p:cNvSpPr>
          <p:nvPr>
            <p:ph type="subTitle" idx="5"/>
          </p:nvPr>
        </p:nvSpPr>
        <p:spPr>
          <a:xfrm>
            <a:off x="1607531" y="22948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68" name="Google Shape;668;p30"/>
          <p:cNvSpPr txBox="1">
            <a:spLocks noGrp="1"/>
          </p:cNvSpPr>
          <p:nvPr>
            <p:ph type="subTitle" idx="6"/>
          </p:nvPr>
        </p:nvSpPr>
        <p:spPr>
          <a:xfrm>
            <a:off x="1607531" y="42061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69" name="Google Shape;669;p30"/>
          <p:cNvSpPr txBox="1">
            <a:spLocks noGrp="1"/>
          </p:cNvSpPr>
          <p:nvPr>
            <p:ph type="subTitle" idx="7"/>
          </p:nvPr>
        </p:nvSpPr>
        <p:spPr>
          <a:xfrm>
            <a:off x="7946864" y="22948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70" name="Google Shape;670;p30"/>
          <p:cNvSpPr txBox="1">
            <a:spLocks noGrp="1"/>
          </p:cNvSpPr>
          <p:nvPr>
            <p:ph type="subTitle" idx="8"/>
          </p:nvPr>
        </p:nvSpPr>
        <p:spPr>
          <a:xfrm>
            <a:off x="7946864" y="42061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671" name="Google Shape;671;p30"/>
          <p:cNvGrpSpPr/>
          <p:nvPr/>
        </p:nvGrpSpPr>
        <p:grpSpPr>
          <a:xfrm>
            <a:off x="10391455" y="4562929"/>
            <a:ext cx="1987333" cy="2452771"/>
            <a:chOff x="7317341" y="3117397"/>
            <a:chExt cx="1490500" cy="1839578"/>
          </a:xfrm>
        </p:grpSpPr>
        <p:sp>
          <p:nvSpPr>
            <p:cNvPr id="672" name="Google Shape;672;p30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8" name="Google Shape;678;p30"/>
          <p:cNvGrpSpPr/>
          <p:nvPr/>
        </p:nvGrpSpPr>
        <p:grpSpPr>
          <a:xfrm>
            <a:off x="11247770" y="644703"/>
            <a:ext cx="660645" cy="660940"/>
            <a:chOff x="369195" y="1138234"/>
            <a:chExt cx="1250276" cy="1250833"/>
          </a:xfrm>
        </p:grpSpPr>
        <p:sp>
          <p:nvSpPr>
            <p:cNvPr id="679" name="Google Shape;679;p3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8" name="Google Shape;688;p30"/>
          <p:cNvGrpSpPr/>
          <p:nvPr/>
        </p:nvGrpSpPr>
        <p:grpSpPr>
          <a:xfrm rot="8906330" flipH="1">
            <a:off x="269463" y="4011796"/>
            <a:ext cx="891152" cy="891549"/>
            <a:chOff x="369195" y="1138234"/>
            <a:chExt cx="1250276" cy="1250833"/>
          </a:xfrm>
        </p:grpSpPr>
        <p:sp>
          <p:nvSpPr>
            <p:cNvPr id="689" name="Google Shape;689;p30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961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881800" y="1612833"/>
            <a:ext cx="10428400" cy="5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80A2"/>
              </a:buClr>
              <a:buSzPts val="1200"/>
              <a:buFont typeface="Cabin"/>
              <a:buChar char="●"/>
              <a:defRPr sz="200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 flipH="1">
            <a:off x="9896820" y="-1233819"/>
            <a:ext cx="2605489" cy="2605489"/>
            <a:chOff x="367385" y="2587838"/>
            <a:chExt cx="2501110" cy="2501110"/>
          </a:xfrm>
        </p:grpSpPr>
        <p:sp>
          <p:nvSpPr>
            <p:cNvPr id="23" name="Google Shape;23;p4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4"/>
          <p:cNvGrpSpPr/>
          <p:nvPr/>
        </p:nvGrpSpPr>
        <p:grpSpPr>
          <a:xfrm flipH="1">
            <a:off x="-362783" y="4207994"/>
            <a:ext cx="1041397" cy="1041861"/>
            <a:chOff x="369195" y="1138234"/>
            <a:chExt cx="1250276" cy="1250833"/>
          </a:xfrm>
        </p:grpSpPr>
        <p:sp>
          <p:nvSpPr>
            <p:cNvPr id="33" name="Google Shape;33;p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4"/>
          <p:cNvGrpSpPr/>
          <p:nvPr/>
        </p:nvGrpSpPr>
        <p:grpSpPr>
          <a:xfrm rot="-8906330">
            <a:off x="167427" y="5933096"/>
            <a:ext cx="891152" cy="891549"/>
            <a:chOff x="369195" y="1138234"/>
            <a:chExt cx="1250276" cy="1250833"/>
          </a:xfrm>
        </p:grpSpPr>
        <p:sp>
          <p:nvSpPr>
            <p:cNvPr id="43" name="Google Shape;43;p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445059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31"/>
          <p:cNvSpPr txBox="1">
            <a:spLocks noGrp="1"/>
          </p:cNvSpPr>
          <p:nvPr>
            <p:ph type="title" idx="2"/>
          </p:nvPr>
        </p:nvSpPr>
        <p:spPr>
          <a:xfrm>
            <a:off x="943408" y="1613800"/>
            <a:ext cx="23772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1" name="Google Shape;701;p31"/>
          <p:cNvSpPr txBox="1">
            <a:spLocks noGrp="1"/>
          </p:cNvSpPr>
          <p:nvPr>
            <p:ph type="subTitle" idx="1"/>
          </p:nvPr>
        </p:nvSpPr>
        <p:spPr>
          <a:xfrm>
            <a:off x="943408" y="5169496"/>
            <a:ext cx="23772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02" name="Google Shape;702;p31"/>
          <p:cNvSpPr txBox="1">
            <a:spLocks noGrp="1"/>
          </p:cNvSpPr>
          <p:nvPr>
            <p:ph type="title" idx="3"/>
          </p:nvPr>
        </p:nvSpPr>
        <p:spPr>
          <a:xfrm>
            <a:off x="3585669" y="1614903"/>
            <a:ext cx="23776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31"/>
          <p:cNvSpPr txBox="1">
            <a:spLocks noGrp="1"/>
          </p:cNvSpPr>
          <p:nvPr>
            <p:ph type="subTitle" idx="4"/>
          </p:nvPr>
        </p:nvSpPr>
        <p:spPr>
          <a:xfrm>
            <a:off x="3585669" y="5170467"/>
            <a:ext cx="23776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04" name="Google Shape;704;p31"/>
          <p:cNvSpPr txBox="1">
            <a:spLocks noGrp="1"/>
          </p:cNvSpPr>
          <p:nvPr>
            <p:ph type="title" idx="5"/>
          </p:nvPr>
        </p:nvSpPr>
        <p:spPr>
          <a:xfrm>
            <a:off x="6228331" y="1613817"/>
            <a:ext cx="23776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31"/>
          <p:cNvSpPr txBox="1">
            <a:spLocks noGrp="1"/>
          </p:cNvSpPr>
          <p:nvPr>
            <p:ph type="subTitle" idx="6"/>
          </p:nvPr>
        </p:nvSpPr>
        <p:spPr>
          <a:xfrm>
            <a:off x="6228331" y="5169500"/>
            <a:ext cx="23776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06" name="Google Shape;706;p31"/>
          <p:cNvSpPr txBox="1">
            <a:spLocks noGrp="1"/>
          </p:cNvSpPr>
          <p:nvPr>
            <p:ph type="title" idx="7"/>
          </p:nvPr>
        </p:nvSpPr>
        <p:spPr>
          <a:xfrm>
            <a:off x="8870992" y="1614920"/>
            <a:ext cx="2377600" cy="7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31"/>
          <p:cNvSpPr txBox="1">
            <a:spLocks noGrp="1"/>
          </p:cNvSpPr>
          <p:nvPr>
            <p:ph type="subTitle" idx="8"/>
          </p:nvPr>
        </p:nvSpPr>
        <p:spPr>
          <a:xfrm>
            <a:off x="8870992" y="5170472"/>
            <a:ext cx="2377600" cy="9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 flipH="1">
            <a:off x="-859781" y="-1248535"/>
            <a:ext cx="2605489" cy="2605489"/>
            <a:chOff x="367385" y="2587838"/>
            <a:chExt cx="2501110" cy="2501110"/>
          </a:xfrm>
        </p:grpSpPr>
        <p:sp>
          <p:nvSpPr>
            <p:cNvPr id="709" name="Google Shape;709;p31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8" name="Google Shape;718;p31"/>
          <p:cNvGrpSpPr/>
          <p:nvPr/>
        </p:nvGrpSpPr>
        <p:grpSpPr>
          <a:xfrm rot="8906330" flipH="1">
            <a:off x="11132513" y="5695063"/>
            <a:ext cx="891152" cy="891549"/>
            <a:chOff x="369195" y="1138234"/>
            <a:chExt cx="1250276" cy="1250833"/>
          </a:xfrm>
        </p:grpSpPr>
        <p:sp>
          <p:nvSpPr>
            <p:cNvPr id="719" name="Google Shape;719;p31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8770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2"/>
          <p:cNvSpPr txBox="1">
            <a:spLocks noGrp="1"/>
          </p:cNvSpPr>
          <p:nvPr>
            <p:ph type="title"/>
          </p:nvPr>
        </p:nvSpPr>
        <p:spPr>
          <a:xfrm>
            <a:off x="1353700" y="25740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32"/>
          <p:cNvSpPr txBox="1">
            <a:spLocks noGrp="1"/>
          </p:cNvSpPr>
          <p:nvPr>
            <p:ph type="subTitle" idx="1"/>
          </p:nvPr>
        </p:nvSpPr>
        <p:spPr>
          <a:xfrm>
            <a:off x="1353700" y="31274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1" name="Google Shape;731;p32"/>
          <p:cNvSpPr txBox="1">
            <a:spLocks noGrp="1"/>
          </p:cNvSpPr>
          <p:nvPr>
            <p:ph type="title" idx="2"/>
          </p:nvPr>
        </p:nvSpPr>
        <p:spPr>
          <a:xfrm>
            <a:off x="4660200" y="2574000"/>
            <a:ext cx="28716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32"/>
          <p:cNvSpPr txBox="1">
            <a:spLocks noGrp="1"/>
          </p:cNvSpPr>
          <p:nvPr>
            <p:ph type="subTitle" idx="3"/>
          </p:nvPr>
        </p:nvSpPr>
        <p:spPr>
          <a:xfrm>
            <a:off x="4660200" y="3127433"/>
            <a:ext cx="28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32"/>
          <p:cNvSpPr txBox="1">
            <a:spLocks noGrp="1"/>
          </p:cNvSpPr>
          <p:nvPr>
            <p:ph type="title" idx="4"/>
          </p:nvPr>
        </p:nvSpPr>
        <p:spPr>
          <a:xfrm>
            <a:off x="1353700" y="48916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32"/>
          <p:cNvSpPr txBox="1">
            <a:spLocks noGrp="1"/>
          </p:cNvSpPr>
          <p:nvPr>
            <p:ph type="subTitle" idx="5"/>
          </p:nvPr>
        </p:nvSpPr>
        <p:spPr>
          <a:xfrm>
            <a:off x="1353700" y="54450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5" name="Google Shape;735;p32"/>
          <p:cNvSpPr txBox="1">
            <a:spLocks noGrp="1"/>
          </p:cNvSpPr>
          <p:nvPr>
            <p:ph type="title" idx="6"/>
          </p:nvPr>
        </p:nvSpPr>
        <p:spPr>
          <a:xfrm>
            <a:off x="4660200" y="4891600"/>
            <a:ext cx="28716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6" name="Google Shape;736;p32"/>
          <p:cNvSpPr txBox="1">
            <a:spLocks noGrp="1"/>
          </p:cNvSpPr>
          <p:nvPr>
            <p:ph type="subTitle" idx="7"/>
          </p:nvPr>
        </p:nvSpPr>
        <p:spPr>
          <a:xfrm>
            <a:off x="4660200" y="5445033"/>
            <a:ext cx="287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7" name="Google Shape;737;p32"/>
          <p:cNvSpPr txBox="1">
            <a:spLocks noGrp="1"/>
          </p:cNvSpPr>
          <p:nvPr>
            <p:ph type="title" idx="8"/>
          </p:nvPr>
        </p:nvSpPr>
        <p:spPr>
          <a:xfrm>
            <a:off x="7961101" y="25740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32"/>
          <p:cNvSpPr txBox="1">
            <a:spLocks noGrp="1"/>
          </p:cNvSpPr>
          <p:nvPr>
            <p:ph type="subTitle" idx="9"/>
          </p:nvPr>
        </p:nvSpPr>
        <p:spPr>
          <a:xfrm>
            <a:off x="7961101" y="31274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39" name="Google Shape;739;p32"/>
          <p:cNvSpPr txBox="1">
            <a:spLocks noGrp="1"/>
          </p:cNvSpPr>
          <p:nvPr>
            <p:ph type="title" idx="13"/>
          </p:nvPr>
        </p:nvSpPr>
        <p:spPr>
          <a:xfrm>
            <a:off x="7961101" y="4891600"/>
            <a:ext cx="28772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32"/>
          <p:cNvSpPr txBox="1">
            <a:spLocks noGrp="1"/>
          </p:cNvSpPr>
          <p:nvPr>
            <p:ph type="subTitle" idx="14"/>
          </p:nvPr>
        </p:nvSpPr>
        <p:spPr>
          <a:xfrm>
            <a:off x="7961101" y="5445033"/>
            <a:ext cx="287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741" name="Google Shape;741;p32"/>
          <p:cNvSpPr txBox="1">
            <a:spLocks noGrp="1"/>
          </p:cNvSpPr>
          <p:nvPr>
            <p:ph type="title" idx="15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2" name="Google Shape;742;p32"/>
          <p:cNvGrpSpPr/>
          <p:nvPr/>
        </p:nvGrpSpPr>
        <p:grpSpPr>
          <a:xfrm rot="1893670">
            <a:off x="91229" y="5250522"/>
            <a:ext cx="891152" cy="891549"/>
            <a:chOff x="369195" y="1138234"/>
            <a:chExt cx="1250276" cy="1250833"/>
          </a:xfrm>
        </p:grpSpPr>
        <p:sp>
          <p:nvSpPr>
            <p:cNvPr id="743" name="Google Shape;743;p32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2" name="Google Shape;752;p32"/>
          <p:cNvGrpSpPr/>
          <p:nvPr/>
        </p:nvGrpSpPr>
        <p:grpSpPr>
          <a:xfrm rot="1893381">
            <a:off x="666516" y="6089744"/>
            <a:ext cx="660651" cy="660945"/>
            <a:chOff x="369195" y="1138234"/>
            <a:chExt cx="1250276" cy="1250833"/>
          </a:xfrm>
        </p:grpSpPr>
        <p:sp>
          <p:nvSpPr>
            <p:cNvPr id="753" name="Google Shape;753;p32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2" name="Google Shape;762;p32"/>
          <p:cNvGrpSpPr/>
          <p:nvPr/>
        </p:nvGrpSpPr>
        <p:grpSpPr>
          <a:xfrm>
            <a:off x="10642585" y="-814211"/>
            <a:ext cx="2605489" cy="2605489"/>
            <a:chOff x="367385" y="2587838"/>
            <a:chExt cx="2501110" cy="2501110"/>
          </a:xfrm>
        </p:grpSpPr>
        <p:sp>
          <p:nvSpPr>
            <p:cNvPr id="763" name="Google Shape;763;p32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572572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3"/>
          <p:cNvGrpSpPr/>
          <p:nvPr/>
        </p:nvGrpSpPr>
        <p:grpSpPr>
          <a:xfrm>
            <a:off x="76202" y="87027"/>
            <a:ext cx="1041397" cy="1041861"/>
            <a:chOff x="369195" y="1138234"/>
            <a:chExt cx="1250276" cy="1250833"/>
          </a:xfrm>
        </p:grpSpPr>
        <p:sp>
          <p:nvSpPr>
            <p:cNvPr id="774" name="Google Shape;774;p3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3" name="Google Shape;783;p33"/>
          <p:cNvSpPr txBox="1"/>
          <p:nvPr/>
        </p:nvSpPr>
        <p:spPr>
          <a:xfrm>
            <a:off x="908000" y="4233567"/>
            <a:ext cx="50940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This presentation template was created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, including icons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>
              <a:solidFill>
                <a:schemeClr val="accent3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784" name="Google Shape;784;p33"/>
          <p:cNvGrpSpPr/>
          <p:nvPr/>
        </p:nvGrpSpPr>
        <p:grpSpPr>
          <a:xfrm>
            <a:off x="2247889" y="5945997"/>
            <a:ext cx="1479827" cy="1480487"/>
            <a:chOff x="369195" y="1138234"/>
            <a:chExt cx="1250276" cy="1250833"/>
          </a:xfrm>
        </p:grpSpPr>
        <p:sp>
          <p:nvSpPr>
            <p:cNvPr id="785" name="Google Shape;785;p3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33"/>
          <p:cNvGrpSpPr/>
          <p:nvPr/>
        </p:nvGrpSpPr>
        <p:grpSpPr>
          <a:xfrm>
            <a:off x="10478329" y="-51769"/>
            <a:ext cx="1746385" cy="1747164"/>
            <a:chOff x="369195" y="1138234"/>
            <a:chExt cx="1250276" cy="1250833"/>
          </a:xfrm>
        </p:grpSpPr>
        <p:sp>
          <p:nvSpPr>
            <p:cNvPr id="795" name="Google Shape;795;p33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4" name="Google Shape;804;p33"/>
          <p:cNvSpPr txBox="1">
            <a:spLocks noGrp="1"/>
          </p:cNvSpPr>
          <p:nvPr>
            <p:ph type="ctrTitle"/>
          </p:nvPr>
        </p:nvSpPr>
        <p:spPr>
          <a:xfrm>
            <a:off x="908000" y="990600"/>
            <a:ext cx="5094000" cy="10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 b="1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805" name="Google Shape;805;p33"/>
          <p:cNvSpPr txBox="1">
            <a:spLocks noGrp="1"/>
          </p:cNvSpPr>
          <p:nvPr>
            <p:ph type="subTitle" idx="1"/>
          </p:nvPr>
        </p:nvSpPr>
        <p:spPr>
          <a:xfrm>
            <a:off x="908000" y="2267533"/>
            <a:ext cx="5094000" cy="17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99166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34"/>
          <p:cNvGrpSpPr/>
          <p:nvPr/>
        </p:nvGrpSpPr>
        <p:grpSpPr>
          <a:xfrm rot="10800000" flipH="1">
            <a:off x="76202" y="6245826"/>
            <a:ext cx="1041397" cy="1041861"/>
            <a:chOff x="369195" y="1138234"/>
            <a:chExt cx="1250276" cy="1250833"/>
          </a:xfrm>
        </p:grpSpPr>
        <p:sp>
          <p:nvSpPr>
            <p:cNvPr id="808" name="Google Shape;80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7" name="Google Shape;817;p34"/>
          <p:cNvGrpSpPr/>
          <p:nvPr/>
        </p:nvGrpSpPr>
        <p:grpSpPr>
          <a:xfrm rot="10800000" flipH="1">
            <a:off x="2247889" y="-51769"/>
            <a:ext cx="1479827" cy="1480487"/>
            <a:chOff x="369195" y="1138234"/>
            <a:chExt cx="1250276" cy="1250833"/>
          </a:xfrm>
        </p:grpSpPr>
        <p:sp>
          <p:nvSpPr>
            <p:cNvPr id="818" name="Google Shape;81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7" name="Google Shape;827;p34"/>
          <p:cNvGrpSpPr/>
          <p:nvPr/>
        </p:nvGrpSpPr>
        <p:grpSpPr>
          <a:xfrm rot="10800000" flipH="1">
            <a:off x="10478329" y="5679319"/>
            <a:ext cx="1746385" cy="1747164"/>
            <a:chOff x="369195" y="1138234"/>
            <a:chExt cx="1250276" cy="1250833"/>
          </a:xfrm>
        </p:grpSpPr>
        <p:sp>
          <p:nvSpPr>
            <p:cNvPr id="828" name="Google Shape;828;p34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265073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35"/>
          <p:cNvGrpSpPr/>
          <p:nvPr/>
        </p:nvGrpSpPr>
        <p:grpSpPr>
          <a:xfrm rot="10800000" flipH="1">
            <a:off x="2" y="4302559"/>
            <a:ext cx="1041397" cy="1041861"/>
            <a:chOff x="369195" y="1138234"/>
            <a:chExt cx="1250276" cy="1250833"/>
          </a:xfrm>
        </p:grpSpPr>
        <p:sp>
          <p:nvSpPr>
            <p:cNvPr id="839" name="Google Shape;83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8" name="Google Shape;848;p35"/>
          <p:cNvGrpSpPr/>
          <p:nvPr/>
        </p:nvGrpSpPr>
        <p:grpSpPr>
          <a:xfrm rot="10800000" flipH="1">
            <a:off x="1358889" y="5815631"/>
            <a:ext cx="1479827" cy="1480487"/>
            <a:chOff x="369195" y="1138234"/>
            <a:chExt cx="1250276" cy="1250833"/>
          </a:xfrm>
        </p:grpSpPr>
        <p:sp>
          <p:nvSpPr>
            <p:cNvPr id="849" name="Google Shape;849;p3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35"/>
          <p:cNvGrpSpPr/>
          <p:nvPr/>
        </p:nvGrpSpPr>
        <p:grpSpPr>
          <a:xfrm rot="-5400000" flipH="1">
            <a:off x="9971939" y="-507059"/>
            <a:ext cx="1987333" cy="2452771"/>
            <a:chOff x="7317341" y="3117397"/>
            <a:chExt cx="1490500" cy="1839578"/>
          </a:xfrm>
        </p:grpSpPr>
        <p:sp>
          <p:nvSpPr>
            <p:cNvPr id="859" name="Google Shape;859;p3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798007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6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67" name="Google Shape;867;p36"/>
          <p:cNvGrpSpPr/>
          <p:nvPr/>
        </p:nvGrpSpPr>
        <p:grpSpPr>
          <a:xfrm rot="5400000">
            <a:off x="-35661" y="-507059"/>
            <a:ext cx="1987333" cy="2452771"/>
            <a:chOff x="7317341" y="3117397"/>
            <a:chExt cx="1490500" cy="1839578"/>
          </a:xfrm>
        </p:grpSpPr>
        <p:sp>
          <p:nvSpPr>
            <p:cNvPr id="868" name="Google Shape;868;p36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4" name="Google Shape;874;p36"/>
          <p:cNvGrpSpPr/>
          <p:nvPr/>
        </p:nvGrpSpPr>
        <p:grpSpPr>
          <a:xfrm flipH="1">
            <a:off x="9922220" y="4582781"/>
            <a:ext cx="2605489" cy="2605489"/>
            <a:chOff x="367385" y="2587838"/>
            <a:chExt cx="2501110" cy="2501110"/>
          </a:xfrm>
        </p:grpSpPr>
        <p:sp>
          <p:nvSpPr>
            <p:cNvPr id="875" name="Google Shape;875;p3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4642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6565899" y="4279229"/>
            <a:ext cx="39136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1712500" y="4279231"/>
            <a:ext cx="3917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712500" y="3629067"/>
            <a:ext cx="39172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6565899" y="3629067"/>
            <a:ext cx="3913600" cy="6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3200" b="1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 rot="1216785">
            <a:off x="-377996" y="4725250"/>
            <a:ext cx="1987309" cy="2452741"/>
            <a:chOff x="7317341" y="3117397"/>
            <a:chExt cx="1490500" cy="1839578"/>
          </a:xfrm>
        </p:grpSpPr>
        <p:sp>
          <p:nvSpPr>
            <p:cNvPr id="59" name="Google Shape;59;p5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>
            <a:off x="10383910" y="5101022"/>
            <a:ext cx="2605489" cy="2605489"/>
            <a:chOff x="367385" y="2587838"/>
            <a:chExt cx="2501110" cy="2501110"/>
          </a:xfrm>
        </p:grpSpPr>
        <p:sp>
          <p:nvSpPr>
            <p:cNvPr id="66" name="Google Shape;66;p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5"/>
          <p:cNvGrpSpPr/>
          <p:nvPr/>
        </p:nvGrpSpPr>
        <p:grpSpPr>
          <a:xfrm rot="1893670">
            <a:off x="10700429" y="29506"/>
            <a:ext cx="891152" cy="891549"/>
            <a:chOff x="369195" y="1138234"/>
            <a:chExt cx="1250276" cy="1250833"/>
          </a:xfrm>
        </p:grpSpPr>
        <p:sp>
          <p:nvSpPr>
            <p:cNvPr id="76" name="Google Shape;76;p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" name="Google Shape;85;p5"/>
          <p:cNvGrpSpPr/>
          <p:nvPr/>
        </p:nvGrpSpPr>
        <p:grpSpPr>
          <a:xfrm rot="1893381">
            <a:off x="11356316" y="843328"/>
            <a:ext cx="660651" cy="660945"/>
            <a:chOff x="369195" y="1138234"/>
            <a:chExt cx="1250276" cy="1250833"/>
          </a:xfrm>
        </p:grpSpPr>
        <p:sp>
          <p:nvSpPr>
            <p:cNvPr id="86" name="Google Shape;86;p5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5"/>
          <p:cNvGrpSpPr/>
          <p:nvPr/>
        </p:nvGrpSpPr>
        <p:grpSpPr>
          <a:xfrm rot="1893622">
            <a:off x="-664378" y="-756694"/>
            <a:ext cx="1779555" cy="1779555"/>
            <a:chOff x="367385" y="2587838"/>
            <a:chExt cx="2501110" cy="2501110"/>
          </a:xfrm>
        </p:grpSpPr>
        <p:sp>
          <p:nvSpPr>
            <p:cNvPr id="96" name="Google Shape;96;p5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3854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6"/>
          <p:cNvGrpSpPr/>
          <p:nvPr/>
        </p:nvGrpSpPr>
        <p:grpSpPr>
          <a:xfrm>
            <a:off x="-1020866" y="-1008645"/>
            <a:ext cx="2605489" cy="2605489"/>
            <a:chOff x="367385" y="2587838"/>
            <a:chExt cx="2501110" cy="2501110"/>
          </a:xfrm>
        </p:grpSpPr>
        <p:sp>
          <p:nvSpPr>
            <p:cNvPr id="107" name="Google Shape;107;p6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18" name="Google Shape;118;p6"/>
          <p:cNvGrpSpPr/>
          <p:nvPr/>
        </p:nvGrpSpPr>
        <p:grpSpPr>
          <a:xfrm>
            <a:off x="11036303" y="238303"/>
            <a:ext cx="660645" cy="660940"/>
            <a:chOff x="369195" y="1138234"/>
            <a:chExt cx="1250276" cy="1250833"/>
          </a:xfrm>
        </p:grpSpPr>
        <p:sp>
          <p:nvSpPr>
            <p:cNvPr id="119" name="Google Shape;119;p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11414803" y="899237"/>
            <a:ext cx="660645" cy="660940"/>
            <a:chOff x="369195" y="1138234"/>
            <a:chExt cx="1250276" cy="1250833"/>
          </a:xfrm>
        </p:grpSpPr>
        <p:sp>
          <p:nvSpPr>
            <p:cNvPr id="129" name="Google Shape;129;p6"/>
            <p:cNvSpPr/>
            <p:nvPr/>
          </p:nvSpPr>
          <p:spPr>
            <a:xfrm>
              <a:off x="493415" y="1299729"/>
              <a:ext cx="965118" cy="928121"/>
            </a:xfrm>
            <a:custGeom>
              <a:avLst/>
              <a:gdLst/>
              <a:ahLst/>
              <a:cxnLst/>
              <a:rect l="l" t="t" r="r" b="b"/>
              <a:pathLst>
                <a:path w="20791" h="19994" extrusionOk="0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94020" y="1138234"/>
              <a:ext cx="200024" cy="194082"/>
            </a:xfrm>
            <a:custGeom>
              <a:avLst/>
              <a:gdLst/>
              <a:ahLst/>
              <a:cxnLst/>
              <a:rect l="l" t="t" r="r" b="b"/>
              <a:pathLst>
                <a:path w="4309" h="4181" extrusionOk="0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487520" y="1258926"/>
              <a:ext cx="266312" cy="262737"/>
            </a:xfrm>
            <a:custGeom>
              <a:avLst/>
              <a:gdLst/>
              <a:ahLst/>
              <a:cxnLst/>
              <a:rect l="l" t="t" r="r" b="b"/>
              <a:pathLst>
                <a:path w="5737" h="5660" extrusionOk="0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69195" y="1663616"/>
              <a:ext cx="193525" cy="200070"/>
            </a:xfrm>
            <a:custGeom>
              <a:avLst/>
              <a:gdLst/>
              <a:ahLst/>
              <a:cxnLst/>
              <a:rect l="l" t="t" r="r" b="b"/>
              <a:pathLst>
                <a:path w="4169" h="4310" extrusionOk="0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487520" y="2005778"/>
              <a:ext cx="266312" cy="263062"/>
            </a:xfrm>
            <a:custGeom>
              <a:avLst/>
              <a:gdLst/>
              <a:ahLst/>
              <a:cxnLst/>
              <a:rect l="l" t="t" r="r" b="b"/>
              <a:pathLst>
                <a:path w="5737" h="5667" extrusionOk="0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4577" y="2194986"/>
              <a:ext cx="199467" cy="194082"/>
            </a:xfrm>
            <a:custGeom>
              <a:avLst/>
              <a:gdLst/>
              <a:ahLst/>
              <a:cxnLst/>
              <a:rect l="l" t="t" r="r" b="b"/>
              <a:pathLst>
                <a:path w="4297" h="4181" extrusionOk="0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234232" y="2005778"/>
              <a:ext cx="266869" cy="263062"/>
            </a:xfrm>
            <a:custGeom>
              <a:avLst/>
              <a:gdLst/>
              <a:ahLst/>
              <a:cxnLst/>
              <a:rect l="l" t="t" r="r" b="b"/>
              <a:pathLst>
                <a:path w="5749" h="5667" extrusionOk="0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425343" y="1663616"/>
              <a:ext cx="194128" cy="200070"/>
            </a:xfrm>
            <a:custGeom>
              <a:avLst/>
              <a:gdLst/>
              <a:ahLst/>
              <a:cxnLst/>
              <a:rect l="l" t="t" r="r" b="b"/>
              <a:pathLst>
                <a:path w="4182" h="4310" extrusionOk="0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234232" y="1258926"/>
              <a:ext cx="266869" cy="262737"/>
            </a:xfrm>
            <a:custGeom>
              <a:avLst/>
              <a:gdLst/>
              <a:ahLst/>
              <a:cxnLst/>
              <a:rect l="l" t="t" r="r" b="b"/>
              <a:pathLst>
                <a:path w="5749" h="5660" extrusionOk="0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1085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6096000" y="2137000"/>
            <a:ext cx="5155200" cy="34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7"/>
          <p:cNvGrpSpPr/>
          <p:nvPr/>
        </p:nvGrpSpPr>
        <p:grpSpPr>
          <a:xfrm>
            <a:off x="10667215" y="-194024"/>
            <a:ext cx="2338371" cy="2338371"/>
            <a:chOff x="367385" y="2587838"/>
            <a:chExt cx="2501110" cy="2501110"/>
          </a:xfrm>
        </p:grpSpPr>
        <p:sp>
          <p:nvSpPr>
            <p:cNvPr id="142" name="Google Shape;142;p7"/>
            <p:cNvSpPr/>
            <p:nvPr/>
          </p:nvSpPr>
          <p:spPr>
            <a:xfrm>
              <a:off x="616521" y="2910318"/>
              <a:ext cx="1930097" cy="1856521"/>
            </a:xfrm>
            <a:custGeom>
              <a:avLst/>
              <a:gdLst/>
              <a:ahLst/>
              <a:cxnLst/>
              <a:rect l="l" t="t" r="r" b="b"/>
              <a:pathLst>
                <a:path w="41579" h="39994" extrusionOk="0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418241" y="2587838"/>
              <a:ext cx="399444" cy="388210"/>
            </a:xfrm>
            <a:custGeom>
              <a:avLst/>
              <a:gdLst/>
              <a:ahLst/>
              <a:cxnLst/>
              <a:rect l="l" t="t" r="r" b="b"/>
              <a:pathLst>
                <a:path w="8605" h="8363" extrusionOk="0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598185" y="2820541"/>
              <a:ext cx="544971" cy="541721"/>
            </a:xfrm>
            <a:custGeom>
              <a:avLst/>
              <a:gdLst/>
              <a:ahLst/>
              <a:cxnLst/>
              <a:rect l="l" t="t" r="r" b="b"/>
              <a:pathLst>
                <a:path w="11740" h="11670" extrusionOk="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367385" y="3638694"/>
              <a:ext cx="388210" cy="400001"/>
            </a:xfrm>
            <a:custGeom>
              <a:avLst/>
              <a:gdLst/>
              <a:ahLst/>
              <a:cxnLst/>
              <a:rect l="l" t="t" r="r" b="b"/>
              <a:pathLst>
                <a:path w="8363" h="8617" extrusionOk="0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98185" y="4314987"/>
              <a:ext cx="544971" cy="541443"/>
            </a:xfrm>
            <a:custGeom>
              <a:avLst/>
              <a:gdLst/>
              <a:ahLst/>
              <a:cxnLst/>
              <a:rect l="l" t="t" r="r" b="b"/>
              <a:pathLst>
                <a:path w="11740" h="11664" extrusionOk="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418241" y="4701341"/>
              <a:ext cx="399444" cy="387607"/>
            </a:xfrm>
            <a:custGeom>
              <a:avLst/>
              <a:gdLst/>
              <a:ahLst/>
              <a:cxnLst/>
              <a:rect l="l" t="t" r="r" b="b"/>
              <a:pathLst>
                <a:path w="8605" h="8350" extrusionOk="0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092166" y="4314987"/>
              <a:ext cx="545574" cy="541443"/>
            </a:xfrm>
            <a:custGeom>
              <a:avLst/>
              <a:gdLst/>
              <a:ahLst/>
              <a:cxnLst/>
              <a:rect l="l" t="t" r="r" b="b"/>
              <a:pathLst>
                <a:path w="11753" h="11664" extrusionOk="0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480330" y="3638694"/>
              <a:ext cx="388164" cy="400001"/>
            </a:xfrm>
            <a:custGeom>
              <a:avLst/>
              <a:gdLst/>
              <a:ahLst/>
              <a:cxnLst/>
              <a:rect l="l" t="t" r="r" b="b"/>
              <a:pathLst>
                <a:path w="8362" h="8617" extrusionOk="0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092166" y="2820959"/>
              <a:ext cx="545574" cy="541304"/>
            </a:xfrm>
            <a:custGeom>
              <a:avLst/>
              <a:gdLst/>
              <a:ahLst/>
              <a:cxnLst/>
              <a:rect l="l" t="t" r="r" b="b"/>
              <a:pathLst>
                <a:path w="11753" h="11661" extrusionOk="0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7651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 rot="10800000" flipH="1">
            <a:off x="352400" y="377800"/>
            <a:ext cx="11487200" cy="6102400"/>
          </a:xfrm>
          <a:prstGeom prst="roundRect">
            <a:avLst>
              <a:gd name="adj" fmla="val 3396"/>
            </a:avLst>
          </a:prstGeom>
          <a:solidFill>
            <a:schemeClr val="lt1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1330000" y="1320800"/>
            <a:ext cx="9532000" cy="42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4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93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09900" y="1708000"/>
            <a:ext cx="4947200" cy="10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subTitle" idx="1"/>
          </p:nvPr>
        </p:nvSpPr>
        <p:spPr>
          <a:xfrm>
            <a:off x="1109900" y="2771600"/>
            <a:ext cx="4947200" cy="2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58" name="Google Shape;158;p9"/>
          <p:cNvGrpSpPr/>
          <p:nvPr/>
        </p:nvGrpSpPr>
        <p:grpSpPr>
          <a:xfrm>
            <a:off x="-349045" y="4798929"/>
            <a:ext cx="1987333" cy="2452771"/>
            <a:chOff x="7317341" y="3117397"/>
            <a:chExt cx="1490500" cy="1839578"/>
          </a:xfrm>
        </p:grpSpPr>
        <p:sp>
          <p:nvSpPr>
            <p:cNvPr id="159" name="Google Shape;159;p9"/>
            <p:cNvSpPr/>
            <p:nvPr/>
          </p:nvSpPr>
          <p:spPr>
            <a:xfrm>
              <a:off x="7457576" y="3119765"/>
              <a:ext cx="701174" cy="1439623"/>
            </a:xfrm>
            <a:custGeom>
              <a:avLst/>
              <a:gdLst/>
              <a:ahLst/>
              <a:cxnLst/>
              <a:rect l="l" t="t" r="r" b="b"/>
              <a:pathLst>
                <a:path w="15105" h="31013" extrusionOk="0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7495454" y="3117397"/>
              <a:ext cx="539632" cy="1404112"/>
            </a:xfrm>
            <a:custGeom>
              <a:avLst/>
              <a:gdLst/>
              <a:ahLst/>
              <a:cxnLst/>
              <a:rect l="l" t="t" r="r" b="b"/>
              <a:pathLst>
                <a:path w="11625" h="30248" extrusionOk="0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333913" y="4393530"/>
              <a:ext cx="1470400" cy="550309"/>
            </a:xfrm>
            <a:custGeom>
              <a:avLst/>
              <a:gdLst/>
              <a:ahLst/>
              <a:cxnLst/>
              <a:rect l="l" t="t" r="r" b="b"/>
              <a:pathLst>
                <a:path w="31676" h="11855" extrusionOk="0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365293" y="4419107"/>
              <a:ext cx="1442548" cy="418383"/>
            </a:xfrm>
            <a:custGeom>
              <a:avLst/>
              <a:gdLst/>
              <a:ahLst/>
              <a:cxnLst/>
              <a:rect l="l" t="t" r="r" b="b"/>
              <a:pathLst>
                <a:path w="31076" h="9013" extrusionOk="0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17341" y="3531000"/>
              <a:ext cx="1310019" cy="1425976"/>
            </a:xfrm>
            <a:custGeom>
              <a:avLst/>
              <a:gdLst/>
              <a:ahLst/>
              <a:cxnLst/>
              <a:rect l="l" t="t" r="r" b="b"/>
              <a:pathLst>
                <a:path w="28221" h="30719" extrusionOk="0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329178" y="3525058"/>
              <a:ext cx="1305887" cy="1389908"/>
            </a:xfrm>
            <a:custGeom>
              <a:avLst/>
              <a:gdLst/>
              <a:ahLst/>
              <a:cxnLst/>
              <a:rect l="l" t="t" r="r" b="b"/>
              <a:pathLst>
                <a:path w="28132" h="29942" extrusionOk="0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4615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950967" y="5280933"/>
            <a:ext cx="10296800" cy="103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102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BM Plex Sans"/>
              <a:buNone/>
              <a:defRPr sz="3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i Jamjuree"/>
              <a:buChar char="●"/>
              <a:defRPr sz="18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57262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pos="5314">
          <p15:clr>
            <a:srgbClr val="EA4335"/>
          </p15:clr>
        </p15:guide>
        <p15:guide id="6" orient="horz" pos="29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BA84-0A79-2692-BFE0-F4AB91C9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744" y="1207363"/>
            <a:ext cx="10296800" cy="4046716"/>
          </a:xfrm>
        </p:spPr>
        <p:txBody>
          <a:bodyPr/>
          <a:lstStyle/>
          <a:p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PAP, CHAP</a:t>
            </a:r>
          </a:p>
        </p:txBody>
      </p:sp>
    </p:spTree>
    <p:extLst>
      <p:ext uri="{BB962C8B-B14F-4D97-AF65-F5344CB8AC3E}">
        <p14:creationId xmlns:p14="http://schemas.microsoft.com/office/powerpoint/2010/main" val="150182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FD7D-EF93-4083-620C-CEACCDE7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507D7-9E7F-FC54-9CE7-98FE80CC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37" y="1604708"/>
            <a:ext cx="6449325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6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FD7D-EF93-4083-620C-CEACCDE7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429E17-D933-5B38-F7E7-106F1B091F6A}"/>
              </a:ext>
            </a:extLst>
          </p:cNvPr>
          <p:cNvSpPr/>
          <p:nvPr/>
        </p:nvSpPr>
        <p:spPr>
          <a:xfrm>
            <a:off x="4669654" y="3160450"/>
            <a:ext cx="1100831" cy="34623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ADBB1-6C2E-16DE-680E-616DE2CEC118}"/>
              </a:ext>
            </a:extLst>
          </p:cNvPr>
          <p:cNvSpPr/>
          <p:nvPr/>
        </p:nvSpPr>
        <p:spPr>
          <a:xfrm>
            <a:off x="4101483" y="3873500"/>
            <a:ext cx="2450237" cy="2013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4B56A-F530-C546-DEB7-F14273AB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1476102"/>
            <a:ext cx="6706536" cy="39057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0D9792-B7A9-5B93-0557-B10DA7DCA5E3}"/>
              </a:ext>
            </a:extLst>
          </p:cNvPr>
          <p:cNvSpPr/>
          <p:nvPr/>
        </p:nvSpPr>
        <p:spPr>
          <a:xfrm>
            <a:off x="4332303" y="3240350"/>
            <a:ext cx="1438182" cy="34623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23E74-6D09-2C00-3A03-62CF59762AA1}"/>
              </a:ext>
            </a:extLst>
          </p:cNvPr>
          <p:cNvSpPr/>
          <p:nvPr/>
        </p:nvSpPr>
        <p:spPr>
          <a:xfrm>
            <a:off x="3693111" y="3873500"/>
            <a:ext cx="2450237" cy="28125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7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1AEE-218B-512D-14D9-392A611E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00" y="335914"/>
            <a:ext cx="10296800" cy="763600"/>
          </a:xfrm>
        </p:spPr>
        <p:txBody>
          <a:bodyPr/>
          <a:lstStyle/>
          <a:p>
            <a:r>
              <a:rPr lang="en-US" dirty="0"/>
              <a:t>1.6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B5E2C-E483-407E-2C27-C7B1B615A441}"/>
              </a:ext>
            </a:extLst>
          </p:cNvPr>
          <p:cNvSpPr/>
          <p:nvPr/>
        </p:nvSpPr>
        <p:spPr>
          <a:xfrm>
            <a:off x="6676008" y="2503503"/>
            <a:ext cx="381740" cy="12428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AECEC-660F-CD90-C9CE-4D0E3796D724}"/>
              </a:ext>
            </a:extLst>
          </p:cNvPr>
          <p:cNvSpPr/>
          <p:nvPr/>
        </p:nvSpPr>
        <p:spPr>
          <a:xfrm>
            <a:off x="1784412" y="3577701"/>
            <a:ext cx="905522" cy="45276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A26FC4-9BA2-FBF1-8654-393D0F1CDE1D}"/>
              </a:ext>
            </a:extLst>
          </p:cNvPr>
          <p:cNvSpPr/>
          <p:nvPr/>
        </p:nvSpPr>
        <p:spPr>
          <a:xfrm>
            <a:off x="1695635" y="2139518"/>
            <a:ext cx="5788241" cy="1178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9B091-FB0D-0AE1-2D0E-62BB6B1FD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46" y="1125486"/>
            <a:ext cx="10296800" cy="49044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D6388D-04BD-614E-5D88-E09A9478408D}"/>
              </a:ext>
            </a:extLst>
          </p:cNvPr>
          <p:cNvSpPr/>
          <p:nvPr/>
        </p:nvSpPr>
        <p:spPr>
          <a:xfrm>
            <a:off x="1526959" y="4785064"/>
            <a:ext cx="1367161" cy="11788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DE9EA-9CFA-DFBA-2F36-B44A1B00F84A}"/>
              </a:ext>
            </a:extLst>
          </p:cNvPr>
          <p:cNvSpPr/>
          <p:nvPr/>
        </p:nvSpPr>
        <p:spPr>
          <a:xfrm>
            <a:off x="1331650" y="5350760"/>
            <a:ext cx="1242874" cy="5662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65E9F-F550-CB8E-27BD-E36CFB32548B}"/>
              </a:ext>
            </a:extLst>
          </p:cNvPr>
          <p:cNvSpPr/>
          <p:nvPr/>
        </p:nvSpPr>
        <p:spPr>
          <a:xfrm>
            <a:off x="7590408" y="4337253"/>
            <a:ext cx="488272" cy="15484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0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3DC-94F1-89AA-5B2B-A51DFEE8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1.6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4A98C0-F2E1-45FD-A397-B2F004514702}"/>
              </a:ext>
            </a:extLst>
          </p:cNvPr>
          <p:cNvSpPr/>
          <p:nvPr/>
        </p:nvSpPr>
        <p:spPr>
          <a:xfrm>
            <a:off x="1677880" y="3258105"/>
            <a:ext cx="1251751" cy="1065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300F1-31D1-4B1E-71EF-B377B240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34" y="1451810"/>
            <a:ext cx="9555332" cy="5167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4B9D0-0D24-B509-26A7-437FEB6D339F}"/>
              </a:ext>
            </a:extLst>
          </p:cNvPr>
          <p:cNvSpPr/>
          <p:nvPr/>
        </p:nvSpPr>
        <p:spPr>
          <a:xfrm>
            <a:off x="2024109" y="5504155"/>
            <a:ext cx="1438182" cy="19530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D53A08-D679-209E-4416-F0172ECB0BEE}"/>
              </a:ext>
            </a:extLst>
          </p:cNvPr>
          <p:cNvSpPr/>
          <p:nvPr/>
        </p:nvSpPr>
        <p:spPr>
          <a:xfrm>
            <a:off x="8780016" y="5069150"/>
            <a:ext cx="559293" cy="12428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5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EA46-E2B3-967D-214F-7F84B928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277" y="1080138"/>
            <a:ext cx="8513445" cy="4928544"/>
          </a:xfrm>
        </p:spPr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2)TRIỂN KHAI GIAO THỨC CHAP</a:t>
            </a:r>
          </a:p>
        </p:txBody>
      </p:sp>
    </p:spTree>
    <p:extLst>
      <p:ext uri="{BB962C8B-B14F-4D97-AF65-F5344CB8AC3E}">
        <p14:creationId xmlns:p14="http://schemas.microsoft.com/office/powerpoint/2010/main" val="289352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D03E-8CA1-905B-A4AF-2B64E010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2.1 </a:t>
            </a:r>
            <a:r>
              <a:rPr lang="en-US" altLang="en-US" dirty="0" err="1">
                <a:solidFill>
                  <a:schemeClr val="tx1"/>
                </a:solidFill>
              </a:rPr>
              <a:t>Mô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hình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mạng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để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triển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khai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giao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thức</a:t>
            </a:r>
            <a:r>
              <a:rPr lang="en-US" altLang="en-US" dirty="0">
                <a:solidFill>
                  <a:schemeClr val="tx1"/>
                </a:solidFill>
              </a:rPr>
              <a:t> CHAP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C5C8B-F55A-4C3F-F8DD-24CACB60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1719262"/>
            <a:ext cx="6715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9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9C74-E21C-6FFC-6673-FCE41494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NDM1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750789-296B-6039-848C-C6259A77A7DF}"/>
              </a:ext>
            </a:extLst>
          </p:cNvPr>
          <p:cNvSpPr/>
          <p:nvPr/>
        </p:nvSpPr>
        <p:spPr>
          <a:xfrm>
            <a:off x="3817398" y="5548544"/>
            <a:ext cx="2343705" cy="20418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C1ED62-0F46-E87B-8167-D21FF2924937}"/>
              </a:ext>
            </a:extLst>
          </p:cNvPr>
          <p:cNvSpPr/>
          <p:nvPr/>
        </p:nvSpPr>
        <p:spPr>
          <a:xfrm>
            <a:off x="3577701" y="5930283"/>
            <a:ext cx="2885243" cy="20418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24BCF-C26F-7B85-EE98-0340F5BBB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1356967"/>
            <a:ext cx="787827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17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9C74-E21C-6FFC-6673-FCE41494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router NDM2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77ED6-9B97-004C-AF33-386A35F36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631" y="1263310"/>
            <a:ext cx="7887801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2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A97A-BEDD-1554-D1F3-542FAA4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tin(NDM1)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3D41C-6E83-4F68-AEB8-48975C18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1356967"/>
            <a:ext cx="783064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1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A97A-BEDD-1554-D1F3-542FAA4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tin(NDM2)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981DD-64A5-1495-CDA6-E755B604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1249881"/>
            <a:ext cx="7868748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5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2A56D2-B1B7-7C10-F783-7C7F598B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20262"/>
              </p:ext>
            </p:extLst>
          </p:nvPr>
        </p:nvGraphicFramePr>
        <p:xfrm>
          <a:off x="1676893" y="1604924"/>
          <a:ext cx="9074235" cy="494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745">
                  <a:extLst>
                    <a:ext uri="{9D8B030D-6E8A-4147-A177-3AD203B41FA5}">
                      <a16:colId xmlns:a16="http://schemas.microsoft.com/office/drawing/2014/main" val="3249931573"/>
                    </a:ext>
                  </a:extLst>
                </a:gridCol>
                <a:gridCol w="3024745">
                  <a:extLst>
                    <a:ext uri="{9D8B030D-6E8A-4147-A177-3AD203B41FA5}">
                      <a16:colId xmlns:a16="http://schemas.microsoft.com/office/drawing/2014/main" val="2255728936"/>
                    </a:ext>
                  </a:extLst>
                </a:gridCol>
                <a:gridCol w="3024745">
                  <a:extLst>
                    <a:ext uri="{9D8B030D-6E8A-4147-A177-3AD203B41FA5}">
                      <a16:colId xmlns:a16="http://schemas.microsoft.com/office/drawing/2014/main" val="2754933581"/>
                    </a:ext>
                  </a:extLst>
                </a:gridCol>
              </a:tblGrid>
              <a:tr h="9896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 Thành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15423"/>
                  </a:ext>
                </a:extLst>
              </a:tr>
              <a:tr h="989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652205"/>
                  </a:ext>
                </a:extLst>
              </a:tr>
              <a:tr h="989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11315"/>
                  </a:ext>
                </a:extLst>
              </a:tr>
              <a:tr h="989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PAP,CHAP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5246"/>
                  </a:ext>
                </a:extLst>
              </a:tr>
              <a:tr h="9896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ĐIỂM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8919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379F6B-6B71-6943-89A1-21E14722C7DC}"/>
              </a:ext>
            </a:extLst>
          </p:cNvPr>
          <p:cNvSpPr txBox="1"/>
          <p:nvPr/>
        </p:nvSpPr>
        <p:spPr>
          <a:xfrm>
            <a:off x="4213302" y="793611"/>
            <a:ext cx="4001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TỰ CHẤM ĐIỂM</a:t>
            </a:r>
          </a:p>
        </p:txBody>
      </p:sp>
    </p:spTree>
    <p:extLst>
      <p:ext uri="{BB962C8B-B14F-4D97-AF65-F5344CB8AC3E}">
        <p14:creationId xmlns:p14="http://schemas.microsoft.com/office/powerpoint/2010/main" val="3431738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A97A-BEDD-1554-D1F3-542FAA4B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8CFFE8-2E50-6281-D269-F3F274FCC8DD}"/>
              </a:ext>
            </a:extLst>
          </p:cNvPr>
          <p:cNvSpPr/>
          <p:nvPr/>
        </p:nvSpPr>
        <p:spPr>
          <a:xfrm>
            <a:off x="6853561" y="3116062"/>
            <a:ext cx="426128" cy="7989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EB113-4342-787E-6AA7-0D76986B6DD6}"/>
              </a:ext>
            </a:extLst>
          </p:cNvPr>
          <p:cNvSpPr/>
          <p:nvPr/>
        </p:nvSpPr>
        <p:spPr>
          <a:xfrm>
            <a:off x="1695634" y="4429957"/>
            <a:ext cx="1651247" cy="11541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B519A-F807-EFE4-1858-C06F0754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7" y="1870326"/>
            <a:ext cx="10860350" cy="34829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DF89C0-83CA-1E68-FA66-AFE42A044BF6}"/>
              </a:ext>
            </a:extLst>
          </p:cNvPr>
          <p:cNvSpPr/>
          <p:nvPr/>
        </p:nvSpPr>
        <p:spPr>
          <a:xfrm>
            <a:off x="1242874" y="4372252"/>
            <a:ext cx="1242874" cy="11541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5340E5-5C06-A941-3AA5-5C79593626E9}"/>
              </a:ext>
            </a:extLst>
          </p:cNvPr>
          <p:cNvSpPr/>
          <p:nvPr/>
        </p:nvSpPr>
        <p:spPr>
          <a:xfrm>
            <a:off x="7989903" y="3915052"/>
            <a:ext cx="497149" cy="1420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90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7843-B762-C8FD-6D56-2A3F2579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B289A-F523-2A10-347A-663A1BA03762}"/>
              </a:ext>
            </a:extLst>
          </p:cNvPr>
          <p:cNvSpPr/>
          <p:nvPr/>
        </p:nvSpPr>
        <p:spPr>
          <a:xfrm>
            <a:off x="1624614" y="3977196"/>
            <a:ext cx="648069" cy="9765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447EE-2267-E1AF-6652-C95087FA06ED}"/>
              </a:ext>
            </a:extLst>
          </p:cNvPr>
          <p:cNvSpPr/>
          <p:nvPr/>
        </p:nvSpPr>
        <p:spPr>
          <a:xfrm>
            <a:off x="2317071" y="4847208"/>
            <a:ext cx="1642369" cy="1686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18E23-A26A-C8FA-F438-0F64B5F19871}"/>
              </a:ext>
            </a:extLst>
          </p:cNvPr>
          <p:cNvSpPr/>
          <p:nvPr/>
        </p:nvSpPr>
        <p:spPr>
          <a:xfrm>
            <a:off x="6693763" y="3293616"/>
            <a:ext cx="443884" cy="710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2ADCB4-A19A-2185-7CC3-B53E1060082E}"/>
              </a:ext>
            </a:extLst>
          </p:cNvPr>
          <p:cNvSpPr/>
          <p:nvPr/>
        </p:nvSpPr>
        <p:spPr>
          <a:xfrm>
            <a:off x="1784412" y="4305670"/>
            <a:ext cx="1642369" cy="9765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24A1-E227-F99E-1117-6BB2DEC40FE2}"/>
              </a:ext>
            </a:extLst>
          </p:cNvPr>
          <p:cNvSpPr/>
          <p:nvPr/>
        </p:nvSpPr>
        <p:spPr>
          <a:xfrm>
            <a:off x="6693763" y="3053918"/>
            <a:ext cx="443884" cy="710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90843-C128-1661-D823-61B1D9C8A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1555752"/>
            <a:ext cx="10798206" cy="38940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D731C3-2494-E9D8-ADF2-86C7E6AE6951}"/>
              </a:ext>
            </a:extLst>
          </p:cNvPr>
          <p:cNvSpPr/>
          <p:nvPr/>
        </p:nvSpPr>
        <p:spPr>
          <a:xfrm>
            <a:off x="834501" y="3888419"/>
            <a:ext cx="1083076" cy="1864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D1D2D6-986B-D178-A47C-FA7F480B486A}"/>
              </a:ext>
            </a:extLst>
          </p:cNvPr>
          <p:cNvSpPr/>
          <p:nvPr/>
        </p:nvSpPr>
        <p:spPr>
          <a:xfrm>
            <a:off x="7439487" y="3429000"/>
            <a:ext cx="488272" cy="16645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68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7843-B762-C8FD-6D56-2A3F2579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tin(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B289A-F523-2A10-347A-663A1BA03762}"/>
              </a:ext>
            </a:extLst>
          </p:cNvPr>
          <p:cNvSpPr/>
          <p:nvPr/>
        </p:nvSpPr>
        <p:spPr>
          <a:xfrm>
            <a:off x="1624614" y="3977196"/>
            <a:ext cx="648069" cy="9765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447EE-2267-E1AF-6652-C95087FA06ED}"/>
              </a:ext>
            </a:extLst>
          </p:cNvPr>
          <p:cNvSpPr/>
          <p:nvPr/>
        </p:nvSpPr>
        <p:spPr>
          <a:xfrm>
            <a:off x="2317071" y="4847208"/>
            <a:ext cx="1642369" cy="16867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18E23-A26A-C8FA-F438-0F64B5F19871}"/>
              </a:ext>
            </a:extLst>
          </p:cNvPr>
          <p:cNvSpPr/>
          <p:nvPr/>
        </p:nvSpPr>
        <p:spPr>
          <a:xfrm>
            <a:off x="6693763" y="3293616"/>
            <a:ext cx="443884" cy="710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2ADCB4-A19A-2185-7CC3-B53E1060082E}"/>
              </a:ext>
            </a:extLst>
          </p:cNvPr>
          <p:cNvSpPr/>
          <p:nvPr/>
        </p:nvSpPr>
        <p:spPr>
          <a:xfrm>
            <a:off x="1784412" y="4305670"/>
            <a:ext cx="1642369" cy="9765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424A1-E227-F99E-1117-6BB2DEC40FE2}"/>
              </a:ext>
            </a:extLst>
          </p:cNvPr>
          <p:cNvSpPr/>
          <p:nvPr/>
        </p:nvSpPr>
        <p:spPr>
          <a:xfrm>
            <a:off x="6693763" y="3053918"/>
            <a:ext cx="443884" cy="7102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3E9E20-9ED6-DB91-3EED-A30A27E4C8E4}"/>
              </a:ext>
            </a:extLst>
          </p:cNvPr>
          <p:cNvSpPr/>
          <p:nvPr/>
        </p:nvSpPr>
        <p:spPr>
          <a:xfrm>
            <a:off x="1198485" y="3710866"/>
            <a:ext cx="648069" cy="9765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31A27-6D96-878D-A653-B189B21B16F0}"/>
              </a:ext>
            </a:extLst>
          </p:cNvPr>
          <p:cNvSpPr/>
          <p:nvPr/>
        </p:nvSpPr>
        <p:spPr>
          <a:xfrm>
            <a:off x="6421755" y="2987335"/>
            <a:ext cx="443884" cy="13316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832F6-A4A1-351B-3929-31F2C5425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2" y="1775595"/>
            <a:ext cx="10807083" cy="35484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D81B7C-3D1C-B85E-54DD-A8BE5A6415FC}"/>
              </a:ext>
            </a:extLst>
          </p:cNvPr>
          <p:cNvSpPr/>
          <p:nvPr/>
        </p:nvSpPr>
        <p:spPr>
          <a:xfrm>
            <a:off x="8575829" y="4074850"/>
            <a:ext cx="648069" cy="16867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A985D-F39B-4B6D-2330-153A16F88EB2}"/>
              </a:ext>
            </a:extLst>
          </p:cNvPr>
          <p:cNvSpPr/>
          <p:nvPr/>
        </p:nvSpPr>
        <p:spPr>
          <a:xfrm>
            <a:off x="1296140" y="4589755"/>
            <a:ext cx="781235" cy="1345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5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D9A2-3F53-7799-C079-42BAA36B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00" y="1312459"/>
            <a:ext cx="10296800" cy="4919666"/>
          </a:xfrm>
        </p:spPr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CẢM ƠN CÔ VÀ CÁC BẠN ĐÃ LẮNG NGHE </a:t>
            </a:r>
          </a:p>
        </p:txBody>
      </p:sp>
    </p:spTree>
    <p:extLst>
      <p:ext uri="{BB962C8B-B14F-4D97-AF65-F5344CB8AC3E}">
        <p14:creationId xmlns:p14="http://schemas.microsoft.com/office/powerpoint/2010/main" val="286094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9084-1B39-998F-2AA5-C0C9851C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C3E98-54B4-AFD5-530E-E5024A8F5FD9}"/>
              </a:ext>
            </a:extLst>
          </p:cNvPr>
          <p:cNvSpPr txBox="1"/>
          <p:nvPr/>
        </p:nvSpPr>
        <p:spPr>
          <a:xfrm>
            <a:off x="1908698" y="2335697"/>
            <a:ext cx="805204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1: </a:t>
            </a:r>
            <a:r>
              <a:rPr lang="en-US" altLang="en-US" sz="4400" b="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Triển</a:t>
            </a:r>
            <a:r>
              <a:rPr lang="en-US" altLang="en-US" sz="4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 </a:t>
            </a:r>
            <a:r>
              <a:rPr lang="en-US" altLang="en-US" sz="4400" b="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khai</a:t>
            </a:r>
            <a:r>
              <a:rPr lang="en-US" altLang="en-US" sz="4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 </a:t>
            </a:r>
            <a:r>
              <a:rPr lang="en-US" altLang="en-US" sz="4400" b="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giao</a:t>
            </a:r>
            <a:r>
              <a:rPr lang="en-US" altLang="en-US" sz="4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 </a:t>
            </a:r>
            <a:r>
              <a:rPr lang="en-US" altLang="en-US" sz="4400" b="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thức</a:t>
            </a:r>
            <a:r>
              <a:rPr lang="en-US" altLang="en-US" sz="4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 PAP</a:t>
            </a:r>
            <a:endParaRPr lang="en-US" altLang="en-US" sz="4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altLang="en-US" sz="4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4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" action="ppaction://noaction"/>
              </a:rPr>
              <a:t>2: </a:t>
            </a:r>
            <a:r>
              <a:rPr lang="en-US" altLang="en-US" sz="4400" b="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" action="ppaction://noaction"/>
              </a:rPr>
              <a:t>Triển</a:t>
            </a:r>
            <a:r>
              <a:rPr lang="en-US" altLang="en-US" sz="4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" action="ppaction://noaction"/>
              </a:rPr>
              <a:t> </a:t>
            </a:r>
            <a:r>
              <a:rPr lang="en-US" altLang="en-US" sz="4400" b="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" action="ppaction://noaction"/>
              </a:rPr>
              <a:t>khai</a:t>
            </a:r>
            <a:r>
              <a:rPr lang="en-US" altLang="en-US" sz="4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" action="ppaction://noaction"/>
              </a:rPr>
              <a:t> </a:t>
            </a:r>
            <a:r>
              <a:rPr lang="en-US" altLang="en-US" sz="4400" b="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" action="ppaction://noaction"/>
              </a:rPr>
              <a:t>giao</a:t>
            </a:r>
            <a:r>
              <a:rPr lang="en-US" altLang="en-US" sz="4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" action="ppaction://noaction"/>
              </a:rPr>
              <a:t> </a:t>
            </a:r>
            <a:r>
              <a:rPr lang="en-US" altLang="en-US" sz="4400" b="1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" action="ppaction://noaction"/>
              </a:rPr>
              <a:t>thức</a:t>
            </a:r>
            <a:r>
              <a:rPr lang="en-US" altLang="en-US" sz="4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  <a:hlinkClick r:id="" action="ppaction://noaction"/>
              </a:rPr>
              <a:t> CHAP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8403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5276-4383-A20A-A295-374F15AB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474" y="1475194"/>
            <a:ext cx="8024357" cy="3907612"/>
          </a:xfrm>
        </p:spPr>
        <p:txBody>
          <a:bodyPr/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1)TRIỂN KHAI GIAO THỨC PAP</a:t>
            </a:r>
          </a:p>
        </p:txBody>
      </p:sp>
    </p:spTree>
    <p:extLst>
      <p:ext uri="{BB962C8B-B14F-4D97-AF65-F5344CB8AC3E}">
        <p14:creationId xmlns:p14="http://schemas.microsoft.com/office/powerpoint/2010/main" val="247877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3713-3EC9-219B-2106-70CBA749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 2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229D5-82EF-6DB2-739E-D6201F53C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1719024"/>
            <a:ext cx="6716062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5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F9F4-EFBA-AF1B-5F5A-1F97E93C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solidFill>
                  <a:srgbClr val="0B2140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1.2 </a:t>
            </a:r>
            <a:r>
              <a:rPr lang="en-US" sz="3200" b="1" i="0" dirty="0" err="1">
                <a:solidFill>
                  <a:srgbClr val="0B2140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Cấu</a:t>
            </a:r>
            <a:r>
              <a:rPr lang="en-US" sz="3200" b="1" i="0" dirty="0">
                <a:solidFill>
                  <a:srgbClr val="0B2140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 </a:t>
            </a:r>
            <a:r>
              <a:rPr lang="en-US" sz="3200" b="1" i="0" dirty="0" err="1">
                <a:solidFill>
                  <a:srgbClr val="0B2140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hình</a:t>
            </a:r>
            <a:r>
              <a:rPr lang="en-US" sz="3200" b="1" i="0" dirty="0">
                <a:solidFill>
                  <a:srgbClr val="0B2140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 Router </a:t>
            </a:r>
            <a:r>
              <a:rPr lang="en-US" altLang="en-US" sz="3200" dirty="0">
                <a:solidFill>
                  <a:schemeClr val="tx1"/>
                </a:solidFill>
              </a:rPr>
              <a:t>NDM</a:t>
            </a:r>
            <a:r>
              <a:rPr lang="en-US" sz="3200" b="1" i="0" dirty="0">
                <a:solidFill>
                  <a:srgbClr val="0B2140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1 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542C7-7B49-E06B-F55F-AB4EEC685831}"/>
              </a:ext>
            </a:extLst>
          </p:cNvPr>
          <p:cNvSpPr/>
          <p:nvPr/>
        </p:nvSpPr>
        <p:spPr>
          <a:xfrm>
            <a:off x="3213717" y="5690586"/>
            <a:ext cx="3142695" cy="35510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27F15-753B-CBCA-1B30-5BBA079C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280" y="1282363"/>
            <a:ext cx="7868748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5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A94D-9A47-623D-EE8E-E45A644F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0" dirty="0">
                <a:solidFill>
                  <a:srgbClr val="0B2140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1.3 </a:t>
            </a:r>
            <a:r>
              <a:rPr lang="en-US" sz="3200" b="1" i="0" dirty="0" err="1">
                <a:solidFill>
                  <a:srgbClr val="0B2140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Cấu</a:t>
            </a:r>
            <a:r>
              <a:rPr lang="en-US" sz="3200" b="1" i="0" dirty="0">
                <a:solidFill>
                  <a:srgbClr val="0B2140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 </a:t>
            </a:r>
            <a:r>
              <a:rPr lang="en-US" sz="3200" b="1" i="0" dirty="0" err="1">
                <a:solidFill>
                  <a:srgbClr val="0B2140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hình</a:t>
            </a:r>
            <a:r>
              <a:rPr lang="en-US" sz="3200" b="1" i="0" dirty="0">
                <a:solidFill>
                  <a:srgbClr val="0B2140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 Router </a:t>
            </a:r>
            <a:r>
              <a:rPr lang="en-US" altLang="en-US" sz="3200" dirty="0">
                <a:solidFill>
                  <a:schemeClr val="tx1"/>
                </a:solidFill>
              </a:rPr>
              <a:t>NDM</a:t>
            </a:r>
            <a:r>
              <a:rPr lang="en-US" sz="3200" b="1" i="0" dirty="0">
                <a:solidFill>
                  <a:srgbClr val="0B2140"/>
                </a:solidFill>
                <a:effectLst/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rPr>
              <a:t>2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3D18B-5576-842C-9DEB-6E8B6FCD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155043"/>
            <a:ext cx="7849695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0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8CB3-E58B-6771-6A9F-FB9ED31D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NDM</a:t>
            </a:r>
            <a:r>
              <a:rPr lang="en-US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9161C-1C23-E4A4-ACBF-74425B05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73" y="1356967"/>
            <a:ext cx="787827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2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8CB3-E58B-6771-6A9F-FB9ED31D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altLang="en-US" dirty="0">
                <a:solidFill>
                  <a:schemeClr val="tx1"/>
                </a:solidFill>
              </a:rPr>
              <a:t>NDM</a:t>
            </a:r>
            <a:r>
              <a:rPr lang="en-US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04E77-3716-3016-40DE-DFEA8FA2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20" y="1301415"/>
            <a:ext cx="7887801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971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218</Words>
  <Application>Microsoft Office PowerPoint</Application>
  <PresentationFormat>Widescreen</PresentationFormat>
  <Paragraphs>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Bai Jamjuree</vt:lpstr>
      <vt:lpstr>Cabin</vt:lpstr>
      <vt:lpstr>Calibri</vt:lpstr>
      <vt:lpstr>IBM Plex Sans</vt:lpstr>
      <vt:lpstr>Passion One</vt:lpstr>
      <vt:lpstr>PT Sans</vt:lpstr>
      <vt:lpstr>Times New Roman</vt:lpstr>
      <vt:lpstr>Computer Security for Kids by Slidesgo </vt:lpstr>
      <vt:lpstr>Bài 1: Triển khai giao thức PAP, CHAP</vt:lpstr>
      <vt:lpstr>PowerPoint Presentation</vt:lpstr>
      <vt:lpstr>Mục Lục</vt:lpstr>
      <vt:lpstr>1)TRIỂN KHAI GIAO THỨC PAP</vt:lpstr>
      <vt:lpstr>1.1 Mô hình mạng để triển khai giao thức PAP 2 chiều</vt:lpstr>
      <vt:lpstr>1.2 Cấu hình Router NDM1 </vt:lpstr>
      <vt:lpstr>1.3 Cấu hình Router NDM2</vt:lpstr>
      <vt:lpstr>1.4 Bắt gói tin tại NDM1</vt:lpstr>
      <vt:lpstr>1.5 Bắt gói tin tại NDM2</vt:lpstr>
      <vt:lpstr>1.6 Bắt gói tin</vt:lpstr>
      <vt:lpstr>1.6 Bắt gói tin(kết quả bắt gói tin)</vt:lpstr>
      <vt:lpstr>1.6 Bắt gói tin(kết quả bắt gói tin)</vt:lpstr>
      <vt:lpstr>1.6 Bắt gói tin(kết quả bắt gói tin)</vt:lpstr>
      <vt:lpstr>2)TRIỂN KHAI GIAO THỨC CHAP</vt:lpstr>
      <vt:lpstr>2.1 Mô hình mạng để triển khai giao thức CHAP </vt:lpstr>
      <vt:lpstr>2.2 cấu hình router NDM1</vt:lpstr>
      <vt:lpstr>2.3 cấu hình router NDM2</vt:lpstr>
      <vt:lpstr>2.4 Bắt gói tin(NDM1)</vt:lpstr>
      <vt:lpstr>2.4 Bắt gói tin(NDM2)</vt:lpstr>
      <vt:lpstr>2.4 Bắt gói tin(kết quả bắt gói tin) </vt:lpstr>
      <vt:lpstr>2.4 Bắt gói tin(kết quả bắt gói tin) </vt:lpstr>
      <vt:lpstr>2.4 Bắt gói tin(kết quả bắt gói tin) </vt:lpstr>
      <vt:lpstr> CẢM ƠN CÔ VÀ CÁC BẠN ĐÃ LẮNG NGHE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1: Triển khai giao thức PAP, CHAP</dc:title>
  <dc:creator>Nguyễn Đức Mạnh</dc:creator>
  <cp:lastModifiedBy>Nguyễn Đức Mạnh</cp:lastModifiedBy>
  <cp:revision>3</cp:revision>
  <dcterms:created xsi:type="dcterms:W3CDTF">2023-03-11T13:33:41Z</dcterms:created>
  <dcterms:modified xsi:type="dcterms:W3CDTF">2023-03-27T13:32:54Z</dcterms:modified>
</cp:coreProperties>
</file>