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32"/>
  </p:notesMasterIdLst>
  <p:sldIdLst>
    <p:sldId id="312" r:id="rId2"/>
    <p:sldId id="268" r:id="rId3"/>
    <p:sldId id="258" r:id="rId4"/>
    <p:sldId id="256" r:id="rId5"/>
    <p:sldId id="325" r:id="rId6"/>
    <p:sldId id="326" r:id="rId7"/>
    <p:sldId id="327" r:id="rId8"/>
    <p:sldId id="328" r:id="rId9"/>
    <p:sldId id="329" r:id="rId10"/>
    <p:sldId id="330" r:id="rId11"/>
    <p:sldId id="332" r:id="rId12"/>
    <p:sldId id="331" r:id="rId13"/>
    <p:sldId id="333" r:id="rId14"/>
    <p:sldId id="261" r:id="rId15"/>
    <p:sldId id="262" r:id="rId16"/>
    <p:sldId id="313" r:id="rId17"/>
    <p:sldId id="314" r:id="rId18"/>
    <p:sldId id="315" r:id="rId19"/>
    <p:sldId id="316" r:id="rId20"/>
    <p:sldId id="271" r:id="rId21"/>
    <p:sldId id="319" r:id="rId22"/>
    <p:sldId id="317" r:id="rId23"/>
    <p:sldId id="324" r:id="rId24"/>
    <p:sldId id="320" r:id="rId25"/>
    <p:sldId id="322" r:id="rId26"/>
    <p:sldId id="323" r:id="rId27"/>
    <p:sldId id="334" r:id="rId28"/>
    <p:sldId id="335" r:id="rId29"/>
    <p:sldId id="336" r:id="rId30"/>
    <p:sldId id="274" r:id="rId31"/>
  </p:sldIdLst>
  <p:sldSz cx="9144000" cy="5143500" type="screen16x9"/>
  <p:notesSz cx="6858000" cy="9144000"/>
  <p:embeddedFontLst>
    <p:embeddedFont>
      <p:font typeface=".VnArabia" panose="020B7200000000000000" pitchFamily="34" charset="0"/>
      <p:regular r:id="rId33"/>
    </p:embeddedFont>
    <p:embeddedFont>
      <p:font typeface="Bai Jamjuree" panose="020B0604020202020204" charset="-34"/>
      <p:regular r:id="rId34"/>
      <p:bold r:id="rId35"/>
      <p:italic r:id="rId36"/>
      <p:boldItalic r:id="rId37"/>
    </p:embeddedFont>
    <p:embeddedFont>
      <p:font typeface="IBM Plex Sans" panose="020B0503050203000203"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02">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1D12C14-BAD9-40D9-9FDF-FC0F17ED9223}">
  <a:tblStyle styleId="{C1D12C14-BAD9-40D9-9FDF-FC0F17ED922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60"/>
  </p:normalViewPr>
  <p:slideViewPr>
    <p:cSldViewPr snapToGrid="0">
      <p:cViewPr varScale="1">
        <p:scale>
          <a:sx n="108" d="100"/>
          <a:sy n="108" d="100"/>
        </p:scale>
        <p:origin x="725" y="77"/>
      </p:cViewPr>
      <p:guideLst>
        <p:guide orient="horz" pos="602"/>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6"/>
        <p:cNvGrpSpPr/>
        <p:nvPr/>
      </p:nvGrpSpPr>
      <p:grpSpPr>
        <a:xfrm>
          <a:off x="0" y="0"/>
          <a:ext cx="0" cy="0"/>
          <a:chOff x="0" y="0"/>
          <a:chExt cx="0" cy="0"/>
        </a:xfrm>
      </p:grpSpPr>
      <p:sp>
        <p:nvSpPr>
          <p:cNvPr id="1847" name="Google Shape;1847;g138c0ad3a5c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8" name="Google Shape;1848;g138c0ad3a5c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3211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7"/>
        <p:cNvGrpSpPr/>
        <p:nvPr/>
      </p:nvGrpSpPr>
      <p:grpSpPr>
        <a:xfrm>
          <a:off x="0" y="0"/>
          <a:ext cx="0" cy="0"/>
          <a:chOff x="0" y="0"/>
          <a:chExt cx="0" cy="0"/>
        </a:xfrm>
      </p:grpSpPr>
      <p:sp>
        <p:nvSpPr>
          <p:cNvPr id="1198" name="Google Shape;1198;g138c0ad3a5c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9" name="Google Shape;1199;g138c0ad3a5c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5980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9"/>
        <p:cNvGrpSpPr/>
        <p:nvPr/>
      </p:nvGrpSpPr>
      <p:grpSpPr>
        <a:xfrm>
          <a:off x="0" y="0"/>
          <a:ext cx="0" cy="0"/>
          <a:chOff x="0" y="0"/>
          <a:chExt cx="0" cy="0"/>
        </a:xfrm>
      </p:grpSpPr>
      <p:sp>
        <p:nvSpPr>
          <p:cNvPr id="1320" name="Google Shape;1320;g138c0ad3a5c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1" name="Google Shape;1321;g138c0ad3a5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5447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9"/>
        <p:cNvGrpSpPr/>
        <p:nvPr/>
      </p:nvGrpSpPr>
      <p:grpSpPr>
        <a:xfrm>
          <a:off x="0" y="0"/>
          <a:ext cx="0" cy="0"/>
          <a:chOff x="0" y="0"/>
          <a:chExt cx="0" cy="0"/>
        </a:xfrm>
      </p:grpSpPr>
      <p:sp>
        <p:nvSpPr>
          <p:cNvPr id="1320" name="Google Shape;1320;g138c0ad3a5c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1" name="Google Shape;1321;g138c0ad3a5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4016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7"/>
        <p:cNvGrpSpPr/>
        <p:nvPr/>
      </p:nvGrpSpPr>
      <p:grpSpPr>
        <a:xfrm>
          <a:off x="0" y="0"/>
          <a:ext cx="0" cy="0"/>
          <a:chOff x="0" y="0"/>
          <a:chExt cx="0" cy="0"/>
        </a:xfrm>
      </p:grpSpPr>
      <p:sp>
        <p:nvSpPr>
          <p:cNvPr id="1198" name="Google Shape;1198;g138c0ad3a5c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9" name="Google Shape;1199;g138c0ad3a5c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6237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9"/>
        <p:cNvGrpSpPr/>
        <p:nvPr/>
      </p:nvGrpSpPr>
      <p:grpSpPr>
        <a:xfrm>
          <a:off x="0" y="0"/>
          <a:ext cx="0" cy="0"/>
          <a:chOff x="0" y="0"/>
          <a:chExt cx="0" cy="0"/>
        </a:xfrm>
      </p:grpSpPr>
      <p:sp>
        <p:nvSpPr>
          <p:cNvPr id="1320" name="Google Shape;1320;g138c0ad3a5c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1" name="Google Shape;1321;g138c0ad3a5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0582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9"/>
        <p:cNvGrpSpPr/>
        <p:nvPr/>
      </p:nvGrpSpPr>
      <p:grpSpPr>
        <a:xfrm>
          <a:off x="0" y="0"/>
          <a:ext cx="0" cy="0"/>
          <a:chOff x="0" y="0"/>
          <a:chExt cx="0" cy="0"/>
        </a:xfrm>
      </p:grpSpPr>
      <p:sp>
        <p:nvSpPr>
          <p:cNvPr id="1320" name="Google Shape;1320;g138c0ad3a5c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1" name="Google Shape;1321;g138c0ad3a5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3948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9"/>
        <p:cNvGrpSpPr/>
        <p:nvPr/>
      </p:nvGrpSpPr>
      <p:grpSpPr>
        <a:xfrm>
          <a:off x="0" y="0"/>
          <a:ext cx="0" cy="0"/>
          <a:chOff x="0" y="0"/>
          <a:chExt cx="0" cy="0"/>
        </a:xfrm>
      </p:grpSpPr>
      <p:sp>
        <p:nvSpPr>
          <p:cNvPr id="1320" name="Google Shape;1320;g138c0ad3a5c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1" name="Google Shape;1321;g138c0ad3a5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7861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9"/>
        <p:cNvGrpSpPr/>
        <p:nvPr/>
      </p:nvGrpSpPr>
      <p:grpSpPr>
        <a:xfrm>
          <a:off x="0" y="0"/>
          <a:ext cx="0" cy="0"/>
          <a:chOff x="0" y="0"/>
          <a:chExt cx="0" cy="0"/>
        </a:xfrm>
      </p:grpSpPr>
      <p:sp>
        <p:nvSpPr>
          <p:cNvPr id="1320" name="Google Shape;1320;g138c0ad3a5c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1" name="Google Shape;1321;g138c0ad3a5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56237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9"/>
        <p:cNvGrpSpPr/>
        <p:nvPr/>
      </p:nvGrpSpPr>
      <p:grpSpPr>
        <a:xfrm>
          <a:off x="0" y="0"/>
          <a:ext cx="0" cy="0"/>
          <a:chOff x="0" y="0"/>
          <a:chExt cx="0" cy="0"/>
        </a:xfrm>
      </p:grpSpPr>
      <p:sp>
        <p:nvSpPr>
          <p:cNvPr id="1320" name="Google Shape;1320;g138c0ad3a5c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1" name="Google Shape;1321;g138c0ad3a5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4896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6"/>
        <p:cNvGrpSpPr/>
        <p:nvPr/>
      </p:nvGrpSpPr>
      <p:grpSpPr>
        <a:xfrm>
          <a:off x="0" y="0"/>
          <a:ext cx="0" cy="0"/>
          <a:chOff x="0" y="0"/>
          <a:chExt cx="0" cy="0"/>
        </a:xfrm>
      </p:grpSpPr>
      <p:sp>
        <p:nvSpPr>
          <p:cNvPr id="2257" name="Google Shape;2257;g138c0ad3a5c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8" name="Google Shape;2258;g138c0ad3a5c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4265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138c0ad3a5c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138c0ad3a5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10475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6"/>
        <p:cNvGrpSpPr/>
        <p:nvPr/>
      </p:nvGrpSpPr>
      <p:grpSpPr>
        <a:xfrm>
          <a:off x="0" y="0"/>
          <a:ext cx="0" cy="0"/>
          <a:chOff x="0" y="0"/>
          <a:chExt cx="0" cy="0"/>
        </a:xfrm>
      </p:grpSpPr>
      <p:sp>
        <p:nvSpPr>
          <p:cNvPr id="2427" name="Google Shape;2427;g138c0ad3a5c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8" name="Google Shape;2428;g138c0ad3a5c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g138a19fce83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138a19fce83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9"/>
        <p:cNvGrpSpPr/>
        <p:nvPr/>
      </p:nvGrpSpPr>
      <p:grpSpPr>
        <a:xfrm>
          <a:off x="0" y="0"/>
          <a:ext cx="0" cy="0"/>
          <a:chOff x="0" y="0"/>
          <a:chExt cx="0" cy="0"/>
        </a:xfrm>
      </p:grpSpPr>
      <p:sp>
        <p:nvSpPr>
          <p:cNvPr id="1320" name="Google Shape;1320;g138c0ad3a5c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1" name="Google Shape;1321;g138c0ad3a5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671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9"/>
        <p:cNvGrpSpPr/>
        <p:nvPr/>
      </p:nvGrpSpPr>
      <p:grpSpPr>
        <a:xfrm>
          <a:off x="0" y="0"/>
          <a:ext cx="0" cy="0"/>
          <a:chOff x="0" y="0"/>
          <a:chExt cx="0" cy="0"/>
        </a:xfrm>
      </p:grpSpPr>
      <p:sp>
        <p:nvSpPr>
          <p:cNvPr id="1320" name="Google Shape;1320;g138c0ad3a5c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1" name="Google Shape;1321;g138c0ad3a5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9436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9"/>
        <p:cNvGrpSpPr/>
        <p:nvPr/>
      </p:nvGrpSpPr>
      <p:grpSpPr>
        <a:xfrm>
          <a:off x="0" y="0"/>
          <a:ext cx="0" cy="0"/>
          <a:chOff x="0" y="0"/>
          <a:chExt cx="0" cy="0"/>
        </a:xfrm>
      </p:grpSpPr>
      <p:sp>
        <p:nvSpPr>
          <p:cNvPr id="1320" name="Google Shape;1320;g138c0ad3a5c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1" name="Google Shape;1321;g138c0ad3a5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8891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9"/>
        <p:cNvGrpSpPr/>
        <p:nvPr/>
      </p:nvGrpSpPr>
      <p:grpSpPr>
        <a:xfrm>
          <a:off x="0" y="0"/>
          <a:ext cx="0" cy="0"/>
          <a:chOff x="0" y="0"/>
          <a:chExt cx="0" cy="0"/>
        </a:xfrm>
      </p:grpSpPr>
      <p:sp>
        <p:nvSpPr>
          <p:cNvPr id="1320" name="Google Shape;1320;g138c0ad3a5c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1" name="Google Shape;1321;g138c0ad3a5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489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9"/>
        <p:cNvGrpSpPr/>
        <p:nvPr/>
      </p:nvGrpSpPr>
      <p:grpSpPr>
        <a:xfrm>
          <a:off x="0" y="0"/>
          <a:ext cx="0" cy="0"/>
          <a:chOff x="0" y="0"/>
          <a:chExt cx="0" cy="0"/>
        </a:xfrm>
      </p:grpSpPr>
      <p:sp>
        <p:nvSpPr>
          <p:cNvPr id="1320" name="Google Shape;1320;g138c0ad3a5c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1" name="Google Shape;1321;g138c0ad3a5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3403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9"/>
        <p:cNvGrpSpPr/>
        <p:nvPr/>
      </p:nvGrpSpPr>
      <p:grpSpPr>
        <a:xfrm>
          <a:off x="0" y="0"/>
          <a:ext cx="0" cy="0"/>
          <a:chOff x="0" y="0"/>
          <a:chExt cx="0" cy="0"/>
        </a:xfrm>
      </p:grpSpPr>
      <p:sp>
        <p:nvSpPr>
          <p:cNvPr id="1320" name="Google Shape;1320;g138c0ad3a5c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1" name="Google Shape;1321;g138c0ad3a5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7697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264300" y="283350"/>
            <a:ext cx="8615400" cy="4576800"/>
          </a:xfrm>
          <a:prstGeom prst="roundRect">
            <a:avLst>
              <a:gd name="adj" fmla="val 3396"/>
            </a:avLst>
          </a:prstGeom>
          <a:solidFill>
            <a:schemeClr val="lt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730550" y="741125"/>
            <a:ext cx="3504600" cy="2779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600" b="1">
                <a:latin typeface="IBM Plex Sans"/>
                <a:ea typeface="IBM Plex Sans"/>
                <a:cs typeface="IBM Plex Sans"/>
                <a:sym typeface="IBM Plex San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4730550" y="3507931"/>
            <a:ext cx="3079800" cy="688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700">
                <a:solidFill>
                  <a:schemeClr val="dk1"/>
                </a:solidFill>
                <a:latin typeface="Bai Jamjuree"/>
                <a:ea typeface="Bai Jamjuree"/>
                <a:cs typeface="Bai Jamjuree"/>
                <a:sym typeface="Bai Jamjure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488"/>
        <p:cNvGrpSpPr/>
        <p:nvPr/>
      </p:nvGrpSpPr>
      <p:grpSpPr>
        <a:xfrm>
          <a:off x="0" y="0"/>
          <a:ext cx="0" cy="0"/>
          <a:chOff x="0" y="0"/>
          <a:chExt cx="0" cy="0"/>
        </a:xfrm>
      </p:grpSpPr>
      <p:sp>
        <p:nvSpPr>
          <p:cNvPr id="489" name="Google Shape;489;p26"/>
          <p:cNvSpPr txBox="1">
            <a:spLocks noGrp="1"/>
          </p:cNvSpPr>
          <p:nvPr>
            <p:ph type="subTitle" idx="1"/>
          </p:nvPr>
        </p:nvSpPr>
        <p:spPr>
          <a:xfrm>
            <a:off x="4832863" y="1531837"/>
            <a:ext cx="3445500" cy="294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b="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490" name="Google Shape;490;p26"/>
          <p:cNvSpPr txBox="1">
            <a:spLocks noGrp="1"/>
          </p:cNvSpPr>
          <p:nvPr>
            <p:ph type="subTitle" idx="2"/>
          </p:nvPr>
        </p:nvSpPr>
        <p:spPr>
          <a:xfrm>
            <a:off x="865637" y="1531837"/>
            <a:ext cx="3445500" cy="294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b="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491" name="Google Shape;491;p26"/>
          <p:cNvSpPr txBox="1">
            <a:spLocks noGrp="1"/>
          </p:cNvSpPr>
          <p:nvPr>
            <p:ph type="title"/>
          </p:nvPr>
        </p:nvSpPr>
        <p:spPr>
          <a:xfrm>
            <a:off x="713225" y="445025"/>
            <a:ext cx="7722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92" name="Google Shape;492;p26"/>
          <p:cNvGrpSpPr/>
          <p:nvPr/>
        </p:nvGrpSpPr>
        <p:grpSpPr>
          <a:xfrm flipH="1">
            <a:off x="-269887" y="705852"/>
            <a:ext cx="1068361" cy="1068962"/>
            <a:chOff x="369195" y="1138234"/>
            <a:chExt cx="1250276" cy="1250833"/>
          </a:xfrm>
        </p:grpSpPr>
        <p:sp>
          <p:nvSpPr>
            <p:cNvPr id="493" name="Google Shape;493;p26"/>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6"/>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6"/>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6"/>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6"/>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6"/>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6"/>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6"/>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6"/>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26"/>
          <p:cNvGrpSpPr/>
          <p:nvPr/>
        </p:nvGrpSpPr>
        <p:grpSpPr>
          <a:xfrm flipH="1">
            <a:off x="8331978" y="188894"/>
            <a:ext cx="700905" cy="701217"/>
            <a:chOff x="369195" y="1138234"/>
            <a:chExt cx="1250276" cy="1250833"/>
          </a:xfrm>
        </p:grpSpPr>
        <p:sp>
          <p:nvSpPr>
            <p:cNvPr id="503" name="Google Shape;503;p26"/>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6"/>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6"/>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6"/>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6"/>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6"/>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6"/>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6"/>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6"/>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26"/>
          <p:cNvGrpSpPr/>
          <p:nvPr/>
        </p:nvGrpSpPr>
        <p:grpSpPr>
          <a:xfrm flipH="1">
            <a:off x="8024966" y="3408697"/>
            <a:ext cx="1490500" cy="1839578"/>
            <a:chOff x="7317341" y="3117397"/>
            <a:chExt cx="1490500" cy="1839578"/>
          </a:xfrm>
        </p:grpSpPr>
        <p:sp>
          <p:nvSpPr>
            <p:cNvPr id="513" name="Google Shape;513;p26"/>
            <p:cNvSpPr/>
            <p:nvPr/>
          </p:nvSpPr>
          <p:spPr>
            <a:xfrm>
              <a:off x="7457576" y="3119765"/>
              <a:ext cx="701174" cy="1439623"/>
            </a:xfrm>
            <a:custGeom>
              <a:avLst/>
              <a:gdLst/>
              <a:ahLst/>
              <a:cxnLst/>
              <a:rect l="l" t="t" r="r" b="b"/>
              <a:pathLst>
                <a:path w="15105" h="31013" extrusionOk="0">
                  <a:moveTo>
                    <a:pt x="12237" y="1"/>
                  </a:moveTo>
                  <a:lnTo>
                    <a:pt x="12237" y="1"/>
                  </a:lnTo>
                  <a:cubicBezTo>
                    <a:pt x="12236" y="1"/>
                    <a:pt x="0" y="8987"/>
                    <a:pt x="1033" y="31012"/>
                  </a:cubicBezTo>
                  <a:cubicBezTo>
                    <a:pt x="15105" y="24423"/>
                    <a:pt x="12237" y="1"/>
                    <a:pt x="122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6"/>
            <p:cNvSpPr/>
            <p:nvPr/>
          </p:nvSpPr>
          <p:spPr>
            <a:xfrm>
              <a:off x="7495454" y="3117397"/>
              <a:ext cx="539632" cy="1404112"/>
            </a:xfrm>
            <a:custGeom>
              <a:avLst/>
              <a:gdLst/>
              <a:ahLst/>
              <a:cxnLst/>
              <a:rect l="l" t="t" r="r" b="b"/>
              <a:pathLst>
                <a:path w="11625" h="30248" extrusionOk="0">
                  <a:moveTo>
                    <a:pt x="11217" y="1"/>
                  </a:moveTo>
                  <a:cubicBezTo>
                    <a:pt x="7113" y="14710"/>
                    <a:pt x="64" y="29929"/>
                    <a:pt x="0" y="30069"/>
                  </a:cubicBezTo>
                  <a:lnTo>
                    <a:pt x="383" y="30248"/>
                  </a:lnTo>
                  <a:cubicBezTo>
                    <a:pt x="446" y="30095"/>
                    <a:pt x="7508" y="14850"/>
                    <a:pt x="11625" y="103"/>
                  </a:cubicBezTo>
                  <a:lnTo>
                    <a:pt x="112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6"/>
            <p:cNvSpPr/>
            <p:nvPr/>
          </p:nvSpPr>
          <p:spPr>
            <a:xfrm>
              <a:off x="7333913" y="4393530"/>
              <a:ext cx="1470400" cy="550309"/>
            </a:xfrm>
            <a:custGeom>
              <a:avLst/>
              <a:gdLst/>
              <a:ahLst/>
              <a:cxnLst/>
              <a:rect l="l" t="t" r="r" b="b"/>
              <a:pathLst>
                <a:path w="31676" h="11855" extrusionOk="0">
                  <a:moveTo>
                    <a:pt x="25449" y="0"/>
                  </a:moveTo>
                  <a:cubicBezTo>
                    <a:pt x="19629" y="0"/>
                    <a:pt x="10306" y="1655"/>
                    <a:pt x="0" y="9907"/>
                  </a:cubicBezTo>
                  <a:cubicBezTo>
                    <a:pt x="2502" y="11290"/>
                    <a:pt x="5154" y="11855"/>
                    <a:pt x="7818" y="11855"/>
                  </a:cubicBezTo>
                  <a:cubicBezTo>
                    <a:pt x="19638" y="11855"/>
                    <a:pt x="31675" y="743"/>
                    <a:pt x="31675" y="743"/>
                  </a:cubicBezTo>
                  <a:cubicBezTo>
                    <a:pt x="31675" y="743"/>
                    <a:pt x="29348" y="0"/>
                    <a:pt x="254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6"/>
            <p:cNvSpPr/>
            <p:nvPr/>
          </p:nvSpPr>
          <p:spPr>
            <a:xfrm>
              <a:off x="7365293" y="4419107"/>
              <a:ext cx="1442548" cy="418383"/>
            </a:xfrm>
            <a:custGeom>
              <a:avLst/>
              <a:gdLst/>
              <a:ahLst/>
              <a:cxnLst/>
              <a:rect l="l" t="t" r="r" b="b"/>
              <a:pathLst>
                <a:path w="31076" h="9013" extrusionOk="0">
                  <a:moveTo>
                    <a:pt x="30923" y="1"/>
                  </a:moveTo>
                  <a:cubicBezTo>
                    <a:pt x="16621" y="5329"/>
                    <a:pt x="153" y="8566"/>
                    <a:pt x="0" y="8604"/>
                  </a:cubicBezTo>
                  <a:lnTo>
                    <a:pt x="77" y="9012"/>
                  </a:lnTo>
                  <a:cubicBezTo>
                    <a:pt x="242" y="8987"/>
                    <a:pt x="16723" y="5736"/>
                    <a:pt x="31076" y="396"/>
                  </a:cubicBezTo>
                  <a:lnTo>
                    <a:pt x="30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6"/>
            <p:cNvSpPr/>
            <p:nvPr/>
          </p:nvSpPr>
          <p:spPr>
            <a:xfrm>
              <a:off x="7317341" y="3531000"/>
              <a:ext cx="1310019" cy="1425976"/>
            </a:xfrm>
            <a:custGeom>
              <a:avLst/>
              <a:gdLst/>
              <a:ahLst/>
              <a:cxnLst/>
              <a:rect l="l" t="t" r="r" b="b"/>
              <a:pathLst>
                <a:path w="28221" h="30719" extrusionOk="0">
                  <a:moveTo>
                    <a:pt x="28221" y="0"/>
                  </a:moveTo>
                  <a:lnTo>
                    <a:pt x="28221" y="0"/>
                  </a:lnTo>
                  <a:cubicBezTo>
                    <a:pt x="28220" y="0"/>
                    <a:pt x="9560" y="4500"/>
                    <a:pt x="1" y="30719"/>
                  </a:cubicBezTo>
                  <a:cubicBezTo>
                    <a:pt x="19643" y="29916"/>
                    <a:pt x="28221" y="1"/>
                    <a:pt x="282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6"/>
            <p:cNvSpPr/>
            <p:nvPr/>
          </p:nvSpPr>
          <p:spPr>
            <a:xfrm>
              <a:off x="7329178" y="3525058"/>
              <a:ext cx="1305887" cy="1389908"/>
            </a:xfrm>
            <a:custGeom>
              <a:avLst/>
              <a:gdLst/>
              <a:ahLst/>
              <a:cxnLst/>
              <a:rect l="l" t="t" r="r" b="b"/>
              <a:pathLst>
                <a:path w="28132" h="29942" extrusionOk="0">
                  <a:moveTo>
                    <a:pt x="27800" y="1"/>
                  </a:moveTo>
                  <a:cubicBezTo>
                    <a:pt x="15831" y="15169"/>
                    <a:pt x="153" y="29483"/>
                    <a:pt x="1" y="29636"/>
                  </a:cubicBezTo>
                  <a:lnTo>
                    <a:pt x="281" y="29942"/>
                  </a:lnTo>
                  <a:cubicBezTo>
                    <a:pt x="434" y="29802"/>
                    <a:pt x="16137" y="15462"/>
                    <a:pt x="28132" y="256"/>
                  </a:cubicBezTo>
                  <a:lnTo>
                    <a:pt x="278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 name="Google Shape;519;p26"/>
          <p:cNvGrpSpPr/>
          <p:nvPr/>
        </p:nvGrpSpPr>
        <p:grpSpPr>
          <a:xfrm>
            <a:off x="3542711" y="4452694"/>
            <a:ext cx="1753778" cy="1753778"/>
            <a:chOff x="367385" y="2587838"/>
            <a:chExt cx="2501110" cy="2501110"/>
          </a:xfrm>
        </p:grpSpPr>
        <p:sp>
          <p:nvSpPr>
            <p:cNvPr id="520" name="Google Shape;520;p26"/>
            <p:cNvSpPr/>
            <p:nvPr/>
          </p:nvSpPr>
          <p:spPr>
            <a:xfrm>
              <a:off x="616521" y="2910318"/>
              <a:ext cx="1930097" cy="1856521"/>
            </a:xfrm>
            <a:custGeom>
              <a:avLst/>
              <a:gdLst/>
              <a:ahLst/>
              <a:cxnLst/>
              <a:rect l="l" t="t" r="r" b="b"/>
              <a:pathLst>
                <a:path w="41579" h="39994" extrusionOk="0">
                  <a:moveTo>
                    <a:pt x="21576" y="8911"/>
                  </a:moveTo>
                  <a:cubicBezTo>
                    <a:pt x="23002" y="8911"/>
                    <a:pt x="24441" y="9186"/>
                    <a:pt x="25812" y="9751"/>
                  </a:cubicBezTo>
                  <a:cubicBezTo>
                    <a:pt x="29954" y="11472"/>
                    <a:pt x="32656" y="15513"/>
                    <a:pt x="32656" y="19999"/>
                  </a:cubicBezTo>
                  <a:cubicBezTo>
                    <a:pt x="32656" y="26118"/>
                    <a:pt x="27698" y="31076"/>
                    <a:pt x="21580" y="31076"/>
                  </a:cubicBezTo>
                  <a:cubicBezTo>
                    <a:pt x="17093" y="31076"/>
                    <a:pt x="13052" y="28386"/>
                    <a:pt x="11332" y="24244"/>
                  </a:cubicBezTo>
                  <a:cubicBezTo>
                    <a:pt x="9611" y="20101"/>
                    <a:pt x="10567" y="15334"/>
                    <a:pt x="13728" y="12160"/>
                  </a:cubicBezTo>
                  <a:cubicBezTo>
                    <a:pt x="15852" y="10036"/>
                    <a:pt x="18689" y="8911"/>
                    <a:pt x="21576" y="8911"/>
                  </a:cubicBezTo>
                  <a:close/>
                  <a:moveTo>
                    <a:pt x="21603" y="0"/>
                  </a:moveTo>
                  <a:cubicBezTo>
                    <a:pt x="21595" y="0"/>
                    <a:pt x="21588" y="0"/>
                    <a:pt x="21580" y="0"/>
                  </a:cubicBezTo>
                  <a:cubicBezTo>
                    <a:pt x="13486" y="0"/>
                    <a:pt x="6195" y="4869"/>
                    <a:pt x="3098" y="12339"/>
                  </a:cubicBezTo>
                  <a:cubicBezTo>
                    <a:pt x="0" y="19821"/>
                    <a:pt x="1721" y="28425"/>
                    <a:pt x="7431" y="34135"/>
                  </a:cubicBezTo>
                  <a:cubicBezTo>
                    <a:pt x="11258" y="37962"/>
                    <a:pt x="16373" y="39994"/>
                    <a:pt x="21576" y="39994"/>
                  </a:cubicBezTo>
                  <a:cubicBezTo>
                    <a:pt x="24154" y="39994"/>
                    <a:pt x="26753" y="39495"/>
                    <a:pt x="29228" y="38469"/>
                  </a:cubicBezTo>
                  <a:cubicBezTo>
                    <a:pt x="36710" y="35384"/>
                    <a:pt x="41579" y="28081"/>
                    <a:pt x="41579" y="19999"/>
                  </a:cubicBezTo>
                  <a:cubicBezTo>
                    <a:pt x="41579" y="8956"/>
                    <a:pt x="32631" y="0"/>
                    <a:pt x="21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6"/>
            <p:cNvSpPr/>
            <p:nvPr/>
          </p:nvSpPr>
          <p:spPr>
            <a:xfrm>
              <a:off x="1418241" y="2587838"/>
              <a:ext cx="399444" cy="388210"/>
            </a:xfrm>
            <a:custGeom>
              <a:avLst/>
              <a:gdLst/>
              <a:ahLst/>
              <a:cxnLst/>
              <a:rect l="l" t="t" r="r" b="b"/>
              <a:pathLst>
                <a:path w="8605" h="8363" extrusionOk="0">
                  <a:moveTo>
                    <a:pt x="408" y="1"/>
                  </a:moveTo>
                  <a:cubicBezTo>
                    <a:pt x="179" y="1"/>
                    <a:pt x="0" y="192"/>
                    <a:pt x="0" y="408"/>
                  </a:cubicBezTo>
                  <a:lnTo>
                    <a:pt x="0" y="7954"/>
                  </a:lnTo>
                  <a:cubicBezTo>
                    <a:pt x="0" y="8184"/>
                    <a:pt x="179" y="8362"/>
                    <a:pt x="408" y="8362"/>
                  </a:cubicBezTo>
                  <a:lnTo>
                    <a:pt x="8196" y="8362"/>
                  </a:lnTo>
                  <a:cubicBezTo>
                    <a:pt x="8426" y="8362"/>
                    <a:pt x="8604" y="8184"/>
                    <a:pt x="8604" y="7954"/>
                  </a:cubicBezTo>
                  <a:lnTo>
                    <a:pt x="8604" y="408"/>
                  </a:lnTo>
                  <a:cubicBezTo>
                    <a:pt x="8604" y="192"/>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6"/>
            <p:cNvSpPr/>
            <p:nvPr/>
          </p:nvSpPr>
          <p:spPr>
            <a:xfrm>
              <a:off x="598185" y="2820541"/>
              <a:ext cx="544971" cy="541721"/>
            </a:xfrm>
            <a:custGeom>
              <a:avLst/>
              <a:gdLst/>
              <a:ahLst/>
              <a:cxnLst/>
              <a:rect l="l" t="t" r="r" b="b"/>
              <a:pathLst>
                <a:path w="11740" h="11670" extrusionOk="0">
                  <a:moveTo>
                    <a:pt x="5964" y="0"/>
                  </a:moveTo>
                  <a:cubicBezTo>
                    <a:pt x="5860" y="0"/>
                    <a:pt x="5755" y="42"/>
                    <a:pt x="5672" y="124"/>
                  </a:cubicBezTo>
                  <a:lnTo>
                    <a:pt x="166" y="5644"/>
                  </a:lnTo>
                  <a:cubicBezTo>
                    <a:pt x="0" y="5796"/>
                    <a:pt x="0" y="6051"/>
                    <a:pt x="166" y="6217"/>
                  </a:cubicBezTo>
                  <a:lnTo>
                    <a:pt x="5494" y="11545"/>
                  </a:lnTo>
                  <a:cubicBezTo>
                    <a:pt x="5577" y="11628"/>
                    <a:pt x="5682" y="11669"/>
                    <a:pt x="5785" y="11669"/>
                  </a:cubicBezTo>
                  <a:cubicBezTo>
                    <a:pt x="5889" y="11669"/>
                    <a:pt x="5991" y="11628"/>
                    <a:pt x="6067" y="11545"/>
                  </a:cubicBezTo>
                  <a:lnTo>
                    <a:pt x="11586" y="6039"/>
                  </a:lnTo>
                  <a:cubicBezTo>
                    <a:pt x="11739" y="5873"/>
                    <a:pt x="11739" y="5618"/>
                    <a:pt x="11586" y="5452"/>
                  </a:cubicBezTo>
                  <a:lnTo>
                    <a:pt x="6246" y="124"/>
                  </a:lnTo>
                  <a:cubicBezTo>
                    <a:pt x="6169" y="42"/>
                    <a:pt x="6067" y="0"/>
                    <a:pt x="5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6"/>
            <p:cNvSpPr/>
            <p:nvPr/>
          </p:nvSpPr>
          <p:spPr>
            <a:xfrm>
              <a:off x="367385" y="3638694"/>
              <a:ext cx="388210" cy="400001"/>
            </a:xfrm>
            <a:custGeom>
              <a:avLst/>
              <a:gdLst/>
              <a:ahLst/>
              <a:cxnLst/>
              <a:rect l="l" t="t" r="r" b="b"/>
              <a:pathLst>
                <a:path w="8363" h="8617" extrusionOk="0">
                  <a:moveTo>
                    <a:pt x="409" y="0"/>
                  </a:moveTo>
                  <a:cubicBezTo>
                    <a:pt x="179" y="0"/>
                    <a:pt x="1" y="179"/>
                    <a:pt x="1" y="408"/>
                  </a:cubicBezTo>
                  <a:lnTo>
                    <a:pt x="1" y="8209"/>
                  </a:lnTo>
                  <a:cubicBezTo>
                    <a:pt x="1" y="8425"/>
                    <a:pt x="179" y="8617"/>
                    <a:pt x="409" y="8617"/>
                  </a:cubicBezTo>
                  <a:lnTo>
                    <a:pt x="7955" y="8617"/>
                  </a:lnTo>
                  <a:cubicBezTo>
                    <a:pt x="8171" y="8617"/>
                    <a:pt x="8363" y="8425"/>
                    <a:pt x="8363" y="8209"/>
                  </a:cubicBezTo>
                  <a:lnTo>
                    <a:pt x="8363" y="408"/>
                  </a:lnTo>
                  <a:cubicBezTo>
                    <a:pt x="8363" y="179"/>
                    <a:pt x="8171" y="0"/>
                    <a:pt x="7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6"/>
            <p:cNvSpPr/>
            <p:nvPr/>
          </p:nvSpPr>
          <p:spPr>
            <a:xfrm>
              <a:off x="598185" y="4314987"/>
              <a:ext cx="544971" cy="541443"/>
            </a:xfrm>
            <a:custGeom>
              <a:avLst/>
              <a:gdLst/>
              <a:ahLst/>
              <a:cxnLst/>
              <a:rect l="l" t="t" r="r" b="b"/>
              <a:pathLst>
                <a:path w="11740" h="11664" extrusionOk="0">
                  <a:moveTo>
                    <a:pt x="5785" y="0"/>
                  </a:moveTo>
                  <a:cubicBezTo>
                    <a:pt x="5682" y="0"/>
                    <a:pt x="5577" y="38"/>
                    <a:pt x="5494" y="115"/>
                  </a:cubicBezTo>
                  <a:lnTo>
                    <a:pt x="166" y="5456"/>
                  </a:lnTo>
                  <a:cubicBezTo>
                    <a:pt x="0" y="5609"/>
                    <a:pt x="0" y="5876"/>
                    <a:pt x="166" y="6029"/>
                  </a:cubicBezTo>
                  <a:lnTo>
                    <a:pt x="5672" y="11548"/>
                  </a:lnTo>
                  <a:cubicBezTo>
                    <a:pt x="5755" y="11625"/>
                    <a:pt x="5860" y="11663"/>
                    <a:pt x="5965" y="11663"/>
                  </a:cubicBezTo>
                  <a:cubicBezTo>
                    <a:pt x="6070" y="11663"/>
                    <a:pt x="6176" y="11625"/>
                    <a:pt x="6258" y="11548"/>
                  </a:cubicBezTo>
                  <a:lnTo>
                    <a:pt x="11586" y="6208"/>
                  </a:lnTo>
                  <a:cubicBezTo>
                    <a:pt x="11739" y="6055"/>
                    <a:pt x="11739" y="5787"/>
                    <a:pt x="11586" y="5634"/>
                  </a:cubicBezTo>
                  <a:lnTo>
                    <a:pt x="6067" y="115"/>
                  </a:lnTo>
                  <a:cubicBezTo>
                    <a:pt x="5991" y="38"/>
                    <a:pt x="5889" y="0"/>
                    <a:pt x="5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6"/>
            <p:cNvSpPr/>
            <p:nvPr/>
          </p:nvSpPr>
          <p:spPr>
            <a:xfrm>
              <a:off x="1418241" y="4701341"/>
              <a:ext cx="399444" cy="387607"/>
            </a:xfrm>
            <a:custGeom>
              <a:avLst/>
              <a:gdLst/>
              <a:ahLst/>
              <a:cxnLst/>
              <a:rect l="l" t="t" r="r" b="b"/>
              <a:pathLst>
                <a:path w="8605" h="8350" extrusionOk="0">
                  <a:moveTo>
                    <a:pt x="408" y="1"/>
                  </a:moveTo>
                  <a:cubicBezTo>
                    <a:pt x="179" y="1"/>
                    <a:pt x="0" y="179"/>
                    <a:pt x="0" y="408"/>
                  </a:cubicBezTo>
                  <a:lnTo>
                    <a:pt x="0" y="7942"/>
                  </a:lnTo>
                  <a:cubicBezTo>
                    <a:pt x="0" y="8171"/>
                    <a:pt x="179" y="8349"/>
                    <a:pt x="408" y="8349"/>
                  </a:cubicBezTo>
                  <a:lnTo>
                    <a:pt x="8196" y="8349"/>
                  </a:lnTo>
                  <a:cubicBezTo>
                    <a:pt x="8426" y="8349"/>
                    <a:pt x="8604" y="8171"/>
                    <a:pt x="8604" y="7942"/>
                  </a:cubicBezTo>
                  <a:lnTo>
                    <a:pt x="8604" y="408"/>
                  </a:lnTo>
                  <a:cubicBezTo>
                    <a:pt x="8604" y="179"/>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6"/>
            <p:cNvSpPr/>
            <p:nvPr/>
          </p:nvSpPr>
          <p:spPr>
            <a:xfrm>
              <a:off x="2092166" y="4314987"/>
              <a:ext cx="545574" cy="541443"/>
            </a:xfrm>
            <a:custGeom>
              <a:avLst/>
              <a:gdLst/>
              <a:ahLst/>
              <a:cxnLst/>
              <a:rect l="l" t="t" r="r" b="b"/>
              <a:pathLst>
                <a:path w="11753" h="11664" extrusionOk="0">
                  <a:moveTo>
                    <a:pt x="5967" y="0"/>
                  </a:moveTo>
                  <a:cubicBezTo>
                    <a:pt x="5864" y="0"/>
                    <a:pt x="5762" y="38"/>
                    <a:pt x="5685" y="115"/>
                  </a:cubicBezTo>
                  <a:lnTo>
                    <a:pt x="166" y="5634"/>
                  </a:lnTo>
                  <a:cubicBezTo>
                    <a:pt x="1" y="5787"/>
                    <a:pt x="1" y="6055"/>
                    <a:pt x="166" y="6208"/>
                  </a:cubicBezTo>
                  <a:lnTo>
                    <a:pt x="5494" y="11548"/>
                  </a:lnTo>
                  <a:cubicBezTo>
                    <a:pt x="5577" y="11625"/>
                    <a:pt x="5682" y="11663"/>
                    <a:pt x="5787" y="11663"/>
                  </a:cubicBezTo>
                  <a:cubicBezTo>
                    <a:pt x="5893" y="11663"/>
                    <a:pt x="5998" y="11625"/>
                    <a:pt x="6081" y="11548"/>
                  </a:cubicBezTo>
                  <a:lnTo>
                    <a:pt x="11587" y="6029"/>
                  </a:lnTo>
                  <a:cubicBezTo>
                    <a:pt x="11753" y="5876"/>
                    <a:pt x="11753" y="5609"/>
                    <a:pt x="11587" y="5456"/>
                  </a:cubicBezTo>
                  <a:lnTo>
                    <a:pt x="6259" y="115"/>
                  </a:lnTo>
                  <a:cubicBezTo>
                    <a:pt x="6176" y="38"/>
                    <a:pt x="6071" y="0"/>
                    <a:pt x="5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6"/>
            <p:cNvSpPr/>
            <p:nvPr/>
          </p:nvSpPr>
          <p:spPr>
            <a:xfrm>
              <a:off x="2480330" y="3638694"/>
              <a:ext cx="388164" cy="400001"/>
            </a:xfrm>
            <a:custGeom>
              <a:avLst/>
              <a:gdLst/>
              <a:ahLst/>
              <a:cxnLst/>
              <a:rect l="l" t="t" r="r" b="b"/>
              <a:pathLst>
                <a:path w="8362" h="8617" extrusionOk="0">
                  <a:moveTo>
                    <a:pt x="408" y="0"/>
                  </a:moveTo>
                  <a:cubicBezTo>
                    <a:pt x="191" y="0"/>
                    <a:pt x="0" y="179"/>
                    <a:pt x="0" y="408"/>
                  </a:cubicBezTo>
                  <a:lnTo>
                    <a:pt x="0" y="8209"/>
                  </a:lnTo>
                  <a:cubicBezTo>
                    <a:pt x="0" y="8425"/>
                    <a:pt x="191" y="8617"/>
                    <a:pt x="408" y="8617"/>
                  </a:cubicBezTo>
                  <a:lnTo>
                    <a:pt x="7954" y="8617"/>
                  </a:lnTo>
                  <a:cubicBezTo>
                    <a:pt x="8183" y="8617"/>
                    <a:pt x="8362" y="8425"/>
                    <a:pt x="8362" y="8209"/>
                  </a:cubicBezTo>
                  <a:lnTo>
                    <a:pt x="8362" y="408"/>
                  </a:lnTo>
                  <a:cubicBezTo>
                    <a:pt x="8362" y="179"/>
                    <a:pt x="8183" y="0"/>
                    <a:pt x="7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6"/>
            <p:cNvSpPr/>
            <p:nvPr/>
          </p:nvSpPr>
          <p:spPr>
            <a:xfrm>
              <a:off x="2092166" y="2820959"/>
              <a:ext cx="545574" cy="541304"/>
            </a:xfrm>
            <a:custGeom>
              <a:avLst/>
              <a:gdLst/>
              <a:ahLst/>
              <a:cxnLst/>
              <a:rect l="l" t="t" r="r" b="b"/>
              <a:pathLst>
                <a:path w="11753" h="11661" extrusionOk="0">
                  <a:moveTo>
                    <a:pt x="5787" y="1"/>
                  </a:moveTo>
                  <a:cubicBezTo>
                    <a:pt x="5682" y="1"/>
                    <a:pt x="5577" y="39"/>
                    <a:pt x="5494" y="115"/>
                  </a:cubicBezTo>
                  <a:lnTo>
                    <a:pt x="166" y="5443"/>
                  </a:lnTo>
                  <a:cubicBezTo>
                    <a:pt x="1" y="5609"/>
                    <a:pt x="1" y="5864"/>
                    <a:pt x="166" y="6030"/>
                  </a:cubicBezTo>
                  <a:lnTo>
                    <a:pt x="5685" y="11536"/>
                  </a:lnTo>
                  <a:cubicBezTo>
                    <a:pt x="5762" y="11619"/>
                    <a:pt x="5864" y="11660"/>
                    <a:pt x="5967" y="11660"/>
                  </a:cubicBezTo>
                  <a:cubicBezTo>
                    <a:pt x="6071" y="11660"/>
                    <a:pt x="6176" y="11619"/>
                    <a:pt x="6259" y="11536"/>
                  </a:cubicBezTo>
                  <a:lnTo>
                    <a:pt x="11587" y="6208"/>
                  </a:lnTo>
                  <a:cubicBezTo>
                    <a:pt x="11753" y="6042"/>
                    <a:pt x="11753" y="5787"/>
                    <a:pt x="11587" y="5635"/>
                  </a:cubicBezTo>
                  <a:lnTo>
                    <a:pt x="6081" y="115"/>
                  </a:lnTo>
                  <a:cubicBezTo>
                    <a:pt x="5998" y="39"/>
                    <a:pt x="5893" y="1"/>
                    <a:pt x="5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14964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67"/>
        <p:cNvGrpSpPr/>
        <p:nvPr/>
      </p:nvGrpSpPr>
      <p:grpSpPr>
        <a:xfrm>
          <a:off x="0" y="0"/>
          <a:ext cx="0" cy="0"/>
          <a:chOff x="0" y="0"/>
          <a:chExt cx="0" cy="0"/>
        </a:xfrm>
      </p:grpSpPr>
      <p:sp>
        <p:nvSpPr>
          <p:cNvPr id="168" name="Google Shape;168;p11"/>
          <p:cNvSpPr/>
          <p:nvPr/>
        </p:nvSpPr>
        <p:spPr>
          <a:xfrm rot="10800000" flipH="1">
            <a:off x="264300" y="283350"/>
            <a:ext cx="8615400" cy="4576800"/>
          </a:xfrm>
          <a:prstGeom prst="roundRect">
            <a:avLst>
              <a:gd name="adj" fmla="val 3396"/>
            </a:avLst>
          </a:prstGeom>
          <a:solidFill>
            <a:schemeClr val="lt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txBox="1">
            <a:spLocks noGrp="1"/>
          </p:cNvSpPr>
          <p:nvPr>
            <p:ph type="title" hasCustomPrompt="1"/>
          </p:nvPr>
        </p:nvSpPr>
        <p:spPr>
          <a:xfrm>
            <a:off x="807750" y="1021550"/>
            <a:ext cx="4458000" cy="1607400"/>
          </a:xfrm>
          <a:prstGeom prst="rect">
            <a:avLst/>
          </a:prstGeom>
        </p:spPr>
        <p:txBody>
          <a:bodyPr spcFirstLastPara="1" wrap="square" lIns="91425" tIns="91425" rIns="91425" bIns="91425" anchor="ctr" anchorCtr="0">
            <a:noAutofit/>
          </a:bodyPr>
          <a:lstStyle>
            <a:lvl1pPr lvl="0" rtl="0">
              <a:spcBef>
                <a:spcPts val="0"/>
              </a:spcBef>
              <a:spcAft>
                <a:spcPts val="0"/>
              </a:spcAft>
              <a:buSzPts val="9600"/>
              <a:buNone/>
              <a:defRPr sz="11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70" name="Google Shape;170;p11"/>
          <p:cNvSpPr txBox="1">
            <a:spLocks noGrp="1"/>
          </p:cNvSpPr>
          <p:nvPr>
            <p:ph type="subTitle" idx="1"/>
          </p:nvPr>
        </p:nvSpPr>
        <p:spPr>
          <a:xfrm>
            <a:off x="807750" y="2687575"/>
            <a:ext cx="3286800" cy="67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7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extLst>
      <p:ext uri="{BB962C8B-B14F-4D97-AF65-F5344CB8AC3E}">
        <p14:creationId xmlns:p14="http://schemas.microsoft.com/office/powerpoint/2010/main" val="623233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rot="10800000" flipH="1">
            <a:off x="264300" y="283350"/>
            <a:ext cx="8615400" cy="4576800"/>
          </a:xfrm>
          <a:prstGeom prst="roundRect">
            <a:avLst>
              <a:gd name="adj" fmla="val 3396"/>
            </a:avLst>
          </a:prstGeom>
          <a:solidFill>
            <a:schemeClr val="lt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761851" y="2024375"/>
            <a:ext cx="4658400" cy="15933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5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761850" y="953675"/>
            <a:ext cx="4658400" cy="841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7000">
                <a:solidFill>
                  <a:schemeClr val="accent6"/>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 name="Google Shape;18;p3"/>
          <p:cNvSpPr txBox="1">
            <a:spLocks noGrp="1"/>
          </p:cNvSpPr>
          <p:nvPr>
            <p:ph type="subTitle" idx="1"/>
          </p:nvPr>
        </p:nvSpPr>
        <p:spPr>
          <a:xfrm>
            <a:off x="761851" y="3814825"/>
            <a:ext cx="4658400" cy="3750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7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1"/>
        <p:cNvGrpSpPr/>
        <p:nvPr/>
      </p:nvGrpSpPr>
      <p:grpSpPr>
        <a:xfrm>
          <a:off x="0" y="0"/>
          <a:ext cx="0" cy="0"/>
          <a:chOff x="0" y="0"/>
          <a:chExt cx="0" cy="0"/>
        </a:xfrm>
      </p:grpSpPr>
      <p:sp>
        <p:nvSpPr>
          <p:cNvPr id="172" name="Google Shape;17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806"/>
        <p:cNvGrpSpPr/>
        <p:nvPr/>
      </p:nvGrpSpPr>
      <p:grpSpPr>
        <a:xfrm>
          <a:off x="0" y="0"/>
          <a:ext cx="0" cy="0"/>
          <a:chOff x="0" y="0"/>
          <a:chExt cx="0" cy="0"/>
        </a:xfrm>
      </p:grpSpPr>
      <p:grpSp>
        <p:nvGrpSpPr>
          <p:cNvPr id="807" name="Google Shape;807;p34"/>
          <p:cNvGrpSpPr/>
          <p:nvPr/>
        </p:nvGrpSpPr>
        <p:grpSpPr>
          <a:xfrm rot="10800000" flipH="1">
            <a:off x="57151" y="4684369"/>
            <a:ext cx="781048" cy="781396"/>
            <a:chOff x="369195" y="1138234"/>
            <a:chExt cx="1250276" cy="1250833"/>
          </a:xfrm>
        </p:grpSpPr>
        <p:sp>
          <p:nvSpPr>
            <p:cNvPr id="808" name="Google Shape;808;p34"/>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4"/>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4"/>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4"/>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4"/>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4"/>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4"/>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4"/>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4"/>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7" name="Google Shape;817;p34"/>
          <p:cNvGrpSpPr/>
          <p:nvPr/>
        </p:nvGrpSpPr>
        <p:grpSpPr>
          <a:xfrm rot="10800000" flipH="1">
            <a:off x="1685917" y="-38827"/>
            <a:ext cx="1109870" cy="1110365"/>
            <a:chOff x="369195" y="1138234"/>
            <a:chExt cx="1250276" cy="1250833"/>
          </a:xfrm>
        </p:grpSpPr>
        <p:sp>
          <p:nvSpPr>
            <p:cNvPr id="818" name="Google Shape;818;p34"/>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4"/>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4"/>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4"/>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4"/>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4"/>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4"/>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4"/>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7" name="Google Shape;827;p34"/>
          <p:cNvGrpSpPr/>
          <p:nvPr/>
        </p:nvGrpSpPr>
        <p:grpSpPr>
          <a:xfrm rot="10800000" flipH="1">
            <a:off x="7858746" y="4259489"/>
            <a:ext cx="1309789" cy="1310373"/>
            <a:chOff x="369195" y="1138234"/>
            <a:chExt cx="1250276" cy="1250833"/>
          </a:xfrm>
        </p:grpSpPr>
        <p:sp>
          <p:nvSpPr>
            <p:cNvPr id="828" name="Google Shape;828;p34"/>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4"/>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4"/>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4"/>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4"/>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4"/>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2_1">
    <p:spTree>
      <p:nvGrpSpPr>
        <p:cNvPr id="1" name="Shape 837"/>
        <p:cNvGrpSpPr/>
        <p:nvPr/>
      </p:nvGrpSpPr>
      <p:grpSpPr>
        <a:xfrm>
          <a:off x="0" y="0"/>
          <a:ext cx="0" cy="0"/>
          <a:chOff x="0" y="0"/>
          <a:chExt cx="0" cy="0"/>
        </a:xfrm>
      </p:grpSpPr>
      <p:grpSp>
        <p:nvGrpSpPr>
          <p:cNvPr id="838" name="Google Shape;838;p35"/>
          <p:cNvGrpSpPr/>
          <p:nvPr/>
        </p:nvGrpSpPr>
        <p:grpSpPr>
          <a:xfrm rot="10800000" flipH="1">
            <a:off x="1" y="3226919"/>
            <a:ext cx="781048" cy="781396"/>
            <a:chOff x="369195" y="1138234"/>
            <a:chExt cx="1250276" cy="1250833"/>
          </a:xfrm>
        </p:grpSpPr>
        <p:sp>
          <p:nvSpPr>
            <p:cNvPr id="839" name="Google Shape;839;p35"/>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5"/>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5"/>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5"/>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5"/>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5"/>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5"/>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5"/>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5"/>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 name="Google Shape;848;p35"/>
          <p:cNvGrpSpPr/>
          <p:nvPr/>
        </p:nvGrpSpPr>
        <p:grpSpPr>
          <a:xfrm rot="10800000" flipH="1">
            <a:off x="1019167" y="4361723"/>
            <a:ext cx="1109870" cy="1110365"/>
            <a:chOff x="369195" y="1138234"/>
            <a:chExt cx="1250276" cy="1250833"/>
          </a:xfrm>
        </p:grpSpPr>
        <p:sp>
          <p:nvSpPr>
            <p:cNvPr id="849" name="Google Shape;849;p35"/>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5"/>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5"/>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5"/>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5"/>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5"/>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5"/>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5"/>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5"/>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35"/>
          <p:cNvGrpSpPr/>
          <p:nvPr/>
        </p:nvGrpSpPr>
        <p:grpSpPr>
          <a:xfrm rot="-5400000" flipH="1">
            <a:off x="7478954" y="-380294"/>
            <a:ext cx="1490500" cy="1839578"/>
            <a:chOff x="7317341" y="3117397"/>
            <a:chExt cx="1490500" cy="1839578"/>
          </a:xfrm>
        </p:grpSpPr>
        <p:sp>
          <p:nvSpPr>
            <p:cNvPr id="859" name="Google Shape;859;p35"/>
            <p:cNvSpPr/>
            <p:nvPr/>
          </p:nvSpPr>
          <p:spPr>
            <a:xfrm>
              <a:off x="7457576" y="3119765"/>
              <a:ext cx="701174" cy="1439623"/>
            </a:xfrm>
            <a:custGeom>
              <a:avLst/>
              <a:gdLst/>
              <a:ahLst/>
              <a:cxnLst/>
              <a:rect l="l" t="t" r="r" b="b"/>
              <a:pathLst>
                <a:path w="15105" h="31013" extrusionOk="0">
                  <a:moveTo>
                    <a:pt x="12237" y="1"/>
                  </a:moveTo>
                  <a:lnTo>
                    <a:pt x="12237" y="1"/>
                  </a:lnTo>
                  <a:cubicBezTo>
                    <a:pt x="12236" y="1"/>
                    <a:pt x="0" y="8987"/>
                    <a:pt x="1033" y="31012"/>
                  </a:cubicBezTo>
                  <a:cubicBezTo>
                    <a:pt x="15105" y="24423"/>
                    <a:pt x="12237" y="1"/>
                    <a:pt x="122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5"/>
            <p:cNvSpPr/>
            <p:nvPr/>
          </p:nvSpPr>
          <p:spPr>
            <a:xfrm>
              <a:off x="7495454" y="3117397"/>
              <a:ext cx="539632" cy="1404112"/>
            </a:xfrm>
            <a:custGeom>
              <a:avLst/>
              <a:gdLst/>
              <a:ahLst/>
              <a:cxnLst/>
              <a:rect l="l" t="t" r="r" b="b"/>
              <a:pathLst>
                <a:path w="11625" h="30248" extrusionOk="0">
                  <a:moveTo>
                    <a:pt x="11217" y="1"/>
                  </a:moveTo>
                  <a:cubicBezTo>
                    <a:pt x="7113" y="14710"/>
                    <a:pt x="64" y="29929"/>
                    <a:pt x="0" y="30069"/>
                  </a:cubicBezTo>
                  <a:lnTo>
                    <a:pt x="383" y="30248"/>
                  </a:lnTo>
                  <a:cubicBezTo>
                    <a:pt x="446" y="30095"/>
                    <a:pt x="7508" y="14850"/>
                    <a:pt x="11625" y="103"/>
                  </a:cubicBezTo>
                  <a:lnTo>
                    <a:pt x="112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5"/>
            <p:cNvSpPr/>
            <p:nvPr/>
          </p:nvSpPr>
          <p:spPr>
            <a:xfrm>
              <a:off x="7333913" y="4393530"/>
              <a:ext cx="1470400" cy="550309"/>
            </a:xfrm>
            <a:custGeom>
              <a:avLst/>
              <a:gdLst/>
              <a:ahLst/>
              <a:cxnLst/>
              <a:rect l="l" t="t" r="r" b="b"/>
              <a:pathLst>
                <a:path w="31676" h="11855" extrusionOk="0">
                  <a:moveTo>
                    <a:pt x="25449" y="0"/>
                  </a:moveTo>
                  <a:cubicBezTo>
                    <a:pt x="19629" y="0"/>
                    <a:pt x="10306" y="1655"/>
                    <a:pt x="0" y="9907"/>
                  </a:cubicBezTo>
                  <a:cubicBezTo>
                    <a:pt x="2502" y="11290"/>
                    <a:pt x="5154" y="11855"/>
                    <a:pt x="7818" y="11855"/>
                  </a:cubicBezTo>
                  <a:cubicBezTo>
                    <a:pt x="19638" y="11855"/>
                    <a:pt x="31675" y="743"/>
                    <a:pt x="31675" y="743"/>
                  </a:cubicBezTo>
                  <a:cubicBezTo>
                    <a:pt x="31675" y="743"/>
                    <a:pt x="29348" y="0"/>
                    <a:pt x="254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5"/>
            <p:cNvSpPr/>
            <p:nvPr/>
          </p:nvSpPr>
          <p:spPr>
            <a:xfrm>
              <a:off x="7365293" y="4419107"/>
              <a:ext cx="1442548" cy="418383"/>
            </a:xfrm>
            <a:custGeom>
              <a:avLst/>
              <a:gdLst/>
              <a:ahLst/>
              <a:cxnLst/>
              <a:rect l="l" t="t" r="r" b="b"/>
              <a:pathLst>
                <a:path w="31076" h="9013" extrusionOk="0">
                  <a:moveTo>
                    <a:pt x="30923" y="1"/>
                  </a:moveTo>
                  <a:cubicBezTo>
                    <a:pt x="16621" y="5329"/>
                    <a:pt x="153" y="8566"/>
                    <a:pt x="0" y="8604"/>
                  </a:cubicBezTo>
                  <a:lnTo>
                    <a:pt x="77" y="9012"/>
                  </a:lnTo>
                  <a:cubicBezTo>
                    <a:pt x="242" y="8987"/>
                    <a:pt x="16723" y="5736"/>
                    <a:pt x="31076" y="396"/>
                  </a:cubicBezTo>
                  <a:lnTo>
                    <a:pt x="30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5"/>
            <p:cNvSpPr/>
            <p:nvPr/>
          </p:nvSpPr>
          <p:spPr>
            <a:xfrm>
              <a:off x="7317341" y="3531000"/>
              <a:ext cx="1310019" cy="1425976"/>
            </a:xfrm>
            <a:custGeom>
              <a:avLst/>
              <a:gdLst/>
              <a:ahLst/>
              <a:cxnLst/>
              <a:rect l="l" t="t" r="r" b="b"/>
              <a:pathLst>
                <a:path w="28221" h="30719" extrusionOk="0">
                  <a:moveTo>
                    <a:pt x="28221" y="0"/>
                  </a:moveTo>
                  <a:lnTo>
                    <a:pt x="28221" y="0"/>
                  </a:lnTo>
                  <a:cubicBezTo>
                    <a:pt x="28220" y="0"/>
                    <a:pt x="9560" y="4500"/>
                    <a:pt x="1" y="30719"/>
                  </a:cubicBezTo>
                  <a:cubicBezTo>
                    <a:pt x="19643" y="29916"/>
                    <a:pt x="28221" y="1"/>
                    <a:pt x="282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5"/>
            <p:cNvSpPr/>
            <p:nvPr/>
          </p:nvSpPr>
          <p:spPr>
            <a:xfrm>
              <a:off x="7329178" y="3525058"/>
              <a:ext cx="1305887" cy="1389908"/>
            </a:xfrm>
            <a:custGeom>
              <a:avLst/>
              <a:gdLst/>
              <a:ahLst/>
              <a:cxnLst/>
              <a:rect l="l" t="t" r="r" b="b"/>
              <a:pathLst>
                <a:path w="28132" h="29942" extrusionOk="0">
                  <a:moveTo>
                    <a:pt x="27800" y="1"/>
                  </a:moveTo>
                  <a:cubicBezTo>
                    <a:pt x="15831" y="15169"/>
                    <a:pt x="153" y="29483"/>
                    <a:pt x="1" y="29636"/>
                  </a:cubicBezTo>
                  <a:lnTo>
                    <a:pt x="281" y="29942"/>
                  </a:lnTo>
                  <a:cubicBezTo>
                    <a:pt x="434" y="29802"/>
                    <a:pt x="16137" y="15462"/>
                    <a:pt x="28132" y="256"/>
                  </a:cubicBezTo>
                  <a:lnTo>
                    <a:pt x="278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3">
  <p:cSld name="CUSTOM_12_1_1">
    <p:spTree>
      <p:nvGrpSpPr>
        <p:cNvPr id="1" name="Shape 865"/>
        <p:cNvGrpSpPr/>
        <p:nvPr/>
      </p:nvGrpSpPr>
      <p:grpSpPr>
        <a:xfrm>
          <a:off x="0" y="0"/>
          <a:ext cx="0" cy="0"/>
          <a:chOff x="0" y="0"/>
          <a:chExt cx="0" cy="0"/>
        </a:xfrm>
      </p:grpSpPr>
      <p:sp>
        <p:nvSpPr>
          <p:cNvPr id="866" name="Google Shape;866;p36"/>
          <p:cNvSpPr/>
          <p:nvPr/>
        </p:nvSpPr>
        <p:spPr>
          <a:xfrm rot="10800000" flipH="1">
            <a:off x="264300" y="283350"/>
            <a:ext cx="8615400" cy="4576800"/>
          </a:xfrm>
          <a:prstGeom prst="roundRect">
            <a:avLst>
              <a:gd name="adj" fmla="val 3396"/>
            </a:avLst>
          </a:prstGeom>
          <a:solidFill>
            <a:schemeClr val="lt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7" name="Google Shape;867;p36"/>
          <p:cNvGrpSpPr/>
          <p:nvPr/>
        </p:nvGrpSpPr>
        <p:grpSpPr>
          <a:xfrm rot="5400000">
            <a:off x="-26746" y="-380294"/>
            <a:ext cx="1490500" cy="1839578"/>
            <a:chOff x="7317341" y="3117397"/>
            <a:chExt cx="1490500" cy="1839578"/>
          </a:xfrm>
        </p:grpSpPr>
        <p:sp>
          <p:nvSpPr>
            <p:cNvPr id="868" name="Google Shape;868;p36"/>
            <p:cNvSpPr/>
            <p:nvPr/>
          </p:nvSpPr>
          <p:spPr>
            <a:xfrm>
              <a:off x="7457576" y="3119765"/>
              <a:ext cx="701174" cy="1439623"/>
            </a:xfrm>
            <a:custGeom>
              <a:avLst/>
              <a:gdLst/>
              <a:ahLst/>
              <a:cxnLst/>
              <a:rect l="l" t="t" r="r" b="b"/>
              <a:pathLst>
                <a:path w="15105" h="31013" extrusionOk="0">
                  <a:moveTo>
                    <a:pt x="12237" y="1"/>
                  </a:moveTo>
                  <a:lnTo>
                    <a:pt x="12237" y="1"/>
                  </a:lnTo>
                  <a:cubicBezTo>
                    <a:pt x="12236" y="1"/>
                    <a:pt x="0" y="8987"/>
                    <a:pt x="1033" y="31012"/>
                  </a:cubicBezTo>
                  <a:cubicBezTo>
                    <a:pt x="15105" y="24423"/>
                    <a:pt x="12237" y="1"/>
                    <a:pt x="122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7495454" y="3117397"/>
              <a:ext cx="539632" cy="1404112"/>
            </a:xfrm>
            <a:custGeom>
              <a:avLst/>
              <a:gdLst/>
              <a:ahLst/>
              <a:cxnLst/>
              <a:rect l="l" t="t" r="r" b="b"/>
              <a:pathLst>
                <a:path w="11625" h="30248" extrusionOk="0">
                  <a:moveTo>
                    <a:pt x="11217" y="1"/>
                  </a:moveTo>
                  <a:cubicBezTo>
                    <a:pt x="7113" y="14710"/>
                    <a:pt x="64" y="29929"/>
                    <a:pt x="0" y="30069"/>
                  </a:cubicBezTo>
                  <a:lnTo>
                    <a:pt x="383" y="30248"/>
                  </a:lnTo>
                  <a:cubicBezTo>
                    <a:pt x="446" y="30095"/>
                    <a:pt x="7508" y="14850"/>
                    <a:pt x="11625" y="103"/>
                  </a:cubicBezTo>
                  <a:lnTo>
                    <a:pt x="112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7333913" y="4393530"/>
              <a:ext cx="1470400" cy="550309"/>
            </a:xfrm>
            <a:custGeom>
              <a:avLst/>
              <a:gdLst/>
              <a:ahLst/>
              <a:cxnLst/>
              <a:rect l="l" t="t" r="r" b="b"/>
              <a:pathLst>
                <a:path w="31676" h="11855" extrusionOk="0">
                  <a:moveTo>
                    <a:pt x="25449" y="0"/>
                  </a:moveTo>
                  <a:cubicBezTo>
                    <a:pt x="19629" y="0"/>
                    <a:pt x="10306" y="1655"/>
                    <a:pt x="0" y="9907"/>
                  </a:cubicBezTo>
                  <a:cubicBezTo>
                    <a:pt x="2502" y="11290"/>
                    <a:pt x="5154" y="11855"/>
                    <a:pt x="7818" y="11855"/>
                  </a:cubicBezTo>
                  <a:cubicBezTo>
                    <a:pt x="19638" y="11855"/>
                    <a:pt x="31675" y="743"/>
                    <a:pt x="31675" y="743"/>
                  </a:cubicBezTo>
                  <a:cubicBezTo>
                    <a:pt x="31675" y="743"/>
                    <a:pt x="29348" y="0"/>
                    <a:pt x="254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a:off x="7365293" y="4419107"/>
              <a:ext cx="1442548" cy="418383"/>
            </a:xfrm>
            <a:custGeom>
              <a:avLst/>
              <a:gdLst/>
              <a:ahLst/>
              <a:cxnLst/>
              <a:rect l="l" t="t" r="r" b="b"/>
              <a:pathLst>
                <a:path w="31076" h="9013" extrusionOk="0">
                  <a:moveTo>
                    <a:pt x="30923" y="1"/>
                  </a:moveTo>
                  <a:cubicBezTo>
                    <a:pt x="16621" y="5329"/>
                    <a:pt x="153" y="8566"/>
                    <a:pt x="0" y="8604"/>
                  </a:cubicBezTo>
                  <a:lnTo>
                    <a:pt x="77" y="9012"/>
                  </a:lnTo>
                  <a:cubicBezTo>
                    <a:pt x="242" y="8987"/>
                    <a:pt x="16723" y="5736"/>
                    <a:pt x="31076" y="396"/>
                  </a:cubicBezTo>
                  <a:lnTo>
                    <a:pt x="30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6"/>
            <p:cNvSpPr/>
            <p:nvPr/>
          </p:nvSpPr>
          <p:spPr>
            <a:xfrm>
              <a:off x="7317341" y="3531000"/>
              <a:ext cx="1310019" cy="1425976"/>
            </a:xfrm>
            <a:custGeom>
              <a:avLst/>
              <a:gdLst/>
              <a:ahLst/>
              <a:cxnLst/>
              <a:rect l="l" t="t" r="r" b="b"/>
              <a:pathLst>
                <a:path w="28221" h="30719" extrusionOk="0">
                  <a:moveTo>
                    <a:pt x="28221" y="0"/>
                  </a:moveTo>
                  <a:lnTo>
                    <a:pt x="28221" y="0"/>
                  </a:lnTo>
                  <a:cubicBezTo>
                    <a:pt x="28220" y="0"/>
                    <a:pt x="9560" y="4500"/>
                    <a:pt x="1" y="30719"/>
                  </a:cubicBezTo>
                  <a:cubicBezTo>
                    <a:pt x="19643" y="29916"/>
                    <a:pt x="28221" y="1"/>
                    <a:pt x="282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6"/>
            <p:cNvSpPr/>
            <p:nvPr/>
          </p:nvSpPr>
          <p:spPr>
            <a:xfrm>
              <a:off x="7329178" y="3525058"/>
              <a:ext cx="1305887" cy="1389908"/>
            </a:xfrm>
            <a:custGeom>
              <a:avLst/>
              <a:gdLst/>
              <a:ahLst/>
              <a:cxnLst/>
              <a:rect l="l" t="t" r="r" b="b"/>
              <a:pathLst>
                <a:path w="28132" h="29942" extrusionOk="0">
                  <a:moveTo>
                    <a:pt x="27800" y="1"/>
                  </a:moveTo>
                  <a:cubicBezTo>
                    <a:pt x="15831" y="15169"/>
                    <a:pt x="153" y="29483"/>
                    <a:pt x="1" y="29636"/>
                  </a:cubicBezTo>
                  <a:lnTo>
                    <a:pt x="281" y="29942"/>
                  </a:lnTo>
                  <a:cubicBezTo>
                    <a:pt x="434" y="29802"/>
                    <a:pt x="16137" y="15462"/>
                    <a:pt x="28132" y="256"/>
                  </a:cubicBezTo>
                  <a:lnTo>
                    <a:pt x="278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36"/>
          <p:cNvGrpSpPr/>
          <p:nvPr/>
        </p:nvGrpSpPr>
        <p:grpSpPr>
          <a:xfrm flipH="1">
            <a:off x="7441664" y="3437085"/>
            <a:ext cx="1954117" cy="1954117"/>
            <a:chOff x="367385" y="2587838"/>
            <a:chExt cx="2501110" cy="2501110"/>
          </a:xfrm>
        </p:grpSpPr>
        <p:sp>
          <p:nvSpPr>
            <p:cNvPr id="875" name="Google Shape;875;p36"/>
            <p:cNvSpPr/>
            <p:nvPr/>
          </p:nvSpPr>
          <p:spPr>
            <a:xfrm>
              <a:off x="616521" y="2910318"/>
              <a:ext cx="1930097" cy="1856521"/>
            </a:xfrm>
            <a:custGeom>
              <a:avLst/>
              <a:gdLst/>
              <a:ahLst/>
              <a:cxnLst/>
              <a:rect l="l" t="t" r="r" b="b"/>
              <a:pathLst>
                <a:path w="41579" h="39994" extrusionOk="0">
                  <a:moveTo>
                    <a:pt x="21576" y="8911"/>
                  </a:moveTo>
                  <a:cubicBezTo>
                    <a:pt x="23002" y="8911"/>
                    <a:pt x="24441" y="9186"/>
                    <a:pt x="25812" y="9751"/>
                  </a:cubicBezTo>
                  <a:cubicBezTo>
                    <a:pt x="29954" y="11472"/>
                    <a:pt x="32656" y="15513"/>
                    <a:pt x="32656" y="19999"/>
                  </a:cubicBezTo>
                  <a:cubicBezTo>
                    <a:pt x="32656" y="26118"/>
                    <a:pt x="27698" y="31076"/>
                    <a:pt x="21580" y="31076"/>
                  </a:cubicBezTo>
                  <a:cubicBezTo>
                    <a:pt x="17093" y="31076"/>
                    <a:pt x="13052" y="28386"/>
                    <a:pt x="11332" y="24244"/>
                  </a:cubicBezTo>
                  <a:cubicBezTo>
                    <a:pt x="9611" y="20101"/>
                    <a:pt x="10567" y="15334"/>
                    <a:pt x="13728" y="12160"/>
                  </a:cubicBezTo>
                  <a:cubicBezTo>
                    <a:pt x="15852" y="10036"/>
                    <a:pt x="18689" y="8911"/>
                    <a:pt x="21576" y="8911"/>
                  </a:cubicBezTo>
                  <a:close/>
                  <a:moveTo>
                    <a:pt x="21603" y="0"/>
                  </a:moveTo>
                  <a:cubicBezTo>
                    <a:pt x="21595" y="0"/>
                    <a:pt x="21588" y="0"/>
                    <a:pt x="21580" y="0"/>
                  </a:cubicBezTo>
                  <a:cubicBezTo>
                    <a:pt x="13486" y="0"/>
                    <a:pt x="6195" y="4869"/>
                    <a:pt x="3098" y="12339"/>
                  </a:cubicBezTo>
                  <a:cubicBezTo>
                    <a:pt x="0" y="19821"/>
                    <a:pt x="1721" y="28425"/>
                    <a:pt x="7431" y="34135"/>
                  </a:cubicBezTo>
                  <a:cubicBezTo>
                    <a:pt x="11258" y="37962"/>
                    <a:pt x="16373" y="39994"/>
                    <a:pt x="21576" y="39994"/>
                  </a:cubicBezTo>
                  <a:cubicBezTo>
                    <a:pt x="24154" y="39994"/>
                    <a:pt x="26753" y="39495"/>
                    <a:pt x="29228" y="38469"/>
                  </a:cubicBezTo>
                  <a:cubicBezTo>
                    <a:pt x="36710" y="35384"/>
                    <a:pt x="41579" y="28081"/>
                    <a:pt x="41579" y="19999"/>
                  </a:cubicBezTo>
                  <a:cubicBezTo>
                    <a:pt x="41579" y="8956"/>
                    <a:pt x="32631" y="0"/>
                    <a:pt x="21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6"/>
            <p:cNvSpPr/>
            <p:nvPr/>
          </p:nvSpPr>
          <p:spPr>
            <a:xfrm>
              <a:off x="1418241" y="2587838"/>
              <a:ext cx="399444" cy="388210"/>
            </a:xfrm>
            <a:custGeom>
              <a:avLst/>
              <a:gdLst/>
              <a:ahLst/>
              <a:cxnLst/>
              <a:rect l="l" t="t" r="r" b="b"/>
              <a:pathLst>
                <a:path w="8605" h="8363" extrusionOk="0">
                  <a:moveTo>
                    <a:pt x="408" y="1"/>
                  </a:moveTo>
                  <a:cubicBezTo>
                    <a:pt x="179" y="1"/>
                    <a:pt x="0" y="192"/>
                    <a:pt x="0" y="408"/>
                  </a:cubicBezTo>
                  <a:lnTo>
                    <a:pt x="0" y="7954"/>
                  </a:lnTo>
                  <a:cubicBezTo>
                    <a:pt x="0" y="8184"/>
                    <a:pt x="179" y="8362"/>
                    <a:pt x="408" y="8362"/>
                  </a:cubicBezTo>
                  <a:lnTo>
                    <a:pt x="8196" y="8362"/>
                  </a:lnTo>
                  <a:cubicBezTo>
                    <a:pt x="8426" y="8362"/>
                    <a:pt x="8604" y="8184"/>
                    <a:pt x="8604" y="7954"/>
                  </a:cubicBezTo>
                  <a:lnTo>
                    <a:pt x="8604" y="408"/>
                  </a:lnTo>
                  <a:cubicBezTo>
                    <a:pt x="8604" y="192"/>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6"/>
            <p:cNvSpPr/>
            <p:nvPr/>
          </p:nvSpPr>
          <p:spPr>
            <a:xfrm>
              <a:off x="598185" y="2820541"/>
              <a:ext cx="544971" cy="541721"/>
            </a:xfrm>
            <a:custGeom>
              <a:avLst/>
              <a:gdLst/>
              <a:ahLst/>
              <a:cxnLst/>
              <a:rect l="l" t="t" r="r" b="b"/>
              <a:pathLst>
                <a:path w="11740" h="11670" extrusionOk="0">
                  <a:moveTo>
                    <a:pt x="5964" y="0"/>
                  </a:moveTo>
                  <a:cubicBezTo>
                    <a:pt x="5860" y="0"/>
                    <a:pt x="5755" y="42"/>
                    <a:pt x="5672" y="124"/>
                  </a:cubicBezTo>
                  <a:lnTo>
                    <a:pt x="166" y="5644"/>
                  </a:lnTo>
                  <a:cubicBezTo>
                    <a:pt x="0" y="5796"/>
                    <a:pt x="0" y="6051"/>
                    <a:pt x="166" y="6217"/>
                  </a:cubicBezTo>
                  <a:lnTo>
                    <a:pt x="5494" y="11545"/>
                  </a:lnTo>
                  <a:cubicBezTo>
                    <a:pt x="5577" y="11628"/>
                    <a:pt x="5682" y="11669"/>
                    <a:pt x="5785" y="11669"/>
                  </a:cubicBezTo>
                  <a:cubicBezTo>
                    <a:pt x="5889" y="11669"/>
                    <a:pt x="5991" y="11628"/>
                    <a:pt x="6067" y="11545"/>
                  </a:cubicBezTo>
                  <a:lnTo>
                    <a:pt x="11586" y="6039"/>
                  </a:lnTo>
                  <a:cubicBezTo>
                    <a:pt x="11739" y="5873"/>
                    <a:pt x="11739" y="5618"/>
                    <a:pt x="11586" y="5452"/>
                  </a:cubicBezTo>
                  <a:lnTo>
                    <a:pt x="6246" y="124"/>
                  </a:lnTo>
                  <a:cubicBezTo>
                    <a:pt x="6169" y="42"/>
                    <a:pt x="6067" y="0"/>
                    <a:pt x="5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6"/>
            <p:cNvSpPr/>
            <p:nvPr/>
          </p:nvSpPr>
          <p:spPr>
            <a:xfrm>
              <a:off x="367385" y="3638694"/>
              <a:ext cx="388210" cy="400001"/>
            </a:xfrm>
            <a:custGeom>
              <a:avLst/>
              <a:gdLst/>
              <a:ahLst/>
              <a:cxnLst/>
              <a:rect l="l" t="t" r="r" b="b"/>
              <a:pathLst>
                <a:path w="8363" h="8617" extrusionOk="0">
                  <a:moveTo>
                    <a:pt x="409" y="0"/>
                  </a:moveTo>
                  <a:cubicBezTo>
                    <a:pt x="179" y="0"/>
                    <a:pt x="1" y="179"/>
                    <a:pt x="1" y="408"/>
                  </a:cubicBezTo>
                  <a:lnTo>
                    <a:pt x="1" y="8209"/>
                  </a:lnTo>
                  <a:cubicBezTo>
                    <a:pt x="1" y="8425"/>
                    <a:pt x="179" y="8617"/>
                    <a:pt x="409" y="8617"/>
                  </a:cubicBezTo>
                  <a:lnTo>
                    <a:pt x="7955" y="8617"/>
                  </a:lnTo>
                  <a:cubicBezTo>
                    <a:pt x="8171" y="8617"/>
                    <a:pt x="8363" y="8425"/>
                    <a:pt x="8363" y="8209"/>
                  </a:cubicBezTo>
                  <a:lnTo>
                    <a:pt x="8363" y="408"/>
                  </a:lnTo>
                  <a:cubicBezTo>
                    <a:pt x="8363" y="179"/>
                    <a:pt x="8171" y="0"/>
                    <a:pt x="7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6"/>
            <p:cNvSpPr/>
            <p:nvPr/>
          </p:nvSpPr>
          <p:spPr>
            <a:xfrm>
              <a:off x="598185" y="4314987"/>
              <a:ext cx="544971" cy="541443"/>
            </a:xfrm>
            <a:custGeom>
              <a:avLst/>
              <a:gdLst/>
              <a:ahLst/>
              <a:cxnLst/>
              <a:rect l="l" t="t" r="r" b="b"/>
              <a:pathLst>
                <a:path w="11740" h="11664" extrusionOk="0">
                  <a:moveTo>
                    <a:pt x="5785" y="0"/>
                  </a:moveTo>
                  <a:cubicBezTo>
                    <a:pt x="5682" y="0"/>
                    <a:pt x="5577" y="38"/>
                    <a:pt x="5494" y="115"/>
                  </a:cubicBezTo>
                  <a:lnTo>
                    <a:pt x="166" y="5456"/>
                  </a:lnTo>
                  <a:cubicBezTo>
                    <a:pt x="0" y="5609"/>
                    <a:pt x="0" y="5876"/>
                    <a:pt x="166" y="6029"/>
                  </a:cubicBezTo>
                  <a:lnTo>
                    <a:pt x="5672" y="11548"/>
                  </a:lnTo>
                  <a:cubicBezTo>
                    <a:pt x="5755" y="11625"/>
                    <a:pt x="5860" y="11663"/>
                    <a:pt x="5965" y="11663"/>
                  </a:cubicBezTo>
                  <a:cubicBezTo>
                    <a:pt x="6070" y="11663"/>
                    <a:pt x="6176" y="11625"/>
                    <a:pt x="6258" y="11548"/>
                  </a:cubicBezTo>
                  <a:lnTo>
                    <a:pt x="11586" y="6208"/>
                  </a:lnTo>
                  <a:cubicBezTo>
                    <a:pt x="11739" y="6055"/>
                    <a:pt x="11739" y="5787"/>
                    <a:pt x="11586" y="5634"/>
                  </a:cubicBezTo>
                  <a:lnTo>
                    <a:pt x="6067" y="115"/>
                  </a:lnTo>
                  <a:cubicBezTo>
                    <a:pt x="5991" y="38"/>
                    <a:pt x="5889" y="0"/>
                    <a:pt x="5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6"/>
            <p:cNvSpPr/>
            <p:nvPr/>
          </p:nvSpPr>
          <p:spPr>
            <a:xfrm>
              <a:off x="1418241" y="4701341"/>
              <a:ext cx="399444" cy="387607"/>
            </a:xfrm>
            <a:custGeom>
              <a:avLst/>
              <a:gdLst/>
              <a:ahLst/>
              <a:cxnLst/>
              <a:rect l="l" t="t" r="r" b="b"/>
              <a:pathLst>
                <a:path w="8605" h="8350" extrusionOk="0">
                  <a:moveTo>
                    <a:pt x="408" y="1"/>
                  </a:moveTo>
                  <a:cubicBezTo>
                    <a:pt x="179" y="1"/>
                    <a:pt x="0" y="179"/>
                    <a:pt x="0" y="408"/>
                  </a:cubicBezTo>
                  <a:lnTo>
                    <a:pt x="0" y="7942"/>
                  </a:lnTo>
                  <a:cubicBezTo>
                    <a:pt x="0" y="8171"/>
                    <a:pt x="179" y="8349"/>
                    <a:pt x="408" y="8349"/>
                  </a:cubicBezTo>
                  <a:lnTo>
                    <a:pt x="8196" y="8349"/>
                  </a:lnTo>
                  <a:cubicBezTo>
                    <a:pt x="8426" y="8349"/>
                    <a:pt x="8604" y="8171"/>
                    <a:pt x="8604" y="7942"/>
                  </a:cubicBezTo>
                  <a:lnTo>
                    <a:pt x="8604" y="408"/>
                  </a:lnTo>
                  <a:cubicBezTo>
                    <a:pt x="8604" y="179"/>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6"/>
            <p:cNvSpPr/>
            <p:nvPr/>
          </p:nvSpPr>
          <p:spPr>
            <a:xfrm>
              <a:off x="2092166" y="4314987"/>
              <a:ext cx="545574" cy="541443"/>
            </a:xfrm>
            <a:custGeom>
              <a:avLst/>
              <a:gdLst/>
              <a:ahLst/>
              <a:cxnLst/>
              <a:rect l="l" t="t" r="r" b="b"/>
              <a:pathLst>
                <a:path w="11753" h="11664" extrusionOk="0">
                  <a:moveTo>
                    <a:pt x="5967" y="0"/>
                  </a:moveTo>
                  <a:cubicBezTo>
                    <a:pt x="5864" y="0"/>
                    <a:pt x="5762" y="38"/>
                    <a:pt x="5685" y="115"/>
                  </a:cubicBezTo>
                  <a:lnTo>
                    <a:pt x="166" y="5634"/>
                  </a:lnTo>
                  <a:cubicBezTo>
                    <a:pt x="1" y="5787"/>
                    <a:pt x="1" y="6055"/>
                    <a:pt x="166" y="6208"/>
                  </a:cubicBezTo>
                  <a:lnTo>
                    <a:pt x="5494" y="11548"/>
                  </a:lnTo>
                  <a:cubicBezTo>
                    <a:pt x="5577" y="11625"/>
                    <a:pt x="5682" y="11663"/>
                    <a:pt x="5787" y="11663"/>
                  </a:cubicBezTo>
                  <a:cubicBezTo>
                    <a:pt x="5893" y="11663"/>
                    <a:pt x="5998" y="11625"/>
                    <a:pt x="6081" y="11548"/>
                  </a:cubicBezTo>
                  <a:lnTo>
                    <a:pt x="11587" y="6029"/>
                  </a:lnTo>
                  <a:cubicBezTo>
                    <a:pt x="11753" y="5876"/>
                    <a:pt x="11753" y="5609"/>
                    <a:pt x="11587" y="5456"/>
                  </a:cubicBezTo>
                  <a:lnTo>
                    <a:pt x="6259" y="115"/>
                  </a:lnTo>
                  <a:cubicBezTo>
                    <a:pt x="6176" y="38"/>
                    <a:pt x="6071" y="0"/>
                    <a:pt x="5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6"/>
            <p:cNvSpPr/>
            <p:nvPr/>
          </p:nvSpPr>
          <p:spPr>
            <a:xfrm>
              <a:off x="2480330" y="3638694"/>
              <a:ext cx="388164" cy="400001"/>
            </a:xfrm>
            <a:custGeom>
              <a:avLst/>
              <a:gdLst/>
              <a:ahLst/>
              <a:cxnLst/>
              <a:rect l="l" t="t" r="r" b="b"/>
              <a:pathLst>
                <a:path w="8362" h="8617" extrusionOk="0">
                  <a:moveTo>
                    <a:pt x="408" y="0"/>
                  </a:moveTo>
                  <a:cubicBezTo>
                    <a:pt x="191" y="0"/>
                    <a:pt x="0" y="179"/>
                    <a:pt x="0" y="408"/>
                  </a:cubicBezTo>
                  <a:lnTo>
                    <a:pt x="0" y="8209"/>
                  </a:lnTo>
                  <a:cubicBezTo>
                    <a:pt x="0" y="8425"/>
                    <a:pt x="191" y="8617"/>
                    <a:pt x="408" y="8617"/>
                  </a:cubicBezTo>
                  <a:lnTo>
                    <a:pt x="7954" y="8617"/>
                  </a:lnTo>
                  <a:cubicBezTo>
                    <a:pt x="8183" y="8617"/>
                    <a:pt x="8362" y="8425"/>
                    <a:pt x="8362" y="8209"/>
                  </a:cubicBezTo>
                  <a:lnTo>
                    <a:pt x="8362" y="408"/>
                  </a:lnTo>
                  <a:cubicBezTo>
                    <a:pt x="8362" y="179"/>
                    <a:pt x="8183" y="0"/>
                    <a:pt x="7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6"/>
            <p:cNvSpPr/>
            <p:nvPr/>
          </p:nvSpPr>
          <p:spPr>
            <a:xfrm>
              <a:off x="2092166" y="2820959"/>
              <a:ext cx="545574" cy="541304"/>
            </a:xfrm>
            <a:custGeom>
              <a:avLst/>
              <a:gdLst/>
              <a:ahLst/>
              <a:cxnLst/>
              <a:rect l="l" t="t" r="r" b="b"/>
              <a:pathLst>
                <a:path w="11753" h="11661" extrusionOk="0">
                  <a:moveTo>
                    <a:pt x="5787" y="1"/>
                  </a:moveTo>
                  <a:cubicBezTo>
                    <a:pt x="5682" y="1"/>
                    <a:pt x="5577" y="39"/>
                    <a:pt x="5494" y="115"/>
                  </a:cubicBezTo>
                  <a:lnTo>
                    <a:pt x="166" y="5443"/>
                  </a:lnTo>
                  <a:cubicBezTo>
                    <a:pt x="1" y="5609"/>
                    <a:pt x="1" y="5864"/>
                    <a:pt x="166" y="6030"/>
                  </a:cubicBezTo>
                  <a:lnTo>
                    <a:pt x="5685" y="11536"/>
                  </a:lnTo>
                  <a:cubicBezTo>
                    <a:pt x="5762" y="11619"/>
                    <a:pt x="5864" y="11660"/>
                    <a:pt x="5967" y="11660"/>
                  </a:cubicBezTo>
                  <a:cubicBezTo>
                    <a:pt x="6071" y="11660"/>
                    <a:pt x="6176" y="11619"/>
                    <a:pt x="6259" y="11536"/>
                  </a:cubicBezTo>
                  <a:lnTo>
                    <a:pt x="11587" y="6208"/>
                  </a:lnTo>
                  <a:cubicBezTo>
                    <a:pt x="11753" y="6042"/>
                    <a:pt x="11753" y="5787"/>
                    <a:pt x="11587" y="5635"/>
                  </a:cubicBezTo>
                  <a:lnTo>
                    <a:pt x="6081" y="115"/>
                  </a:lnTo>
                  <a:cubicBezTo>
                    <a:pt x="5998" y="39"/>
                    <a:pt x="5893" y="1"/>
                    <a:pt x="5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728"/>
        <p:cNvGrpSpPr/>
        <p:nvPr/>
      </p:nvGrpSpPr>
      <p:grpSpPr>
        <a:xfrm>
          <a:off x="0" y="0"/>
          <a:ext cx="0" cy="0"/>
          <a:chOff x="0" y="0"/>
          <a:chExt cx="0" cy="0"/>
        </a:xfrm>
      </p:grpSpPr>
      <p:sp>
        <p:nvSpPr>
          <p:cNvPr id="729" name="Google Shape;729;p32"/>
          <p:cNvSpPr txBox="1">
            <a:spLocks noGrp="1"/>
          </p:cNvSpPr>
          <p:nvPr>
            <p:ph type="title"/>
          </p:nvPr>
        </p:nvSpPr>
        <p:spPr>
          <a:xfrm>
            <a:off x="1015275" y="1930500"/>
            <a:ext cx="2157900" cy="388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400"/>
              <a:buNone/>
              <a:defRPr sz="2400">
                <a:solidFill>
                  <a:schemeClr val="accent3"/>
                </a:solidFill>
              </a:defRPr>
            </a:lvl1pPr>
            <a:lvl2pPr lvl="1" algn="ctr" rtl="0">
              <a:spcBef>
                <a:spcPts val="0"/>
              </a:spcBef>
              <a:spcAft>
                <a:spcPts val="0"/>
              </a:spcAft>
              <a:buClr>
                <a:schemeClr val="accent3"/>
              </a:buClr>
              <a:buSzPts val="2400"/>
              <a:buNone/>
              <a:defRPr sz="2400">
                <a:solidFill>
                  <a:schemeClr val="accent3"/>
                </a:solidFill>
              </a:defRPr>
            </a:lvl2pPr>
            <a:lvl3pPr lvl="2" algn="ctr" rtl="0">
              <a:spcBef>
                <a:spcPts val="0"/>
              </a:spcBef>
              <a:spcAft>
                <a:spcPts val="0"/>
              </a:spcAft>
              <a:buClr>
                <a:schemeClr val="accent3"/>
              </a:buClr>
              <a:buSzPts val="2400"/>
              <a:buNone/>
              <a:defRPr sz="2400">
                <a:solidFill>
                  <a:schemeClr val="accent3"/>
                </a:solidFill>
              </a:defRPr>
            </a:lvl3pPr>
            <a:lvl4pPr lvl="3" algn="ctr" rtl="0">
              <a:spcBef>
                <a:spcPts val="0"/>
              </a:spcBef>
              <a:spcAft>
                <a:spcPts val="0"/>
              </a:spcAft>
              <a:buClr>
                <a:schemeClr val="accent3"/>
              </a:buClr>
              <a:buSzPts val="2400"/>
              <a:buNone/>
              <a:defRPr sz="2400">
                <a:solidFill>
                  <a:schemeClr val="accent3"/>
                </a:solidFill>
              </a:defRPr>
            </a:lvl4pPr>
            <a:lvl5pPr lvl="4" algn="ctr" rtl="0">
              <a:spcBef>
                <a:spcPts val="0"/>
              </a:spcBef>
              <a:spcAft>
                <a:spcPts val="0"/>
              </a:spcAft>
              <a:buClr>
                <a:schemeClr val="accent3"/>
              </a:buClr>
              <a:buSzPts val="2400"/>
              <a:buNone/>
              <a:defRPr sz="2400">
                <a:solidFill>
                  <a:schemeClr val="accent3"/>
                </a:solidFill>
              </a:defRPr>
            </a:lvl5pPr>
            <a:lvl6pPr lvl="5" algn="ctr" rtl="0">
              <a:spcBef>
                <a:spcPts val="0"/>
              </a:spcBef>
              <a:spcAft>
                <a:spcPts val="0"/>
              </a:spcAft>
              <a:buClr>
                <a:schemeClr val="accent3"/>
              </a:buClr>
              <a:buSzPts val="2400"/>
              <a:buNone/>
              <a:defRPr sz="2400">
                <a:solidFill>
                  <a:schemeClr val="accent3"/>
                </a:solidFill>
              </a:defRPr>
            </a:lvl6pPr>
            <a:lvl7pPr lvl="6" algn="ctr" rtl="0">
              <a:spcBef>
                <a:spcPts val="0"/>
              </a:spcBef>
              <a:spcAft>
                <a:spcPts val="0"/>
              </a:spcAft>
              <a:buClr>
                <a:schemeClr val="accent3"/>
              </a:buClr>
              <a:buSzPts val="2400"/>
              <a:buNone/>
              <a:defRPr sz="2400">
                <a:solidFill>
                  <a:schemeClr val="accent3"/>
                </a:solidFill>
              </a:defRPr>
            </a:lvl7pPr>
            <a:lvl8pPr lvl="7" algn="ctr" rtl="0">
              <a:spcBef>
                <a:spcPts val="0"/>
              </a:spcBef>
              <a:spcAft>
                <a:spcPts val="0"/>
              </a:spcAft>
              <a:buClr>
                <a:schemeClr val="accent3"/>
              </a:buClr>
              <a:buSzPts val="2400"/>
              <a:buNone/>
              <a:defRPr sz="2400">
                <a:solidFill>
                  <a:schemeClr val="accent3"/>
                </a:solidFill>
              </a:defRPr>
            </a:lvl8pPr>
            <a:lvl9pPr lvl="8" algn="ctr" rtl="0">
              <a:spcBef>
                <a:spcPts val="0"/>
              </a:spcBef>
              <a:spcAft>
                <a:spcPts val="0"/>
              </a:spcAft>
              <a:buClr>
                <a:schemeClr val="accent3"/>
              </a:buClr>
              <a:buSzPts val="2400"/>
              <a:buNone/>
              <a:defRPr sz="2400">
                <a:solidFill>
                  <a:schemeClr val="accent3"/>
                </a:solidFill>
              </a:defRPr>
            </a:lvl9pPr>
          </a:lstStyle>
          <a:p>
            <a:endParaRPr/>
          </a:p>
        </p:txBody>
      </p:sp>
      <p:sp>
        <p:nvSpPr>
          <p:cNvPr id="730" name="Google Shape;730;p32"/>
          <p:cNvSpPr txBox="1">
            <a:spLocks noGrp="1"/>
          </p:cNvSpPr>
          <p:nvPr>
            <p:ph type="subTitle" idx="1"/>
          </p:nvPr>
        </p:nvSpPr>
        <p:spPr>
          <a:xfrm>
            <a:off x="1015275" y="2345575"/>
            <a:ext cx="2157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5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731" name="Google Shape;731;p32"/>
          <p:cNvSpPr txBox="1">
            <a:spLocks noGrp="1"/>
          </p:cNvSpPr>
          <p:nvPr>
            <p:ph type="title" idx="2"/>
          </p:nvPr>
        </p:nvSpPr>
        <p:spPr>
          <a:xfrm>
            <a:off x="3495150" y="1930500"/>
            <a:ext cx="2153700" cy="388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400"/>
              <a:buNone/>
              <a:defRPr sz="2400">
                <a:solidFill>
                  <a:schemeClr val="accent3"/>
                </a:solidFill>
              </a:defRPr>
            </a:lvl1pPr>
            <a:lvl2pPr lvl="1" algn="ctr" rtl="0">
              <a:spcBef>
                <a:spcPts val="0"/>
              </a:spcBef>
              <a:spcAft>
                <a:spcPts val="0"/>
              </a:spcAft>
              <a:buClr>
                <a:schemeClr val="accent3"/>
              </a:buClr>
              <a:buSzPts val="2400"/>
              <a:buNone/>
              <a:defRPr sz="2400">
                <a:solidFill>
                  <a:schemeClr val="accent3"/>
                </a:solidFill>
              </a:defRPr>
            </a:lvl2pPr>
            <a:lvl3pPr lvl="2" algn="ctr" rtl="0">
              <a:spcBef>
                <a:spcPts val="0"/>
              </a:spcBef>
              <a:spcAft>
                <a:spcPts val="0"/>
              </a:spcAft>
              <a:buClr>
                <a:schemeClr val="accent3"/>
              </a:buClr>
              <a:buSzPts val="2400"/>
              <a:buNone/>
              <a:defRPr sz="2400">
                <a:solidFill>
                  <a:schemeClr val="accent3"/>
                </a:solidFill>
              </a:defRPr>
            </a:lvl3pPr>
            <a:lvl4pPr lvl="3" algn="ctr" rtl="0">
              <a:spcBef>
                <a:spcPts val="0"/>
              </a:spcBef>
              <a:spcAft>
                <a:spcPts val="0"/>
              </a:spcAft>
              <a:buClr>
                <a:schemeClr val="accent3"/>
              </a:buClr>
              <a:buSzPts val="2400"/>
              <a:buNone/>
              <a:defRPr sz="2400">
                <a:solidFill>
                  <a:schemeClr val="accent3"/>
                </a:solidFill>
              </a:defRPr>
            </a:lvl4pPr>
            <a:lvl5pPr lvl="4" algn="ctr" rtl="0">
              <a:spcBef>
                <a:spcPts val="0"/>
              </a:spcBef>
              <a:spcAft>
                <a:spcPts val="0"/>
              </a:spcAft>
              <a:buClr>
                <a:schemeClr val="accent3"/>
              </a:buClr>
              <a:buSzPts val="2400"/>
              <a:buNone/>
              <a:defRPr sz="2400">
                <a:solidFill>
                  <a:schemeClr val="accent3"/>
                </a:solidFill>
              </a:defRPr>
            </a:lvl5pPr>
            <a:lvl6pPr lvl="5" algn="ctr" rtl="0">
              <a:spcBef>
                <a:spcPts val="0"/>
              </a:spcBef>
              <a:spcAft>
                <a:spcPts val="0"/>
              </a:spcAft>
              <a:buClr>
                <a:schemeClr val="accent3"/>
              </a:buClr>
              <a:buSzPts val="2400"/>
              <a:buNone/>
              <a:defRPr sz="2400">
                <a:solidFill>
                  <a:schemeClr val="accent3"/>
                </a:solidFill>
              </a:defRPr>
            </a:lvl6pPr>
            <a:lvl7pPr lvl="6" algn="ctr" rtl="0">
              <a:spcBef>
                <a:spcPts val="0"/>
              </a:spcBef>
              <a:spcAft>
                <a:spcPts val="0"/>
              </a:spcAft>
              <a:buClr>
                <a:schemeClr val="accent3"/>
              </a:buClr>
              <a:buSzPts val="2400"/>
              <a:buNone/>
              <a:defRPr sz="2400">
                <a:solidFill>
                  <a:schemeClr val="accent3"/>
                </a:solidFill>
              </a:defRPr>
            </a:lvl7pPr>
            <a:lvl8pPr lvl="7" algn="ctr" rtl="0">
              <a:spcBef>
                <a:spcPts val="0"/>
              </a:spcBef>
              <a:spcAft>
                <a:spcPts val="0"/>
              </a:spcAft>
              <a:buClr>
                <a:schemeClr val="accent3"/>
              </a:buClr>
              <a:buSzPts val="2400"/>
              <a:buNone/>
              <a:defRPr sz="2400">
                <a:solidFill>
                  <a:schemeClr val="accent3"/>
                </a:solidFill>
              </a:defRPr>
            </a:lvl8pPr>
            <a:lvl9pPr lvl="8" algn="ctr" rtl="0">
              <a:spcBef>
                <a:spcPts val="0"/>
              </a:spcBef>
              <a:spcAft>
                <a:spcPts val="0"/>
              </a:spcAft>
              <a:buClr>
                <a:schemeClr val="accent3"/>
              </a:buClr>
              <a:buSzPts val="2400"/>
              <a:buNone/>
              <a:defRPr sz="2400">
                <a:solidFill>
                  <a:schemeClr val="accent3"/>
                </a:solidFill>
              </a:defRPr>
            </a:lvl9pPr>
          </a:lstStyle>
          <a:p>
            <a:endParaRPr/>
          </a:p>
        </p:txBody>
      </p:sp>
      <p:sp>
        <p:nvSpPr>
          <p:cNvPr id="732" name="Google Shape;732;p32"/>
          <p:cNvSpPr txBox="1">
            <a:spLocks noGrp="1"/>
          </p:cNvSpPr>
          <p:nvPr>
            <p:ph type="subTitle" idx="3"/>
          </p:nvPr>
        </p:nvSpPr>
        <p:spPr>
          <a:xfrm>
            <a:off x="3495150" y="2345575"/>
            <a:ext cx="2153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5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733" name="Google Shape;733;p32"/>
          <p:cNvSpPr txBox="1">
            <a:spLocks noGrp="1"/>
          </p:cNvSpPr>
          <p:nvPr>
            <p:ph type="title" idx="4"/>
          </p:nvPr>
        </p:nvSpPr>
        <p:spPr>
          <a:xfrm>
            <a:off x="1015275" y="3668700"/>
            <a:ext cx="2157900" cy="388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400"/>
              <a:buNone/>
              <a:defRPr sz="2400">
                <a:solidFill>
                  <a:schemeClr val="accent3"/>
                </a:solidFill>
              </a:defRPr>
            </a:lvl1pPr>
            <a:lvl2pPr lvl="1" algn="ctr" rtl="0">
              <a:spcBef>
                <a:spcPts val="0"/>
              </a:spcBef>
              <a:spcAft>
                <a:spcPts val="0"/>
              </a:spcAft>
              <a:buClr>
                <a:schemeClr val="accent3"/>
              </a:buClr>
              <a:buSzPts val="2400"/>
              <a:buNone/>
              <a:defRPr sz="2400">
                <a:solidFill>
                  <a:schemeClr val="accent3"/>
                </a:solidFill>
              </a:defRPr>
            </a:lvl2pPr>
            <a:lvl3pPr lvl="2" algn="ctr" rtl="0">
              <a:spcBef>
                <a:spcPts val="0"/>
              </a:spcBef>
              <a:spcAft>
                <a:spcPts val="0"/>
              </a:spcAft>
              <a:buClr>
                <a:schemeClr val="accent3"/>
              </a:buClr>
              <a:buSzPts val="2400"/>
              <a:buNone/>
              <a:defRPr sz="2400">
                <a:solidFill>
                  <a:schemeClr val="accent3"/>
                </a:solidFill>
              </a:defRPr>
            </a:lvl3pPr>
            <a:lvl4pPr lvl="3" algn="ctr" rtl="0">
              <a:spcBef>
                <a:spcPts val="0"/>
              </a:spcBef>
              <a:spcAft>
                <a:spcPts val="0"/>
              </a:spcAft>
              <a:buClr>
                <a:schemeClr val="accent3"/>
              </a:buClr>
              <a:buSzPts val="2400"/>
              <a:buNone/>
              <a:defRPr sz="2400">
                <a:solidFill>
                  <a:schemeClr val="accent3"/>
                </a:solidFill>
              </a:defRPr>
            </a:lvl4pPr>
            <a:lvl5pPr lvl="4" algn="ctr" rtl="0">
              <a:spcBef>
                <a:spcPts val="0"/>
              </a:spcBef>
              <a:spcAft>
                <a:spcPts val="0"/>
              </a:spcAft>
              <a:buClr>
                <a:schemeClr val="accent3"/>
              </a:buClr>
              <a:buSzPts val="2400"/>
              <a:buNone/>
              <a:defRPr sz="2400">
                <a:solidFill>
                  <a:schemeClr val="accent3"/>
                </a:solidFill>
              </a:defRPr>
            </a:lvl5pPr>
            <a:lvl6pPr lvl="5" algn="ctr" rtl="0">
              <a:spcBef>
                <a:spcPts val="0"/>
              </a:spcBef>
              <a:spcAft>
                <a:spcPts val="0"/>
              </a:spcAft>
              <a:buClr>
                <a:schemeClr val="accent3"/>
              </a:buClr>
              <a:buSzPts val="2400"/>
              <a:buNone/>
              <a:defRPr sz="2400">
                <a:solidFill>
                  <a:schemeClr val="accent3"/>
                </a:solidFill>
              </a:defRPr>
            </a:lvl6pPr>
            <a:lvl7pPr lvl="6" algn="ctr" rtl="0">
              <a:spcBef>
                <a:spcPts val="0"/>
              </a:spcBef>
              <a:spcAft>
                <a:spcPts val="0"/>
              </a:spcAft>
              <a:buClr>
                <a:schemeClr val="accent3"/>
              </a:buClr>
              <a:buSzPts val="2400"/>
              <a:buNone/>
              <a:defRPr sz="2400">
                <a:solidFill>
                  <a:schemeClr val="accent3"/>
                </a:solidFill>
              </a:defRPr>
            </a:lvl7pPr>
            <a:lvl8pPr lvl="7" algn="ctr" rtl="0">
              <a:spcBef>
                <a:spcPts val="0"/>
              </a:spcBef>
              <a:spcAft>
                <a:spcPts val="0"/>
              </a:spcAft>
              <a:buClr>
                <a:schemeClr val="accent3"/>
              </a:buClr>
              <a:buSzPts val="2400"/>
              <a:buNone/>
              <a:defRPr sz="2400">
                <a:solidFill>
                  <a:schemeClr val="accent3"/>
                </a:solidFill>
              </a:defRPr>
            </a:lvl8pPr>
            <a:lvl9pPr lvl="8" algn="ctr" rtl="0">
              <a:spcBef>
                <a:spcPts val="0"/>
              </a:spcBef>
              <a:spcAft>
                <a:spcPts val="0"/>
              </a:spcAft>
              <a:buClr>
                <a:schemeClr val="accent3"/>
              </a:buClr>
              <a:buSzPts val="2400"/>
              <a:buNone/>
              <a:defRPr sz="2400">
                <a:solidFill>
                  <a:schemeClr val="accent3"/>
                </a:solidFill>
              </a:defRPr>
            </a:lvl9pPr>
          </a:lstStyle>
          <a:p>
            <a:endParaRPr/>
          </a:p>
        </p:txBody>
      </p:sp>
      <p:sp>
        <p:nvSpPr>
          <p:cNvPr id="734" name="Google Shape;734;p32"/>
          <p:cNvSpPr txBox="1">
            <a:spLocks noGrp="1"/>
          </p:cNvSpPr>
          <p:nvPr>
            <p:ph type="subTitle" idx="5"/>
          </p:nvPr>
        </p:nvSpPr>
        <p:spPr>
          <a:xfrm>
            <a:off x="1015275" y="4083775"/>
            <a:ext cx="2157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5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735" name="Google Shape;735;p32"/>
          <p:cNvSpPr txBox="1">
            <a:spLocks noGrp="1"/>
          </p:cNvSpPr>
          <p:nvPr>
            <p:ph type="title" idx="6"/>
          </p:nvPr>
        </p:nvSpPr>
        <p:spPr>
          <a:xfrm>
            <a:off x="3495150" y="3668700"/>
            <a:ext cx="2153700" cy="388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400"/>
              <a:buNone/>
              <a:defRPr sz="2400">
                <a:solidFill>
                  <a:schemeClr val="accent3"/>
                </a:solidFill>
              </a:defRPr>
            </a:lvl1pPr>
            <a:lvl2pPr lvl="1" algn="ctr" rtl="0">
              <a:spcBef>
                <a:spcPts val="0"/>
              </a:spcBef>
              <a:spcAft>
                <a:spcPts val="0"/>
              </a:spcAft>
              <a:buClr>
                <a:schemeClr val="accent3"/>
              </a:buClr>
              <a:buSzPts val="2400"/>
              <a:buNone/>
              <a:defRPr sz="2400">
                <a:solidFill>
                  <a:schemeClr val="accent3"/>
                </a:solidFill>
              </a:defRPr>
            </a:lvl2pPr>
            <a:lvl3pPr lvl="2" algn="ctr" rtl="0">
              <a:spcBef>
                <a:spcPts val="0"/>
              </a:spcBef>
              <a:spcAft>
                <a:spcPts val="0"/>
              </a:spcAft>
              <a:buClr>
                <a:schemeClr val="accent3"/>
              </a:buClr>
              <a:buSzPts val="2400"/>
              <a:buNone/>
              <a:defRPr sz="2400">
                <a:solidFill>
                  <a:schemeClr val="accent3"/>
                </a:solidFill>
              </a:defRPr>
            </a:lvl3pPr>
            <a:lvl4pPr lvl="3" algn="ctr" rtl="0">
              <a:spcBef>
                <a:spcPts val="0"/>
              </a:spcBef>
              <a:spcAft>
                <a:spcPts val="0"/>
              </a:spcAft>
              <a:buClr>
                <a:schemeClr val="accent3"/>
              </a:buClr>
              <a:buSzPts val="2400"/>
              <a:buNone/>
              <a:defRPr sz="2400">
                <a:solidFill>
                  <a:schemeClr val="accent3"/>
                </a:solidFill>
              </a:defRPr>
            </a:lvl4pPr>
            <a:lvl5pPr lvl="4" algn="ctr" rtl="0">
              <a:spcBef>
                <a:spcPts val="0"/>
              </a:spcBef>
              <a:spcAft>
                <a:spcPts val="0"/>
              </a:spcAft>
              <a:buClr>
                <a:schemeClr val="accent3"/>
              </a:buClr>
              <a:buSzPts val="2400"/>
              <a:buNone/>
              <a:defRPr sz="2400">
                <a:solidFill>
                  <a:schemeClr val="accent3"/>
                </a:solidFill>
              </a:defRPr>
            </a:lvl5pPr>
            <a:lvl6pPr lvl="5" algn="ctr" rtl="0">
              <a:spcBef>
                <a:spcPts val="0"/>
              </a:spcBef>
              <a:spcAft>
                <a:spcPts val="0"/>
              </a:spcAft>
              <a:buClr>
                <a:schemeClr val="accent3"/>
              </a:buClr>
              <a:buSzPts val="2400"/>
              <a:buNone/>
              <a:defRPr sz="2400">
                <a:solidFill>
                  <a:schemeClr val="accent3"/>
                </a:solidFill>
              </a:defRPr>
            </a:lvl6pPr>
            <a:lvl7pPr lvl="6" algn="ctr" rtl="0">
              <a:spcBef>
                <a:spcPts val="0"/>
              </a:spcBef>
              <a:spcAft>
                <a:spcPts val="0"/>
              </a:spcAft>
              <a:buClr>
                <a:schemeClr val="accent3"/>
              </a:buClr>
              <a:buSzPts val="2400"/>
              <a:buNone/>
              <a:defRPr sz="2400">
                <a:solidFill>
                  <a:schemeClr val="accent3"/>
                </a:solidFill>
              </a:defRPr>
            </a:lvl7pPr>
            <a:lvl8pPr lvl="7" algn="ctr" rtl="0">
              <a:spcBef>
                <a:spcPts val="0"/>
              </a:spcBef>
              <a:spcAft>
                <a:spcPts val="0"/>
              </a:spcAft>
              <a:buClr>
                <a:schemeClr val="accent3"/>
              </a:buClr>
              <a:buSzPts val="2400"/>
              <a:buNone/>
              <a:defRPr sz="2400">
                <a:solidFill>
                  <a:schemeClr val="accent3"/>
                </a:solidFill>
              </a:defRPr>
            </a:lvl8pPr>
            <a:lvl9pPr lvl="8" algn="ctr" rtl="0">
              <a:spcBef>
                <a:spcPts val="0"/>
              </a:spcBef>
              <a:spcAft>
                <a:spcPts val="0"/>
              </a:spcAft>
              <a:buClr>
                <a:schemeClr val="accent3"/>
              </a:buClr>
              <a:buSzPts val="2400"/>
              <a:buNone/>
              <a:defRPr sz="2400">
                <a:solidFill>
                  <a:schemeClr val="accent3"/>
                </a:solidFill>
              </a:defRPr>
            </a:lvl9pPr>
          </a:lstStyle>
          <a:p>
            <a:endParaRPr/>
          </a:p>
        </p:txBody>
      </p:sp>
      <p:sp>
        <p:nvSpPr>
          <p:cNvPr id="736" name="Google Shape;736;p32"/>
          <p:cNvSpPr txBox="1">
            <a:spLocks noGrp="1"/>
          </p:cNvSpPr>
          <p:nvPr>
            <p:ph type="subTitle" idx="7"/>
          </p:nvPr>
        </p:nvSpPr>
        <p:spPr>
          <a:xfrm>
            <a:off x="3495150" y="4083775"/>
            <a:ext cx="2153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5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737" name="Google Shape;737;p32"/>
          <p:cNvSpPr txBox="1">
            <a:spLocks noGrp="1"/>
          </p:cNvSpPr>
          <p:nvPr>
            <p:ph type="title" idx="8"/>
          </p:nvPr>
        </p:nvSpPr>
        <p:spPr>
          <a:xfrm>
            <a:off x="5970826" y="1930500"/>
            <a:ext cx="2157900" cy="388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400"/>
              <a:buNone/>
              <a:defRPr sz="2400">
                <a:solidFill>
                  <a:schemeClr val="accent3"/>
                </a:solidFill>
              </a:defRPr>
            </a:lvl1pPr>
            <a:lvl2pPr lvl="1" algn="ctr" rtl="0">
              <a:spcBef>
                <a:spcPts val="0"/>
              </a:spcBef>
              <a:spcAft>
                <a:spcPts val="0"/>
              </a:spcAft>
              <a:buClr>
                <a:schemeClr val="accent3"/>
              </a:buClr>
              <a:buSzPts val="2400"/>
              <a:buNone/>
              <a:defRPr sz="2400">
                <a:solidFill>
                  <a:schemeClr val="accent3"/>
                </a:solidFill>
              </a:defRPr>
            </a:lvl2pPr>
            <a:lvl3pPr lvl="2" algn="ctr" rtl="0">
              <a:spcBef>
                <a:spcPts val="0"/>
              </a:spcBef>
              <a:spcAft>
                <a:spcPts val="0"/>
              </a:spcAft>
              <a:buClr>
                <a:schemeClr val="accent3"/>
              </a:buClr>
              <a:buSzPts val="2400"/>
              <a:buNone/>
              <a:defRPr sz="2400">
                <a:solidFill>
                  <a:schemeClr val="accent3"/>
                </a:solidFill>
              </a:defRPr>
            </a:lvl3pPr>
            <a:lvl4pPr lvl="3" algn="ctr" rtl="0">
              <a:spcBef>
                <a:spcPts val="0"/>
              </a:spcBef>
              <a:spcAft>
                <a:spcPts val="0"/>
              </a:spcAft>
              <a:buClr>
                <a:schemeClr val="accent3"/>
              </a:buClr>
              <a:buSzPts val="2400"/>
              <a:buNone/>
              <a:defRPr sz="2400">
                <a:solidFill>
                  <a:schemeClr val="accent3"/>
                </a:solidFill>
              </a:defRPr>
            </a:lvl4pPr>
            <a:lvl5pPr lvl="4" algn="ctr" rtl="0">
              <a:spcBef>
                <a:spcPts val="0"/>
              </a:spcBef>
              <a:spcAft>
                <a:spcPts val="0"/>
              </a:spcAft>
              <a:buClr>
                <a:schemeClr val="accent3"/>
              </a:buClr>
              <a:buSzPts val="2400"/>
              <a:buNone/>
              <a:defRPr sz="2400">
                <a:solidFill>
                  <a:schemeClr val="accent3"/>
                </a:solidFill>
              </a:defRPr>
            </a:lvl5pPr>
            <a:lvl6pPr lvl="5" algn="ctr" rtl="0">
              <a:spcBef>
                <a:spcPts val="0"/>
              </a:spcBef>
              <a:spcAft>
                <a:spcPts val="0"/>
              </a:spcAft>
              <a:buClr>
                <a:schemeClr val="accent3"/>
              </a:buClr>
              <a:buSzPts val="2400"/>
              <a:buNone/>
              <a:defRPr sz="2400">
                <a:solidFill>
                  <a:schemeClr val="accent3"/>
                </a:solidFill>
              </a:defRPr>
            </a:lvl6pPr>
            <a:lvl7pPr lvl="6" algn="ctr" rtl="0">
              <a:spcBef>
                <a:spcPts val="0"/>
              </a:spcBef>
              <a:spcAft>
                <a:spcPts val="0"/>
              </a:spcAft>
              <a:buClr>
                <a:schemeClr val="accent3"/>
              </a:buClr>
              <a:buSzPts val="2400"/>
              <a:buNone/>
              <a:defRPr sz="2400">
                <a:solidFill>
                  <a:schemeClr val="accent3"/>
                </a:solidFill>
              </a:defRPr>
            </a:lvl7pPr>
            <a:lvl8pPr lvl="7" algn="ctr" rtl="0">
              <a:spcBef>
                <a:spcPts val="0"/>
              </a:spcBef>
              <a:spcAft>
                <a:spcPts val="0"/>
              </a:spcAft>
              <a:buClr>
                <a:schemeClr val="accent3"/>
              </a:buClr>
              <a:buSzPts val="2400"/>
              <a:buNone/>
              <a:defRPr sz="2400">
                <a:solidFill>
                  <a:schemeClr val="accent3"/>
                </a:solidFill>
              </a:defRPr>
            </a:lvl8pPr>
            <a:lvl9pPr lvl="8" algn="ctr" rtl="0">
              <a:spcBef>
                <a:spcPts val="0"/>
              </a:spcBef>
              <a:spcAft>
                <a:spcPts val="0"/>
              </a:spcAft>
              <a:buClr>
                <a:schemeClr val="accent3"/>
              </a:buClr>
              <a:buSzPts val="2400"/>
              <a:buNone/>
              <a:defRPr sz="2400">
                <a:solidFill>
                  <a:schemeClr val="accent3"/>
                </a:solidFill>
              </a:defRPr>
            </a:lvl9pPr>
          </a:lstStyle>
          <a:p>
            <a:endParaRPr/>
          </a:p>
        </p:txBody>
      </p:sp>
      <p:sp>
        <p:nvSpPr>
          <p:cNvPr id="738" name="Google Shape;738;p32"/>
          <p:cNvSpPr txBox="1">
            <a:spLocks noGrp="1"/>
          </p:cNvSpPr>
          <p:nvPr>
            <p:ph type="subTitle" idx="9"/>
          </p:nvPr>
        </p:nvSpPr>
        <p:spPr>
          <a:xfrm>
            <a:off x="5970826" y="2345575"/>
            <a:ext cx="2157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5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739" name="Google Shape;739;p32"/>
          <p:cNvSpPr txBox="1">
            <a:spLocks noGrp="1"/>
          </p:cNvSpPr>
          <p:nvPr>
            <p:ph type="title" idx="13"/>
          </p:nvPr>
        </p:nvSpPr>
        <p:spPr>
          <a:xfrm>
            <a:off x="5970826" y="3668700"/>
            <a:ext cx="2157900" cy="388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400"/>
              <a:buNone/>
              <a:defRPr sz="2400">
                <a:solidFill>
                  <a:schemeClr val="accent3"/>
                </a:solidFill>
              </a:defRPr>
            </a:lvl1pPr>
            <a:lvl2pPr lvl="1" algn="ctr" rtl="0">
              <a:spcBef>
                <a:spcPts val="0"/>
              </a:spcBef>
              <a:spcAft>
                <a:spcPts val="0"/>
              </a:spcAft>
              <a:buClr>
                <a:schemeClr val="accent3"/>
              </a:buClr>
              <a:buSzPts val="2400"/>
              <a:buNone/>
              <a:defRPr sz="2400">
                <a:solidFill>
                  <a:schemeClr val="accent3"/>
                </a:solidFill>
              </a:defRPr>
            </a:lvl2pPr>
            <a:lvl3pPr lvl="2" algn="ctr" rtl="0">
              <a:spcBef>
                <a:spcPts val="0"/>
              </a:spcBef>
              <a:spcAft>
                <a:spcPts val="0"/>
              </a:spcAft>
              <a:buClr>
                <a:schemeClr val="accent3"/>
              </a:buClr>
              <a:buSzPts val="2400"/>
              <a:buNone/>
              <a:defRPr sz="2400">
                <a:solidFill>
                  <a:schemeClr val="accent3"/>
                </a:solidFill>
              </a:defRPr>
            </a:lvl3pPr>
            <a:lvl4pPr lvl="3" algn="ctr" rtl="0">
              <a:spcBef>
                <a:spcPts val="0"/>
              </a:spcBef>
              <a:spcAft>
                <a:spcPts val="0"/>
              </a:spcAft>
              <a:buClr>
                <a:schemeClr val="accent3"/>
              </a:buClr>
              <a:buSzPts val="2400"/>
              <a:buNone/>
              <a:defRPr sz="2400">
                <a:solidFill>
                  <a:schemeClr val="accent3"/>
                </a:solidFill>
              </a:defRPr>
            </a:lvl4pPr>
            <a:lvl5pPr lvl="4" algn="ctr" rtl="0">
              <a:spcBef>
                <a:spcPts val="0"/>
              </a:spcBef>
              <a:spcAft>
                <a:spcPts val="0"/>
              </a:spcAft>
              <a:buClr>
                <a:schemeClr val="accent3"/>
              </a:buClr>
              <a:buSzPts val="2400"/>
              <a:buNone/>
              <a:defRPr sz="2400">
                <a:solidFill>
                  <a:schemeClr val="accent3"/>
                </a:solidFill>
              </a:defRPr>
            </a:lvl5pPr>
            <a:lvl6pPr lvl="5" algn="ctr" rtl="0">
              <a:spcBef>
                <a:spcPts val="0"/>
              </a:spcBef>
              <a:spcAft>
                <a:spcPts val="0"/>
              </a:spcAft>
              <a:buClr>
                <a:schemeClr val="accent3"/>
              </a:buClr>
              <a:buSzPts val="2400"/>
              <a:buNone/>
              <a:defRPr sz="2400">
                <a:solidFill>
                  <a:schemeClr val="accent3"/>
                </a:solidFill>
              </a:defRPr>
            </a:lvl6pPr>
            <a:lvl7pPr lvl="6" algn="ctr" rtl="0">
              <a:spcBef>
                <a:spcPts val="0"/>
              </a:spcBef>
              <a:spcAft>
                <a:spcPts val="0"/>
              </a:spcAft>
              <a:buClr>
                <a:schemeClr val="accent3"/>
              </a:buClr>
              <a:buSzPts val="2400"/>
              <a:buNone/>
              <a:defRPr sz="2400">
                <a:solidFill>
                  <a:schemeClr val="accent3"/>
                </a:solidFill>
              </a:defRPr>
            </a:lvl7pPr>
            <a:lvl8pPr lvl="7" algn="ctr" rtl="0">
              <a:spcBef>
                <a:spcPts val="0"/>
              </a:spcBef>
              <a:spcAft>
                <a:spcPts val="0"/>
              </a:spcAft>
              <a:buClr>
                <a:schemeClr val="accent3"/>
              </a:buClr>
              <a:buSzPts val="2400"/>
              <a:buNone/>
              <a:defRPr sz="2400">
                <a:solidFill>
                  <a:schemeClr val="accent3"/>
                </a:solidFill>
              </a:defRPr>
            </a:lvl8pPr>
            <a:lvl9pPr lvl="8" algn="ctr" rtl="0">
              <a:spcBef>
                <a:spcPts val="0"/>
              </a:spcBef>
              <a:spcAft>
                <a:spcPts val="0"/>
              </a:spcAft>
              <a:buClr>
                <a:schemeClr val="accent3"/>
              </a:buClr>
              <a:buSzPts val="2400"/>
              <a:buNone/>
              <a:defRPr sz="2400">
                <a:solidFill>
                  <a:schemeClr val="accent3"/>
                </a:solidFill>
              </a:defRPr>
            </a:lvl9pPr>
          </a:lstStyle>
          <a:p>
            <a:endParaRPr/>
          </a:p>
        </p:txBody>
      </p:sp>
      <p:sp>
        <p:nvSpPr>
          <p:cNvPr id="740" name="Google Shape;740;p32"/>
          <p:cNvSpPr txBox="1">
            <a:spLocks noGrp="1"/>
          </p:cNvSpPr>
          <p:nvPr>
            <p:ph type="subTitle" idx="14"/>
          </p:nvPr>
        </p:nvSpPr>
        <p:spPr>
          <a:xfrm>
            <a:off x="5970826" y="4083775"/>
            <a:ext cx="2157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5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741" name="Google Shape;741;p32"/>
          <p:cNvSpPr txBox="1">
            <a:spLocks noGrp="1"/>
          </p:cNvSpPr>
          <p:nvPr>
            <p:ph type="title" idx="15"/>
          </p:nvPr>
        </p:nvSpPr>
        <p:spPr>
          <a:xfrm>
            <a:off x="713225" y="445025"/>
            <a:ext cx="7722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42" name="Google Shape;742;p32"/>
          <p:cNvGrpSpPr/>
          <p:nvPr/>
        </p:nvGrpSpPr>
        <p:grpSpPr>
          <a:xfrm rot="1893670">
            <a:off x="68422" y="3937891"/>
            <a:ext cx="668364" cy="668662"/>
            <a:chOff x="369195" y="1138234"/>
            <a:chExt cx="1250276" cy="1250833"/>
          </a:xfrm>
        </p:grpSpPr>
        <p:sp>
          <p:nvSpPr>
            <p:cNvPr id="743" name="Google Shape;743;p32"/>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2"/>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2"/>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2"/>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2"/>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2"/>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2"/>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2"/>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2"/>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32"/>
          <p:cNvGrpSpPr/>
          <p:nvPr/>
        </p:nvGrpSpPr>
        <p:grpSpPr>
          <a:xfrm rot="1893381">
            <a:off x="499887" y="4567307"/>
            <a:ext cx="495488" cy="495709"/>
            <a:chOff x="369195" y="1138234"/>
            <a:chExt cx="1250276" cy="1250833"/>
          </a:xfrm>
        </p:grpSpPr>
        <p:sp>
          <p:nvSpPr>
            <p:cNvPr id="753" name="Google Shape;753;p32"/>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2"/>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2"/>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2"/>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2"/>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2"/>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2"/>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2"/>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2"/>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2" name="Google Shape;762;p32"/>
          <p:cNvGrpSpPr/>
          <p:nvPr/>
        </p:nvGrpSpPr>
        <p:grpSpPr>
          <a:xfrm>
            <a:off x="7981938" y="-610659"/>
            <a:ext cx="1954117" cy="1954117"/>
            <a:chOff x="367385" y="2587838"/>
            <a:chExt cx="2501110" cy="2501110"/>
          </a:xfrm>
        </p:grpSpPr>
        <p:sp>
          <p:nvSpPr>
            <p:cNvPr id="763" name="Google Shape;763;p32"/>
            <p:cNvSpPr/>
            <p:nvPr/>
          </p:nvSpPr>
          <p:spPr>
            <a:xfrm>
              <a:off x="616521" y="2910318"/>
              <a:ext cx="1930097" cy="1856521"/>
            </a:xfrm>
            <a:custGeom>
              <a:avLst/>
              <a:gdLst/>
              <a:ahLst/>
              <a:cxnLst/>
              <a:rect l="l" t="t" r="r" b="b"/>
              <a:pathLst>
                <a:path w="41579" h="39994" extrusionOk="0">
                  <a:moveTo>
                    <a:pt x="21576" y="8911"/>
                  </a:moveTo>
                  <a:cubicBezTo>
                    <a:pt x="23002" y="8911"/>
                    <a:pt x="24441" y="9186"/>
                    <a:pt x="25812" y="9751"/>
                  </a:cubicBezTo>
                  <a:cubicBezTo>
                    <a:pt x="29954" y="11472"/>
                    <a:pt x="32656" y="15513"/>
                    <a:pt x="32656" y="19999"/>
                  </a:cubicBezTo>
                  <a:cubicBezTo>
                    <a:pt x="32656" y="26118"/>
                    <a:pt x="27698" y="31076"/>
                    <a:pt x="21580" y="31076"/>
                  </a:cubicBezTo>
                  <a:cubicBezTo>
                    <a:pt x="17093" y="31076"/>
                    <a:pt x="13052" y="28386"/>
                    <a:pt x="11332" y="24244"/>
                  </a:cubicBezTo>
                  <a:cubicBezTo>
                    <a:pt x="9611" y="20101"/>
                    <a:pt x="10567" y="15334"/>
                    <a:pt x="13728" y="12160"/>
                  </a:cubicBezTo>
                  <a:cubicBezTo>
                    <a:pt x="15852" y="10036"/>
                    <a:pt x="18689" y="8911"/>
                    <a:pt x="21576" y="8911"/>
                  </a:cubicBezTo>
                  <a:close/>
                  <a:moveTo>
                    <a:pt x="21603" y="0"/>
                  </a:moveTo>
                  <a:cubicBezTo>
                    <a:pt x="21595" y="0"/>
                    <a:pt x="21588" y="0"/>
                    <a:pt x="21580" y="0"/>
                  </a:cubicBezTo>
                  <a:cubicBezTo>
                    <a:pt x="13486" y="0"/>
                    <a:pt x="6195" y="4869"/>
                    <a:pt x="3098" y="12339"/>
                  </a:cubicBezTo>
                  <a:cubicBezTo>
                    <a:pt x="0" y="19821"/>
                    <a:pt x="1721" y="28425"/>
                    <a:pt x="7431" y="34135"/>
                  </a:cubicBezTo>
                  <a:cubicBezTo>
                    <a:pt x="11258" y="37962"/>
                    <a:pt x="16373" y="39994"/>
                    <a:pt x="21576" y="39994"/>
                  </a:cubicBezTo>
                  <a:cubicBezTo>
                    <a:pt x="24154" y="39994"/>
                    <a:pt x="26753" y="39495"/>
                    <a:pt x="29228" y="38469"/>
                  </a:cubicBezTo>
                  <a:cubicBezTo>
                    <a:pt x="36710" y="35384"/>
                    <a:pt x="41579" y="28081"/>
                    <a:pt x="41579" y="19999"/>
                  </a:cubicBezTo>
                  <a:cubicBezTo>
                    <a:pt x="41579" y="8956"/>
                    <a:pt x="32631" y="0"/>
                    <a:pt x="21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2"/>
            <p:cNvSpPr/>
            <p:nvPr/>
          </p:nvSpPr>
          <p:spPr>
            <a:xfrm>
              <a:off x="1418241" y="2587838"/>
              <a:ext cx="399444" cy="388210"/>
            </a:xfrm>
            <a:custGeom>
              <a:avLst/>
              <a:gdLst/>
              <a:ahLst/>
              <a:cxnLst/>
              <a:rect l="l" t="t" r="r" b="b"/>
              <a:pathLst>
                <a:path w="8605" h="8363" extrusionOk="0">
                  <a:moveTo>
                    <a:pt x="408" y="1"/>
                  </a:moveTo>
                  <a:cubicBezTo>
                    <a:pt x="179" y="1"/>
                    <a:pt x="0" y="192"/>
                    <a:pt x="0" y="408"/>
                  </a:cubicBezTo>
                  <a:lnTo>
                    <a:pt x="0" y="7954"/>
                  </a:lnTo>
                  <a:cubicBezTo>
                    <a:pt x="0" y="8184"/>
                    <a:pt x="179" y="8362"/>
                    <a:pt x="408" y="8362"/>
                  </a:cubicBezTo>
                  <a:lnTo>
                    <a:pt x="8196" y="8362"/>
                  </a:lnTo>
                  <a:cubicBezTo>
                    <a:pt x="8426" y="8362"/>
                    <a:pt x="8604" y="8184"/>
                    <a:pt x="8604" y="7954"/>
                  </a:cubicBezTo>
                  <a:lnTo>
                    <a:pt x="8604" y="408"/>
                  </a:lnTo>
                  <a:cubicBezTo>
                    <a:pt x="8604" y="192"/>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2"/>
            <p:cNvSpPr/>
            <p:nvPr/>
          </p:nvSpPr>
          <p:spPr>
            <a:xfrm>
              <a:off x="598185" y="2820541"/>
              <a:ext cx="544971" cy="541721"/>
            </a:xfrm>
            <a:custGeom>
              <a:avLst/>
              <a:gdLst/>
              <a:ahLst/>
              <a:cxnLst/>
              <a:rect l="l" t="t" r="r" b="b"/>
              <a:pathLst>
                <a:path w="11740" h="11670" extrusionOk="0">
                  <a:moveTo>
                    <a:pt x="5964" y="0"/>
                  </a:moveTo>
                  <a:cubicBezTo>
                    <a:pt x="5860" y="0"/>
                    <a:pt x="5755" y="42"/>
                    <a:pt x="5672" y="124"/>
                  </a:cubicBezTo>
                  <a:lnTo>
                    <a:pt x="166" y="5644"/>
                  </a:lnTo>
                  <a:cubicBezTo>
                    <a:pt x="0" y="5796"/>
                    <a:pt x="0" y="6051"/>
                    <a:pt x="166" y="6217"/>
                  </a:cubicBezTo>
                  <a:lnTo>
                    <a:pt x="5494" y="11545"/>
                  </a:lnTo>
                  <a:cubicBezTo>
                    <a:pt x="5577" y="11628"/>
                    <a:pt x="5682" y="11669"/>
                    <a:pt x="5785" y="11669"/>
                  </a:cubicBezTo>
                  <a:cubicBezTo>
                    <a:pt x="5889" y="11669"/>
                    <a:pt x="5991" y="11628"/>
                    <a:pt x="6067" y="11545"/>
                  </a:cubicBezTo>
                  <a:lnTo>
                    <a:pt x="11586" y="6039"/>
                  </a:lnTo>
                  <a:cubicBezTo>
                    <a:pt x="11739" y="5873"/>
                    <a:pt x="11739" y="5618"/>
                    <a:pt x="11586" y="5452"/>
                  </a:cubicBezTo>
                  <a:lnTo>
                    <a:pt x="6246" y="124"/>
                  </a:lnTo>
                  <a:cubicBezTo>
                    <a:pt x="6169" y="42"/>
                    <a:pt x="6067" y="0"/>
                    <a:pt x="5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2"/>
            <p:cNvSpPr/>
            <p:nvPr/>
          </p:nvSpPr>
          <p:spPr>
            <a:xfrm>
              <a:off x="367385" y="3638694"/>
              <a:ext cx="388210" cy="400001"/>
            </a:xfrm>
            <a:custGeom>
              <a:avLst/>
              <a:gdLst/>
              <a:ahLst/>
              <a:cxnLst/>
              <a:rect l="l" t="t" r="r" b="b"/>
              <a:pathLst>
                <a:path w="8363" h="8617" extrusionOk="0">
                  <a:moveTo>
                    <a:pt x="409" y="0"/>
                  </a:moveTo>
                  <a:cubicBezTo>
                    <a:pt x="179" y="0"/>
                    <a:pt x="1" y="179"/>
                    <a:pt x="1" y="408"/>
                  </a:cubicBezTo>
                  <a:lnTo>
                    <a:pt x="1" y="8209"/>
                  </a:lnTo>
                  <a:cubicBezTo>
                    <a:pt x="1" y="8425"/>
                    <a:pt x="179" y="8617"/>
                    <a:pt x="409" y="8617"/>
                  </a:cubicBezTo>
                  <a:lnTo>
                    <a:pt x="7955" y="8617"/>
                  </a:lnTo>
                  <a:cubicBezTo>
                    <a:pt x="8171" y="8617"/>
                    <a:pt x="8363" y="8425"/>
                    <a:pt x="8363" y="8209"/>
                  </a:cubicBezTo>
                  <a:lnTo>
                    <a:pt x="8363" y="408"/>
                  </a:lnTo>
                  <a:cubicBezTo>
                    <a:pt x="8363" y="179"/>
                    <a:pt x="8171" y="0"/>
                    <a:pt x="7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2"/>
            <p:cNvSpPr/>
            <p:nvPr/>
          </p:nvSpPr>
          <p:spPr>
            <a:xfrm>
              <a:off x="598185" y="4314987"/>
              <a:ext cx="544971" cy="541443"/>
            </a:xfrm>
            <a:custGeom>
              <a:avLst/>
              <a:gdLst/>
              <a:ahLst/>
              <a:cxnLst/>
              <a:rect l="l" t="t" r="r" b="b"/>
              <a:pathLst>
                <a:path w="11740" h="11664" extrusionOk="0">
                  <a:moveTo>
                    <a:pt x="5785" y="0"/>
                  </a:moveTo>
                  <a:cubicBezTo>
                    <a:pt x="5682" y="0"/>
                    <a:pt x="5577" y="38"/>
                    <a:pt x="5494" y="115"/>
                  </a:cubicBezTo>
                  <a:lnTo>
                    <a:pt x="166" y="5456"/>
                  </a:lnTo>
                  <a:cubicBezTo>
                    <a:pt x="0" y="5609"/>
                    <a:pt x="0" y="5876"/>
                    <a:pt x="166" y="6029"/>
                  </a:cubicBezTo>
                  <a:lnTo>
                    <a:pt x="5672" y="11548"/>
                  </a:lnTo>
                  <a:cubicBezTo>
                    <a:pt x="5755" y="11625"/>
                    <a:pt x="5860" y="11663"/>
                    <a:pt x="5965" y="11663"/>
                  </a:cubicBezTo>
                  <a:cubicBezTo>
                    <a:pt x="6070" y="11663"/>
                    <a:pt x="6176" y="11625"/>
                    <a:pt x="6258" y="11548"/>
                  </a:cubicBezTo>
                  <a:lnTo>
                    <a:pt x="11586" y="6208"/>
                  </a:lnTo>
                  <a:cubicBezTo>
                    <a:pt x="11739" y="6055"/>
                    <a:pt x="11739" y="5787"/>
                    <a:pt x="11586" y="5634"/>
                  </a:cubicBezTo>
                  <a:lnTo>
                    <a:pt x="6067" y="115"/>
                  </a:lnTo>
                  <a:cubicBezTo>
                    <a:pt x="5991" y="38"/>
                    <a:pt x="5889" y="0"/>
                    <a:pt x="5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2"/>
            <p:cNvSpPr/>
            <p:nvPr/>
          </p:nvSpPr>
          <p:spPr>
            <a:xfrm>
              <a:off x="1418241" y="4701341"/>
              <a:ext cx="399444" cy="387607"/>
            </a:xfrm>
            <a:custGeom>
              <a:avLst/>
              <a:gdLst/>
              <a:ahLst/>
              <a:cxnLst/>
              <a:rect l="l" t="t" r="r" b="b"/>
              <a:pathLst>
                <a:path w="8605" h="8350" extrusionOk="0">
                  <a:moveTo>
                    <a:pt x="408" y="1"/>
                  </a:moveTo>
                  <a:cubicBezTo>
                    <a:pt x="179" y="1"/>
                    <a:pt x="0" y="179"/>
                    <a:pt x="0" y="408"/>
                  </a:cubicBezTo>
                  <a:lnTo>
                    <a:pt x="0" y="7942"/>
                  </a:lnTo>
                  <a:cubicBezTo>
                    <a:pt x="0" y="8171"/>
                    <a:pt x="179" y="8349"/>
                    <a:pt x="408" y="8349"/>
                  </a:cubicBezTo>
                  <a:lnTo>
                    <a:pt x="8196" y="8349"/>
                  </a:lnTo>
                  <a:cubicBezTo>
                    <a:pt x="8426" y="8349"/>
                    <a:pt x="8604" y="8171"/>
                    <a:pt x="8604" y="7942"/>
                  </a:cubicBezTo>
                  <a:lnTo>
                    <a:pt x="8604" y="408"/>
                  </a:lnTo>
                  <a:cubicBezTo>
                    <a:pt x="8604" y="179"/>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2"/>
            <p:cNvSpPr/>
            <p:nvPr/>
          </p:nvSpPr>
          <p:spPr>
            <a:xfrm>
              <a:off x="2092166" y="4314987"/>
              <a:ext cx="545574" cy="541443"/>
            </a:xfrm>
            <a:custGeom>
              <a:avLst/>
              <a:gdLst/>
              <a:ahLst/>
              <a:cxnLst/>
              <a:rect l="l" t="t" r="r" b="b"/>
              <a:pathLst>
                <a:path w="11753" h="11664" extrusionOk="0">
                  <a:moveTo>
                    <a:pt x="5967" y="0"/>
                  </a:moveTo>
                  <a:cubicBezTo>
                    <a:pt x="5864" y="0"/>
                    <a:pt x="5762" y="38"/>
                    <a:pt x="5685" y="115"/>
                  </a:cubicBezTo>
                  <a:lnTo>
                    <a:pt x="166" y="5634"/>
                  </a:lnTo>
                  <a:cubicBezTo>
                    <a:pt x="1" y="5787"/>
                    <a:pt x="1" y="6055"/>
                    <a:pt x="166" y="6208"/>
                  </a:cubicBezTo>
                  <a:lnTo>
                    <a:pt x="5494" y="11548"/>
                  </a:lnTo>
                  <a:cubicBezTo>
                    <a:pt x="5577" y="11625"/>
                    <a:pt x="5682" y="11663"/>
                    <a:pt x="5787" y="11663"/>
                  </a:cubicBezTo>
                  <a:cubicBezTo>
                    <a:pt x="5893" y="11663"/>
                    <a:pt x="5998" y="11625"/>
                    <a:pt x="6081" y="11548"/>
                  </a:cubicBezTo>
                  <a:lnTo>
                    <a:pt x="11587" y="6029"/>
                  </a:lnTo>
                  <a:cubicBezTo>
                    <a:pt x="11753" y="5876"/>
                    <a:pt x="11753" y="5609"/>
                    <a:pt x="11587" y="5456"/>
                  </a:cubicBezTo>
                  <a:lnTo>
                    <a:pt x="6259" y="115"/>
                  </a:lnTo>
                  <a:cubicBezTo>
                    <a:pt x="6176" y="38"/>
                    <a:pt x="6071" y="0"/>
                    <a:pt x="5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2"/>
            <p:cNvSpPr/>
            <p:nvPr/>
          </p:nvSpPr>
          <p:spPr>
            <a:xfrm>
              <a:off x="2480330" y="3638694"/>
              <a:ext cx="388164" cy="400001"/>
            </a:xfrm>
            <a:custGeom>
              <a:avLst/>
              <a:gdLst/>
              <a:ahLst/>
              <a:cxnLst/>
              <a:rect l="l" t="t" r="r" b="b"/>
              <a:pathLst>
                <a:path w="8362" h="8617" extrusionOk="0">
                  <a:moveTo>
                    <a:pt x="408" y="0"/>
                  </a:moveTo>
                  <a:cubicBezTo>
                    <a:pt x="191" y="0"/>
                    <a:pt x="0" y="179"/>
                    <a:pt x="0" y="408"/>
                  </a:cubicBezTo>
                  <a:lnTo>
                    <a:pt x="0" y="8209"/>
                  </a:lnTo>
                  <a:cubicBezTo>
                    <a:pt x="0" y="8425"/>
                    <a:pt x="191" y="8617"/>
                    <a:pt x="408" y="8617"/>
                  </a:cubicBezTo>
                  <a:lnTo>
                    <a:pt x="7954" y="8617"/>
                  </a:lnTo>
                  <a:cubicBezTo>
                    <a:pt x="8183" y="8617"/>
                    <a:pt x="8362" y="8425"/>
                    <a:pt x="8362" y="8209"/>
                  </a:cubicBezTo>
                  <a:lnTo>
                    <a:pt x="8362" y="408"/>
                  </a:lnTo>
                  <a:cubicBezTo>
                    <a:pt x="8362" y="179"/>
                    <a:pt x="8183" y="0"/>
                    <a:pt x="7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2"/>
            <p:cNvSpPr/>
            <p:nvPr/>
          </p:nvSpPr>
          <p:spPr>
            <a:xfrm>
              <a:off x="2092166" y="2820959"/>
              <a:ext cx="545574" cy="541304"/>
            </a:xfrm>
            <a:custGeom>
              <a:avLst/>
              <a:gdLst/>
              <a:ahLst/>
              <a:cxnLst/>
              <a:rect l="l" t="t" r="r" b="b"/>
              <a:pathLst>
                <a:path w="11753" h="11661" extrusionOk="0">
                  <a:moveTo>
                    <a:pt x="5787" y="1"/>
                  </a:moveTo>
                  <a:cubicBezTo>
                    <a:pt x="5682" y="1"/>
                    <a:pt x="5577" y="39"/>
                    <a:pt x="5494" y="115"/>
                  </a:cubicBezTo>
                  <a:lnTo>
                    <a:pt x="166" y="5443"/>
                  </a:lnTo>
                  <a:cubicBezTo>
                    <a:pt x="1" y="5609"/>
                    <a:pt x="1" y="5864"/>
                    <a:pt x="166" y="6030"/>
                  </a:cubicBezTo>
                  <a:lnTo>
                    <a:pt x="5685" y="11536"/>
                  </a:lnTo>
                  <a:cubicBezTo>
                    <a:pt x="5762" y="11619"/>
                    <a:pt x="5864" y="11660"/>
                    <a:pt x="5967" y="11660"/>
                  </a:cubicBezTo>
                  <a:cubicBezTo>
                    <a:pt x="6071" y="11660"/>
                    <a:pt x="6176" y="11619"/>
                    <a:pt x="6259" y="11536"/>
                  </a:cubicBezTo>
                  <a:lnTo>
                    <a:pt x="11587" y="6208"/>
                  </a:lnTo>
                  <a:cubicBezTo>
                    <a:pt x="11753" y="6042"/>
                    <a:pt x="11753" y="5787"/>
                    <a:pt x="11587" y="5635"/>
                  </a:cubicBezTo>
                  <a:lnTo>
                    <a:pt x="6081" y="115"/>
                  </a:lnTo>
                  <a:cubicBezTo>
                    <a:pt x="5998" y="39"/>
                    <a:pt x="5893" y="1"/>
                    <a:pt x="5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75984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73"/>
        <p:cNvGrpSpPr/>
        <p:nvPr/>
      </p:nvGrpSpPr>
      <p:grpSpPr>
        <a:xfrm>
          <a:off x="0" y="0"/>
          <a:ext cx="0" cy="0"/>
          <a:chOff x="0" y="0"/>
          <a:chExt cx="0" cy="0"/>
        </a:xfrm>
      </p:grpSpPr>
      <p:sp>
        <p:nvSpPr>
          <p:cNvPr id="174" name="Google Shape;174;p13"/>
          <p:cNvSpPr txBox="1">
            <a:spLocks noGrp="1"/>
          </p:cNvSpPr>
          <p:nvPr>
            <p:ph type="title"/>
          </p:nvPr>
        </p:nvSpPr>
        <p:spPr>
          <a:xfrm>
            <a:off x="715085" y="1880546"/>
            <a:ext cx="36879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a:solidFill>
                  <a:schemeClr val="accent3"/>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75" name="Google Shape;175;p13"/>
          <p:cNvSpPr txBox="1">
            <a:spLocks noGrp="1"/>
          </p:cNvSpPr>
          <p:nvPr>
            <p:ph type="title" idx="2" hasCustomPrompt="1"/>
          </p:nvPr>
        </p:nvSpPr>
        <p:spPr>
          <a:xfrm>
            <a:off x="715033" y="1396503"/>
            <a:ext cx="3683400" cy="41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6" name="Google Shape;176;p13"/>
          <p:cNvSpPr txBox="1">
            <a:spLocks noGrp="1"/>
          </p:cNvSpPr>
          <p:nvPr>
            <p:ph type="subTitle" idx="1"/>
          </p:nvPr>
        </p:nvSpPr>
        <p:spPr>
          <a:xfrm>
            <a:off x="715085" y="2258548"/>
            <a:ext cx="36879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7" name="Google Shape;177;p13"/>
          <p:cNvSpPr txBox="1">
            <a:spLocks noGrp="1"/>
          </p:cNvSpPr>
          <p:nvPr>
            <p:ph type="title" idx="3"/>
          </p:nvPr>
        </p:nvSpPr>
        <p:spPr>
          <a:xfrm>
            <a:off x="4745559" y="1880551"/>
            <a:ext cx="3683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a:solidFill>
                  <a:schemeClr val="accent3"/>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78" name="Google Shape;178;p13"/>
          <p:cNvSpPr txBox="1">
            <a:spLocks noGrp="1"/>
          </p:cNvSpPr>
          <p:nvPr>
            <p:ph type="title" idx="4" hasCustomPrompt="1"/>
          </p:nvPr>
        </p:nvSpPr>
        <p:spPr>
          <a:xfrm>
            <a:off x="4745559" y="1396528"/>
            <a:ext cx="3684900" cy="41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9" name="Google Shape;179;p13"/>
          <p:cNvSpPr txBox="1">
            <a:spLocks noGrp="1"/>
          </p:cNvSpPr>
          <p:nvPr>
            <p:ph type="subTitle" idx="5"/>
          </p:nvPr>
        </p:nvSpPr>
        <p:spPr>
          <a:xfrm>
            <a:off x="4745559" y="2258552"/>
            <a:ext cx="36831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0" name="Google Shape;180;p13"/>
          <p:cNvSpPr txBox="1">
            <a:spLocks noGrp="1"/>
          </p:cNvSpPr>
          <p:nvPr>
            <p:ph type="title" idx="6"/>
          </p:nvPr>
        </p:nvSpPr>
        <p:spPr>
          <a:xfrm>
            <a:off x="715085" y="3593329"/>
            <a:ext cx="3683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a:solidFill>
                  <a:schemeClr val="accent3"/>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81" name="Google Shape;181;p13"/>
          <p:cNvSpPr txBox="1">
            <a:spLocks noGrp="1"/>
          </p:cNvSpPr>
          <p:nvPr>
            <p:ph type="title" idx="7" hasCustomPrompt="1"/>
          </p:nvPr>
        </p:nvSpPr>
        <p:spPr>
          <a:xfrm>
            <a:off x="715033" y="3109308"/>
            <a:ext cx="3683400" cy="41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2" name="Google Shape;182;p13"/>
          <p:cNvSpPr txBox="1">
            <a:spLocks noGrp="1"/>
          </p:cNvSpPr>
          <p:nvPr>
            <p:ph type="subTitle" idx="8"/>
          </p:nvPr>
        </p:nvSpPr>
        <p:spPr>
          <a:xfrm>
            <a:off x="715085" y="3971343"/>
            <a:ext cx="36879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3" name="Google Shape;183;p13"/>
          <p:cNvSpPr txBox="1">
            <a:spLocks noGrp="1"/>
          </p:cNvSpPr>
          <p:nvPr>
            <p:ph type="title" idx="9"/>
          </p:nvPr>
        </p:nvSpPr>
        <p:spPr>
          <a:xfrm>
            <a:off x="4745559" y="3593326"/>
            <a:ext cx="36831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a:solidFill>
                  <a:schemeClr val="accent3"/>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84" name="Google Shape;184;p13"/>
          <p:cNvSpPr txBox="1">
            <a:spLocks noGrp="1"/>
          </p:cNvSpPr>
          <p:nvPr>
            <p:ph type="title" idx="13" hasCustomPrompt="1"/>
          </p:nvPr>
        </p:nvSpPr>
        <p:spPr>
          <a:xfrm>
            <a:off x="4745567" y="3109313"/>
            <a:ext cx="3683400" cy="41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5" name="Google Shape;185;p13"/>
          <p:cNvSpPr txBox="1">
            <a:spLocks noGrp="1"/>
          </p:cNvSpPr>
          <p:nvPr>
            <p:ph type="subTitle" idx="14"/>
          </p:nvPr>
        </p:nvSpPr>
        <p:spPr>
          <a:xfrm>
            <a:off x="4745559" y="3971342"/>
            <a:ext cx="36831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6" name="Google Shape;186;p13"/>
          <p:cNvSpPr txBox="1">
            <a:spLocks noGrp="1"/>
          </p:cNvSpPr>
          <p:nvPr>
            <p:ph type="title" idx="15"/>
          </p:nvPr>
        </p:nvSpPr>
        <p:spPr>
          <a:xfrm>
            <a:off x="713225" y="445025"/>
            <a:ext cx="7722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87" name="Google Shape;187;p13"/>
          <p:cNvGrpSpPr/>
          <p:nvPr/>
        </p:nvGrpSpPr>
        <p:grpSpPr>
          <a:xfrm>
            <a:off x="8345522" y="743952"/>
            <a:ext cx="1068361" cy="1068962"/>
            <a:chOff x="369195" y="1138234"/>
            <a:chExt cx="1250276" cy="1250833"/>
          </a:xfrm>
        </p:grpSpPr>
        <p:sp>
          <p:nvSpPr>
            <p:cNvPr id="188" name="Google Shape;188;p13"/>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3"/>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3"/>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3"/>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3"/>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13"/>
          <p:cNvGrpSpPr/>
          <p:nvPr/>
        </p:nvGrpSpPr>
        <p:grpSpPr>
          <a:xfrm>
            <a:off x="3542711" y="4452694"/>
            <a:ext cx="1753778" cy="1753778"/>
            <a:chOff x="367385" y="2587838"/>
            <a:chExt cx="2501110" cy="2501110"/>
          </a:xfrm>
        </p:grpSpPr>
        <p:sp>
          <p:nvSpPr>
            <p:cNvPr id="198" name="Google Shape;198;p13"/>
            <p:cNvSpPr/>
            <p:nvPr/>
          </p:nvSpPr>
          <p:spPr>
            <a:xfrm>
              <a:off x="616521" y="2910318"/>
              <a:ext cx="1930097" cy="1856521"/>
            </a:xfrm>
            <a:custGeom>
              <a:avLst/>
              <a:gdLst/>
              <a:ahLst/>
              <a:cxnLst/>
              <a:rect l="l" t="t" r="r" b="b"/>
              <a:pathLst>
                <a:path w="41579" h="39994" extrusionOk="0">
                  <a:moveTo>
                    <a:pt x="21576" y="8911"/>
                  </a:moveTo>
                  <a:cubicBezTo>
                    <a:pt x="23002" y="8911"/>
                    <a:pt x="24441" y="9186"/>
                    <a:pt x="25812" y="9751"/>
                  </a:cubicBezTo>
                  <a:cubicBezTo>
                    <a:pt x="29954" y="11472"/>
                    <a:pt x="32656" y="15513"/>
                    <a:pt x="32656" y="19999"/>
                  </a:cubicBezTo>
                  <a:cubicBezTo>
                    <a:pt x="32656" y="26118"/>
                    <a:pt x="27698" y="31076"/>
                    <a:pt x="21580" y="31076"/>
                  </a:cubicBezTo>
                  <a:cubicBezTo>
                    <a:pt x="17093" y="31076"/>
                    <a:pt x="13052" y="28386"/>
                    <a:pt x="11332" y="24244"/>
                  </a:cubicBezTo>
                  <a:cubicBezTo>
                    <a:pt x="9611" y="20101"/>
                    <a:pt x="10567" y="15334"/>
                    <a:pt x="13728" y="12160"/>
                  </a:cubicBezTo>
                  <a:cubicBezTo>
                    <a:pt x="15852" y="10036"/>
                    <a:pt x="18689" y="8911"/>
                    <a:pt x="21576" y="8911"/>
                  </a:cubicBezTo>
                  <a:close/>
                  <a:moveTo>
                    <a:pt x="21603" y="0"/>
                  </a:moveTo>
                  <a:cubicBezTo>
                    <a:pt x="21595" y="0"/>
                    <a:pt x="21588" y="0"/>
                    <a:pt x="21580" y="0"/>
                  </a:cubicBezTo>
                  <a:cubicBezTo>
                    <a:pt x="13486" y="0"/>
                    <a:pt x="6195" y="4869"/>
                    <a:pt x="3098" y="12339"/>
                  </a:cubicBezTo>
                  <a:cubicBezTo>
                    <a:pt x="0" y="19821"/>
                    <a:pt x="1721" y="28425"/>
                    <a:pt x="7431" y="34135"/>
                  </a:cubicBezTo>
                  <a:cubicBezTo>
                    <a:pt x="11258" y="37962"/>
                    <a:pt x="16373" y="39994"/>
                    <a:pt x="21576" y="39994"/>
                  </a:cubicBezTo>
                  <a:cubicBezTo>
                    <a:pt x="24154" y="39994"/>
                    <a:pt x="26753" y="39495"/>
                    <a:pt x="29228" y="38469"/>
                  </a:cubicBezTo>
                  <a:cubicBezTo>
                    <a:pt x="36710" y="35384"/>
                    <a:pt x="41579" y="28081"/>
                    <a:pt x="41579" y="19999"/>
                  </a:cubicBezTo>
                  <a:cubicBezTo>
                    <a:pt x="41579" y="8956"/>
                    <a:pt x="32631" y="0"/>
                    <a:pt x="21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3"/>
            <p:cNvSpPr/>
            <p:nvPr/>
          </p:nvSpPr>
          <p:spPr>
            <a:xfrm>
              <a:off x="1418241" y="2587838"/>
              <a:ext cx="399444" cy="388210"/>
            </a:xfrm>
            <a:custGeom>
              <a:avLst/>
              <a:gdLst/>
              <a:ahLst/>
              <a:cxnLst/>
              <a:rect l="l" t="t" r="r" b="b"/>
              <a:pathLst>
                <a:path w="8605" h="8363" extrusionOk="0">
                  <a:moveTo>
                    <a:pt x="408" y="1"/>
                  </a:moveTo>
                  <a:cubicBezTo>
                    <a:pt x="179" y="1"/>
                    <a:pt x="0" y="192"/>
                    <a:pt x="0" y="408"/>
                  </a:cubicBezTo>
                  <a:lnTo>
                    <a:pt x="0" y="7954"/>
                  </a:lnTo>
                  <a:cubicBezTo>
                    <a:pt x="0" y="8184"/>
                    <a:pt x="179" y="8362"/>
                    <a:pt x="408" y="8362"/>
                  </a:cubicBezTo>
                  <a:lnTo>
                    <a:pt x="8196" y="8362"/>
                  </a:lnTo>
                  <a:cubicBezTo>
                    <a:pt x="8426" y="8362"/>
                    <a:pt x="8604" y="8184"/>
                    <a:pt x="8604" y="7954"/>
                  </a:cubicBezTo>
                  <a:lnTo>
                    <a:pt x="8604" y="408"/>
                  </a:lnTo>
                  <a:cubicBezTo>
                    <a:pt x="8604" y="192"/>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3"/>
            <p:cNvSpPr/>
            <p:nvPr/>
          </p:nvSpPr>
          <p:spPr>
            <a:xfrm>
              <a:off x="598185" y="2820541"/>
              <a:ext cx="544971" cy="541721"/>
            </a:xfrm>
            <a:custGeom>
              <a:avLst/>
              <a:gdLst/>
              <a:ahLst/>
              <a:cxnLst/>
              <a:rect l="l" t="t" r="r" b="b"/>
              <a:pathLst>
                <a:path w="11740" h="11670" extrusionOk="0">
                  <a:moveTo>
                    <a:pt x="5964" y="0"/>
                  </a:moveTo>
                  <a:cubicBezTo>
                    <a:pt x="5860" y="0"/>
                    <a:pt x="5755" y="42"/>
                    <a:pt x="5672" y="124"/>
                  </a:cubicBezTo>
                  <a:lnTo>
                    <a:pt x="166" y="5644"/>
                  </a:lnTo>
                  <a:cubicBezTo>
                    <a:pt x="0" y="5796"/>
                    <a:pt x="0" y="6051"/>
                    <a:pt x="166" y="6217"/>
                  </a:cubicBezTo>
                  <a:lnTo>
                    <a:pt x="5494" y="11545"/>
                  </a:lnTo>
                  <a:cubicBezTo>
                    <a:pt x="5577" y="11628"/>
                    <a:pt x="5682" y="11669"/>
                    <a:pt x="5785" y="11669"/>
                  </a:cubicBezTo>
                  <a:cubicBezTo>
                    <a:pt x="5889" y="11669"/>
                    <a:pt x="5991" y="11628"/>
                    <a:pt x="6067" y="11545"/>
                  </a:cubicBezTo>
                  <a:lnTo>
                    <a:pt x="11586" y="6039"/>
                  </a:lnTo>
                  <a:cubicBezTo>
                    <a:pt x="11739" y="5873"/>
                    <a:pt x="11739" y="5618"/>
                    <a:pt x="11586" y="5452"/>
                  </a:cubicBezTo>
                  <a:lnTo>
                    <a:pt x="6246" y="124"/>
                  </a:lnTo>
                  <a:cubicBezTo>
                    <a:pt x="6169" y="42"/>
                    <a:pt x="6067" y="0"/>
                    <a:pt x="5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3"/>
            <p:cNvSpPr/>
            <p:nvPr/>
          </p:nvSpPr>
          <p:spPr>
            <a:xfrm>
              <a:off x="367385" y="3638694"/>
              <a:ext cx="388210" cy="400001"/>
            </a:xfrm>
            <a:custGeom>
              <a:avLst/>
              <a:gdLst/>
              <a:ahLst/>
              <a:cxnLst/>
              <a:rect l="l" t="t" r="r" b="b"/>
              <a:pathLst>
                <a:path w="8363" h="8617" extrusionOk="0">
                  <a:moveTo>
                    <a:pt x="409" y="0"/>
                  </a:moveTo>
                  <a:cubicBezTo>
                    <a:pt x="179" y="0"/>
                    <a:pt x="1" y="179"/>
                    <a:pt x="1" y="408"/>
                  </a:cubicBezTo>
                  <a:lnTo>
                    <a:pt x="1" y="8209"/>
                  </a:lnTo>
                  <a:cubicBezTo>
                    <a:pt x="1" y="8425"/>
                    <a:pt x="179" y="8617"/>
                    <a:pt x="409" y="8617"/>
                  </a:cubicBezTo>
                  <a:lnTo>
                    <a:pt x="7955" y="8617"/>
                  </a:lnTo>
                  <a:cubicBezTo>
                    <a:pt x="8171" y="8617"/>
                    <a:pt x="8363" y="8425"/>
                    <a:pt x="8363" y="8209"/>
                  </a:cubicBezTo>
                  <a:lnTo>
                    <a:pt x="8363" y="408"/>
                  </a:lnTo>
                  <a:cubicBezTo>
                    <a:pt x="8363" y="179"/>
                    <a:pt x="8171" y="0"/>
                    <a:pt x="7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3"/>
            <p:cNvSpPr/>
            <p:nvPr/>
          </p:nvSpPr>
          <p:spPr>
            <a:xfrm>
              <a:off x="598185" y="4314987"/>
              <a:ext cx="544971" cy="541443"/>
            </a:xfrm>
            <a:custGeom>
              <a:avLst/>
              <a:gdLst/>
              <a:ahLst/>
              <a:cxnLst/>
              <a:rect l="l" t="t" r="r" b="b"/>
              <a:pathLst>
                <a:path w="11740" h="11664" extrusionOk="0">
                  <a:moveTo>
                    <a:pt x="5785" y="0"/>
                  </a:moveTo>
                  <a:cubicBezTo>
                    <a:pt x="5682" y="0"/>
                    <a:pt x="5577" y="38"/>
                    <a:pt x="5494" y="115"/>
                  </a:cubicBezTo>
                  <a:lnTo>
                    <a:pt x="166" y="5456"/>
                  </a:lnTo>
                  <a:cubicBezTo>
                    <a:pt x="0" y="5609"/>
                    <a:pt x="0" y="5876"/>
                    <a:pt x="166" y="6029"/>
                  </a:cubicBezTo>
                  <a:lnTo>
                    <a:pt x="5672" y="11548"/>
                  </a:lnTo>
                  <a:cubicBezTo>
                    <a:pt x="5755" y="11625"/>
                    <a:pt x="5860" y="11663"/>
                    <a:pt x="5965" y="11663"/>
                  </a:cubicBezTo>
                  <a:cubicBezTo>
                    <a:pt x="6070" y="11663"/>
                    <a:pt x="6176" y="11625"/>
                    <a:pt x="6258" y="11548"/>
                  </a:cubicBezTo>
                  <a:lnTo>
                    <a:pt x="11586" y="6208"/>
                  </a:lnTo>
                  <a:cubicBezTo>
                    <a:pt x="11739" y="6055"/>
                    <a:pt x="11739" y="5787"/>
                    <a:pt x="11586" y="5634"/>
                  </a:cubicBezTo>
                  <a:lnTo>
                    <a:pt x="6067" y="115"/>
                  </a:lnTo>
                  <a:cubicBezTo>
                    <a:pt x="5991" y="38"/>
                    <a:pt x="5889" y="0"/>
                    <a:pt x="5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3"/>
            <p:cNvSpPr/>
            <p:nvPr/>
          </p:nvSpPr>
          <p:spPr>
            <a:xfrm>
              <a:off x="1418241" y="4701341"/>
              <a:ext cx="399444" cy="387607"/>
            </a:xfrm>
            <a:custGeom>
              <a:avLst/>
              <a:gdLst/>
              <a:ahLst/>
              <a:cxnLst/>
              <a:rect l="l" t="t" r="r" b="b"/>
              <a:pathLst>
                <a:path w="8605" h="8350" extrusionOk="0">
                  <a:moveTo>
                    <a:pt x="408" y="1"/>
                  </a:moveTo>
                  <a:cubicBezTo>
                    <a:pt x="179" y="1"/>
                    <a:pt x="0" y="179"/>
                    <a:pt x="0" y="408"/>
                  </a:cubicBezTo>
                  <a:lnTo>
                    <a:pt x="0" y="7942"/>
                  </a:lnTo>
                  <a:cubicBezTo>
                    <a:pt x="0" y="8171"/>
                    <a:pt x="179" y="8349"/>
                    <a:pt x="408" y="8349"/>
                  </a:cubicBezTo>
                  <a:lnTo>
                    <a:pt x="8196" y="8349"/>
                  </a:lnTo>
                  <a:cubicBezTo>
                    <a:pt x="8426" y="8349"/>
                    <a:pt x="8604" y="8171"/>
                    <a:pt x="8604" y="7942"/>
                  </a:cubicBezTo>
                  <a:lnTo>
                    <a:pt x="8604" y="408"/>
                  </a:lnTo>
                  <a:cubicBezTo>
                    <a:pt x="8604" y="179"/>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3"/>
            <p:cNvSpPr/>
            <p:nvPr/>
          </p:nvSpPr>
          <p:spPr>
            <a:xfrm>
              <a:off x="2092166" y="4314987"/>
              <a:ext cx="545574" cy="541443"/>
            </a:xfrm>
            <a:custGeom>
              <a:avLst/>
              <a:gdLst/>
              <a:ahLst/>
              <a:cxnLst/>
              <a:rect l="l" t="t" r="r" b="b"/>
              <a:pathLst>
                <a:path w="11753" h="11664" extrusionOk="0">
                  <a:moveTo>
                    <a:pt x="5967" y="0"/>
                  </a:moveTo>
                  <a:cubicBezTo>
                    <a:pt x="5864" y="0"/>
                    <a:pt x="5762" y="38"/>
                    <a:pt x="5685" y="115"/>
                  </a:cubicBezTo>
                  <a:lnTo>
                    <a:pt x="166" y="5634"/>
                  </a:lnTo>
                  <a:cubicBezTo>
                    <a:pt x="1" y="5787"/>
                    <a:pt x="1" y="6055"/>
                    <a:pt x="166" y="6208"/>
                  </a:cubicBezTo>
                  <a:lnTo>
                    <a:pt x="5494" y="11548"/>
                  </a:lnTo>
                  <a:cubicBezTo>
                    <a:pt x="5577" y="11625"/>
                    <a:pt x="5682" y="11663"/>
                    <a:pt x="5787" y="11663"/>
                  </a:cubicBezTo>
                  <a:cubicBezTo>
                    <a:pt x="5893" y="11663"/>
                    <a:pt x="5998" y="11625"/>
                    <a:pt x="6081" y="11548"/>
                  </a:cubicBezTo>
                  <a:lnTo>
                    <a:pt x="11587" y="6029"/>
                  </a:lnTo>
                  <a:cubicBezTo>
                    <a:pt x="11753" y="5876"/>
                    <a:pt x="11753" y="5609"/>
                    <a:pt x="11587" y="5456"/>
                  </a:cubicBezTo>
                  <a:lnTo>
                    <a:pt x="6259" y="115"/>
                  </a:lnTo>
                  <a:cubicBezTo>
                    <a:pt x="6176" y="38"/>
                    <a:pt x="6071" y="0"/>
                    <a:pt x="5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3"/>
            <p:cNvSpPr/>
            <p:nvPr/>
          </p:nvSpPr>
          <p:spPr>
            <a:xfrm>
              <a:off x="2480330" y="3638694"/>
              <a:ext cx="388164" cy="400001"/>
            </a:xfrm>
            <a:custGeom>
              <a:avLst/>
              <a:gdLst/>
              <a:ahLst/>
              <a:cxnLst/>
              <a:rect l="l" t="t" r="r" b="b"/>
              <a:pathLst>
                <a:path w="8362" h="8617" extrusionOk="0">
                  <a:moveTo>
                    <a:pt x="408" y="0"/>
                  </a:moveTo>
                  <a:cubicBezTo>
                    <a:pt x="191" y="0"/>
                    <a:pt x="0" y="179"/>
                    <a:pt x="0" y="408"/>
                  </a:cubicBezTo>
                  <a:lnTo>
                    <a:pt x="0" y="8209"/>
                  </a:lnTo>
                  <a:cubicBezTo>
                    <a:pt x="0" y="8425"/>
                    <a:pt x="191" y="8617"/>
                    <a:pt x="408" y="8617"/>
                  </a:cubicBezTo>
                  <a:lnTo>
                    <a:pt x="7954" y="8617"/>
                  </a:lnTo>
                  <a:cubicBezTo>
                    <a:pt x="8183" y="8617"/>
                    <a:pt x="8362" y="8425"/>
                    <a:pt x="8362" y="8209"/>
                  </a:cubicBezTo>
                  <a:lnTo>
                    <a:pt x="8362" y="408"/>
                  </a:lnTo>
                  <a:cubicBezTo>
                    <a:pt x="8362" y="179"/>
                    <a:pt x="8183" y="0"/>
                    <a:pt x="7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3"/>
            <p:cNvSpPr/>
            <p:nvPr/>
          </p:nvSpPr>
          <p:spPr>
            <a:xfrm>
              <a:off x="2092166" y="2820959"/>
              <a:ext cx="545574" cy="541304"/>
            </a:xfrm>
            <a:custGeom>
              <a:avLst/>
              <a:gdLst/>
              <a:ahLst/>
              <a:cxnLst/>
              <a:rect l="l" t="t" r="r" b="b"/>
              <a:pathLst>
                <a:path w="11753" h="11661" extrusionOk="0">
                  <a:moveTo>
                    <a:pt x="5787" y="1"/>
                  </a:moveTo>
                  <a:cubicBezTo>
                    <a:pt x="5682" y="1"/>
                    <a:pt x="5577" y="39"/>
                    <a:pt x="5494" y="115"/>
                  </a:cubicBezTo>
                  <a:lnTo>
                    <a:pt x="166" y="5443"/>
                  </a:lnTo>
                  <a:cubicBezTo>
                    <a:pt x="1" y="5609"/>
                    <a:pt x="1" y="5864"/>
                    <a:pt x="166" y="6030"/>
                  </a:cubicBezTo>
                  <a:lnTo>
                    <a:pt x="5685" y="11536"/>
                  </a:lnTo>
                  <a:cubicBezTo>
                    <a:pt x="5762" y="11619"/>
                    <a:pt x="5864" y="11660"/>
                    <a:pt x="5967" y="11660"/>
                  </a:cubicBezTo>
                  <a:cubicBezTo>
                    <a:pt x="6071" y="11660"/>
                    <a:pt x="6176" y="11619"/>
                    <a:pt x="6259" y="11536"/>
                  </a:cubicBezTo>
                  <a:lnTo>
                    <a:pt x="11587" y="6208"/>
                  </a:lnTo>
                  <a:cubicBezTo>
                    <a:pt x="11753" y="6042"/>
                    <a:pt x="11753" y="5787"/>
                    <a:pt x="11587" y="5635"/>
                  </a:cubicBezTo>
                  <a:lnTo>
                    <a:pt x="6081" y="115"/>
                  </a:lnTo>
                  <a:cubicBezTo>
                    <a:pt x="5998" y="39"/>
                    <a:pt x="5893" y="1"/>
                    <a:pt x="5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13"/>
          <p:cNvGrpSpPr/>
          <p:nvPr/>
        </p:nvGrpSpPr>
        <p:grpSpPr>
          <a:xfrm>
            <a:off x="362763" y="188894"/>
            <a:ext cx="700905" cy="701217"/>
            <a:chOff x="369195" y="1138234"/>
            <a:chExt cx="1250276" cy="1250833"/>
          </a:xfrm>
        </p:grpSpPr>
        <p:sp>
          <p:nvSpPr>
            <p:cNvPr id="208" name="Google Shape;208;p13"/>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3"/>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3"/>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3"/>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3"/>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44971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66"/>
        <p:cNvGrpSpPr/>
        <p:nvPr/>
      </p:nvGrpSpPr>
      <p:grpSpPr>
        <a:xfrm>
          <a:off x="0" y="0"/>
          <a:ext cx="0" cy="0"/>
          <a:chOff x="0" y="0"/>
          <a:chExt cx="0" cy="0"/>
        </a:xfrm>
      </p:grpSpPr>
      <p:sp>
        <p:nvSpPr>
          <p:cNvPr id="267" name="Google Shape;267;p16"/>
          <p:cNvSpPr/>
          <p:nvPr/>
        </p:nvSpPr>
        <p:spPr>
          <a:xfrm rot="10800000" flipH="1">
            <a:off x="264300" y="283350"/>
            <a:ext cx="8615400" cy="4576800"/>
          </a:xfrm>
          <a:prstGeom prst="roundRect">
            <a:avLst>
              <a:gd name="adj" fmla="val 3396"/>
            </a:avLst>
          </a:prstGeom>
          <a:solidFill>
            <a:schemeClr val="lt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txBox="1">
            <a:spLocks noGrp="1"/>
          </p:cNvSpPr>
          <p:nvPr>
            <p:ph type="title"/>
          </p:nvPr>
        </p:nvSpPr>
        <p:spPr>
          <a:xfrm>
            <a:off x="4162425" y="3541625"/>
            <a:ext cx="4260000" cy="53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69" name="Google Shape;269;p16"/>
          <p:cNvSpPr txBox="1">
            <a:spLocks noGrp="1"/>
          </p:cNvSpPr>
          <p:nvPr>
            <p:ph type="subTitle" idx="1"/>
          </p:nvPr>
        </p:nvSpPr>
        <p:spPr>
          <a:xfrm>
            <a:off x="4162425" y="1069975"/>
            <a:ext cx="4260000" cy="2361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270" name="Google Shape;270;p16"/>
          <p:cNvGrpSpPr/>
          <p:nvPr/>
        </p:nvGrpSpPr>
        <p:grpSpPr>
          <a:xfrm>
            <a:off x="-489234" y="3380122"/>
            <a:ext cx="1490500" cy="1839578"/>
            <a:chOff x="7317341" y="3117397"/>
            <a:chExt cx="1490500" cy="1839578"/>
          </a:xfrm>
        </p:grpSpPr>
        <p:sp>
          <p:nvSpPr>
            <p:cNvPr id="271" name="Google Shape;271;p16"/>
            <p:cNvSpPr/>
            <p:nvPr/>
          </p:nvSpPr>
          <p:spPr>
            <a:xfrm>
              <a:off x="7457576" y="3119765"/>
              <a:ext cx="701174" cy="1439623"/>
            </a:xfrm>
            <a:custGeom>
              <a:avLst/>
              <a:gdLst/>
              <a:ahLst/>
              <a:cxnLst/>
              <a:rect l="l" t="t" r="r" b="b"/>
              <a:pathLst>
                <a:path w="15105" h="31013" extrusionOk="0">
                  <a:moveTo>
                    <a:pt x="12237" y="1"/>
                  </a:moveTo>
                  <a:lnTo>
                    <a:pt x="12237" y="1"/>
                  </a:lnTo>
                  <a:cubicBezTo>
                    <a:pt x="12236" y="1"/>
                    <a:pt x="0" y="8987"/>
                    <a:pt x="1033" y="31012"/>
                  </a:cubicBezTo>
                  <a:cubicBezTo>
                    <a:pt x="15105" y="24423"/>
                    <a:pt x="12237" y="1"/>
                    <a:pt x="122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7495454" y="3117397"/>
              <a:ext cx="539632" cy="1404112"/>
            </a:xfrm>
            <a:custGeom>
              <a:avLst/>
              <a:gdLst/>
              <a:ahLst/>
              <a:cxnLst/>
              <a:rect l="l" t="t" r="r" b="b"/>
              <a:pathLst>
                <a:path w="11625" h="30248" extrusionOk="0">
                  <a:moveTo>
                    <a:pt x="11217" y="1"/>
                  </a:moveTo>
                  <a:cubicBezTo>
                    <a:pt x="7113" y="14710"/>
                    <a:pt x="64" y="29929"/>
                    <a:pt x="0" y="30069"/>
                  </a:cubicBezTo>
                  <a:lnTo>
                    <a:pt x="383" y="30248"/>
                  </a:lnTo>
                  <a:cubicBezTo>
                    <a:pt x="446" y="30095"/>
                    <a:pt x="7508" y="14850"/>
                    <a:pt x="11625" y="103"/>
                  </a:cubicBezTo>
                  <a:lnTo>
                    <a:pt x="112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a:off x="7333913" y="4393530"/>
              <a:ext cx="1470400" cy="550309"/>
            </a:xfrm>
            <a:custGeom>
              <a:avLst/>
              <a:gdLst/>
              <a:ahLst/>
              <a:cxnLst/>
              <a:rect l="l" t="t" r="r" b="b"/>
              <a:pathLst>
                <a:path w="31676" h="11855" extrusionOk="0">
                  <a:moveTo>
                    <a:pt x="25449" y="0"/>
                  </a:moveTo>
                  <a:cubicBezTo>
                    <a:pt x="19629" y="0"/>
                    <a:pt x="10306" y="1655"/>
                    <a:pt x="0" y="9907"/>
                  </a:cubicBezTo>
                  <a:cubicBezTo>
                    <a:pt x="2502" y="11290"/>
                    <a:pt x="5154" y="11855"/>
                    <a:pt x="7818" y="11855"/>
                  </a:cubicBezTo>
                  <a:cubicBezTo>
                    <a:pt x="19638" y="11855"/>
                    <a:pt x="31675" y="743"/>
                    <a:pt x="31675" y="743"/>
                  </a:cubicBezTo>
                  <a:cubicBezTo>
                    <a:pt x="31675" y="743"/>
                    <a:pt x="29348" y="0"/>
                    <a:pt x="254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6"/>
            <p:cNvSpPr/>
            <p:nvPr/>
          </p:nvSpPr>
          <p:spPr>
            <a:xfrm>
              <a:off x="7365293" y="4419107"/>
              <a:ext cx="1442548" cy="418383"/>
            </a:xfrm>
            <a:custGeom>
              <a:avLst/>
              <a:gdLst/>
              <a:ahLst/>
              <a:cxnLst/>
              <a:rect l="l" t="t" r="r" b="b"/>
              <a:pathLst>
                <a:path w="31076" h="9013" extrusionOk="0">
                  <a:moveTo>
                    <a:pt x="30923" y="1"/>
                  </a:moveTo>
                  <a:cubicBezTo>
                    <a:pt x="16621" y="5329"/>
                    <a:pt x="153" y="8566"/>
                    <a:pt x="0" y="8604"/>
                  </a:cubicBezTo>
                  <a:lnTo>
                    <a:pt x="77" y="9012"/>
                  </a:lnTo>
                  <a:cubicBezTo>
                    <a:pt x="242" y="8987"/>
                    <a:pt x="16723" y="5736"/>
                    <a:pt x="31076" y="396"/>
                  </a:cubicBezTo>
                  <a:lnTo>
                    <a:pt x="30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6"/>
            <p:cNvSpPr/>
            <p:nvPr/>
          </p:nvSpPr>
          <p:spPr>
            <a:xfrm>
              <a:off x="7317341" y="3531000"/>
              <a:ext cx="1310019" cy="1425976"/>
            </a:xfrm>
            <a:custGeom>
              <a:avLst/>
              <a:gdLst/>
              <a:ahLst/>
              <a:cxnLst/>
              <a:rect l="l" t="t" r="r" b="b"/>
              <a:pathLst>
                <a:path w="28221" h="30719" extrusionOk="0">
                  <a:moveTo>
                    <a:pt x="28221" y="0"/>
                  </a:moveTo>
                  <a:lnTo>
                    <a:pt x="28221" y="0"/>
                  </a:lnTo>
                  <a:cubicBezTo>
                    <a:pt x="28220" y="0"/>
                    <a:pt x="9560" y="4500"/>
                    <a:pt x="1" y="30719"/>
                  </a:cubicBezTo>
                  <a:cubicBezTo>
                    <a:pt x="19643" y="29916"/>
                    <a:pt x="28221" y="1"/>
                    <a:pt x="282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7329178" y="3525058"/>
              <a:ext cx="1305887" cy="1389908"/>
            </a:xfrm>
            <a:custGeom>
              <a:avLst/>
              <a:gdLst/>
              <a:ahLst/>
              <a:cxnLst/>
              <a:rect l="l" t="t" r="r" b="b"/>
              <a:pathLst>
                <a:path w="28132" h="29942" extrusionOk="0">
                  <a:moveTo>
                    <a:pt x="27800" y="1"/>
                  </a:moveTo>
                  <a:cubicBezTo>
                    <a:pt x="15831" y="15169"/>
                    <a:pt x="153" y="29483"/>
                    <a:pt x="1" y="29636"/>
                  </a:cubicBezTo>
                  <a:lnTo>
                    <a:pt x="281" y="29942"/>
                  </a:lnTo>
                  <a:cubicBezTo>
                    <a:pt x="434" y="29802"/>
                    <a:pt x="16137" y="15462"/>
                    <a:pt x="28132" y="256"/>
                  </a:cubicBezTo>
                  <a:lnTo>
                    <a:pt x="278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16"/>
          <p:cNvGrpSpPr/>
          <p:nvPr/>
        </p:nvGrpSpPr>
        <p:grpSpPr>
          <a:xfrm>
            <a:off x="7833663" y="4353335"/>
            <a:ext cx="1954117" cy="1954117"/>
            <a:chOff x="367385" y="2587838"/>
            <a:chExt cx="2501110" cy="2501110"/>
          </a:xfrm>
        </p:grpSpPr>
        <p:sp>
          <p:nvSpPr>
            <p:cNvPr id="278" name="Google Shape;278;p16"/>
            <p:cNvSpPr/>
            <p:nvPr/>
          </p:nvSpPr>
          <p:spPr>
            <a:xfrm>
              <a:off x="616521" y="2910318"/>
              <a:ext cx="1930097" cy="1856521"/>
            </a:xfrm>
            <a:custGeom>
              <a:avLst/>
              <a:gdLst/>
              <a:ahLst/>
              <a:cxnLst/>
              <a:rect l="l" t="t" r="r" b="b"/>
              <a:pathLst>
                <a:path w="41579" h="39994" extrusionOk="0">
                  <a:moveTo>
                    <a:pt x="21576" y="8911"/>
                  </a:moveTo>
                  <a:cubicBezTo>
                    <a:pt x="23002" y="8911"/>
                    <a:pt x="24441" y="9186"/>
                    <a:pt x="25812" y="9751"/>
                  </a:cubicBezTo>
                  <a:cubicBezTo>
                    <a:pt x="29954" y="11472"/>
                    <a:pt x="32656" y="15513"/>
                    <a:pt x="32656" y="19999"/>
                  </a:cubicBezTo>
                  <a:cubicBezTo>
                    <a:pt x="32656" y="26118"/>
                    <a:pt x="27698" y="31076"/>
                    <a:pt x="21580" y="31076"/>
                  </a:cubicBezTo>
                  <a:cubicBezTo>
                    <a:pt x="17093" y="31076"/>
                    <a:pt x="13052" y="28386"/>
                    <a:pt x="11332" y="24244"/>
                  </a:cubicBezTo>
                  <a:cubicBezTo>
                    <a:pt x="9611" y="20101"/>
                    <a:pt x="10567" y="15334"/>
                    <a:pt x="13728" y="12160"/>
                  </a:cubicBezTo>
                  <a:cubicBezTo>
                    <a:pt x="15852" y="10036"/>
                    <a:pt x="18689" y="8911"/>
                    <a:pt x="21576" y="8911"/>
                  </a:cubicBezTo>
                  <a:close/>
                  <a:moveTo>
                    <a:pt x="21603" y="0"/>
                  </a:moveTo>
                  <a:cubicBezTo>
                    <a:pt x="21595" y="0"/>
                    <a:pt x="21588" y="0"/>
                    <a:pt x="21580" y="0"/>
                  </a:cubicBezTo>
                  <a:cubicBezTo>
                    <a:pt x="13486" y="0"/>
                    <a:pt x="6195" y="4869"/>
                    <a:pt x="3098" y="12339"/>
                  </a:cubicBezTo>
                  <a:cubicBezTo>
                    <a:pt x="0" y="19821"/>
                    <a:pt x="1721" y="28425"/>
                    <a:pt x="7431" y="34135"/>
                  </a:cubicBezTo>
                  <a:cubicBezTo>
                    <a:pt x="11258" y="37962"/>
                    <a:pt x="16373" y="39994"/>
                    <a:pt x="21576" y="39994"/>
                  </a:cubicBezTo>
                  <a:cubicBezTo>
                    <a:pt x="24154" y="39994"/>
                    <a:pt x="26753" y="39495"/>
                    <a:pt x="29228" y="38469"/>
                  </a:cubicBezTo>
                  <a:cubicBezTo>
                    <a:pt x="36710" y="35384"/>
                    <a:pt x="41579" y="28081"/>
                    <a:pt x="41579" y="19999"/>
                  </a:cubicBezTo>
                  <a:cubicBezTo>
                    <a:pt x="41579" y="8956"/>
                    <a:pt x="32631" y="0"/>
                    <a:pt x="21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1418241" y="2587838"/>
              <a:ext cx="399444" cy="388210"/>
            </a:xfrm>
            <a:custGeom>
              <a:avLst/>
              <a:gdLst/>
              <a:ahLst/>
              <a:cxnLst/>
              <a:rect l="l" t="t" r="r" b="b"/>
              <a:pathLst>
                <a:path w="8605" h="8363" extrusionOk="0">
                  <a:moveTo>
                    <a:pt x="408" y="1"/>
                  </a:moveTo>
                  <a:cubicBezTo>
                    <a:pt x="179" y="1"/>
                    <a:pt x="0" y="192"/>
                    <a:pt x="0" y="408"/>
                  </a:cubicBezTo>
                  <a:lnTo>
                    <a:pt x="0" y="7954"/>
                  </a:lnTo>
                  <a:cubicBezTo>
                    <a:pt x="0" y="8184"/>
                    <a:pt x="179" y="8362"/>
                    <a:pt x="408" y="8362"/>
                  </a:cubicBezTo>
                  <a:lnTo>
                    <a:pt x="8196" y="8362"/>
                  </a:lnTo>
                  <a:cubicBezTo>
                    <a:pt x="8426" y="8362"/>
                    <a:pt x="8604" y="8184"/>
                    <a:pt x="8604" y="7954"/>
                  </a:cubicBezTo>
                  <a:lnTo>
                    <a:pt x="8604" y="408"/>
                  </a:lnTo>
                  <a:cubicBezTo>
                    <a:pt x="8604" y="192"/>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598185" y="2820541"/>
              <a:ext cx="544971" cy="541721"/>
            </a:xfrm>
            <a:custGeom>
              <a:avLst/>
              <a:gdLst/>
              <a:ahLst/>
              <a:cxnLst/>
              <a:rect l="l" t="t" r="r" b="b"/>
              <a:pathLst>
                <a:path w="11740" h="11670" extrusionOk="0">
                  <a:moveTo>
                    <a:pt x="5964" y="0"/>
                  </a:moveTo>
                  <a:cubicBezTo>
                    <a:pt x="5860" y="0"/>
                    <a:pt x="5755" y="42"/>
                    <a:pt x="5672" y="124"/>
                  </a:cubicBezTo>
                  <a:lnTo>
                    <a:pt x="166" y="5644"/>
                  </a:lnTo>
                  <a:cubicBezTo>
                    <a:pt x="0" y="5796"/>
                    <a:pt x="0" y="6051"/>
                    <a:pt x="166" y="6217"/>
                  </a:cubicBezTo>
                  <a:lnTo>
                    <a:pt x="5494" y="11545"/>
                  </a:lnTo>
                  <a:cubicBezTo>
                    <a:pt x="5577" y="11628"/>
                    <a:pt x="5682" y="11669"/>
                    <a:pt x="5785" y="11669"/>
                  </a:cubicBezTo>
                  <a:cubicBezTo>
                    <a:pt x="5889" y="11669"/>
                    <a:pt x="5991" y="11628"/>
                    <a:pt x="6067" y="11545"/>
                  </a:cubicBezTo>
                  <a:lnTo>
                    <a:pt x="11586" y="6039"/>
                  </a:lnTo>
                  <a:cubicBezTo>
                    <a:pt x="11739" y="5873"/>
                    <a:pt x="11739" y="5618"/>
                    <a:pt x="11586" y="5452"/>
                  </a:cubicBezTo>
                  <a:lnTo>
                    <a:pt x="6246" y="124"/>
                  </a:lnTo>
                  <a:cubicBezTo>
                    <a:pt x="6169" y="42"/>
                    <a:pt x="6067" y="0"/>
                    <a:pt x="5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367385" y="3638694"/>
              <a:ext cx="388210" cy="400001"/>
            </a:xfrm>
            <a:custGeom>
              <a:avLst/>
              <a:gdLst/>
              <a:ahLst/>
              <a:cxnLst/>
              <a:rect l="l" t="t" r="r" b="b"/>
              <a:pathLst>
                <a:path w="8363" h="8617" extrusionOk="0">
                  <a:moveTo>
                    <a:pt x="409" y="0"/>
                  </a:moveTo>
                  <a:cubicBezTo>
                    <a:pt x="179" y="0"/>
                    <a:pt x="1" y="179"/>
                    <a:pt x="1" y="408"/>
                  </a:cubicBezTo>
                  <a:lnTo>
                    <a:pt x="1" y="8209"/>
                  </a:lnTo>
                  <a:cubicBezTo>
                    <a:pt x="1" y="8425"/>
                    <a:pt x="179" y="8617"/>
                    <a:pt x="409" y="8617"/>
                  </a:cubicBezTo>
                  <a:lnTo>
                    <a:pt x="7955" y="8617"/>
                  </a:lnTo>
                  <a:cubicBezTo>
                    <a:pt x="8171" y="8617"/>
                    <a:pt x="8363" y="8425"/>
                    <a:pt x="8363" y="8209"/>
                  </a:cubicBezTo>
                  <a:lnTo>
                    <a:pt x="8363" y="408"/>
                  </a:lnTo>
                  <a:cubicBezTo>
                    <a:pt x="8363" y="179"/>
                    <a:pt x="8171" y="0"/>
                    <a:pt x="7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598185" y="4314987"/>
              <a:ext cx="544971" cy="541443"/>
            </a:xfrm>
            <a:custGeom>
              <a:avLst/>
              <a:gdLst/>
              <a:ahLst/>
              <a:cxnLst/>
              <a:rect l="l" t="t" r="r" b="b"/>
              <a:pathLst>
                <a:path w="11740" h="11664" extrusionOk="0">
                  <a:moveTo>
                    <a:pt x="5785" y="0"/>
                  </a:moveTo>
                  <a:cubicBezTo>
                    <a:pt x="5682" y="0"/>
                    <a:pt x="5577" y="38"/>
                    <a:pt x="5494" y="115"/>
                  </a:cubicBezTo>
                  <a:lnTo>
                    <a:pt x="166" y="5456"/>
                  </a:lnTo>
                  <a:cubicBezTo>
                    <a:pt x="0" y="5609"/>
                    <a:pt x="0" y="5876"/>
                    <a:pt x="166" y="6029"/>
                  </a:cubicBezTo>
                  <a:lnTo>
                    <a:pt x="5672" y="11548"/>
                  </a:lnTo>
                  <a:cubicBezTo>
                    <a:pt x="5755" y="11625"/>
                    <a:pt x="5860" y="11663"/>
                    <a:pt x="5965" y="11663"/>
                  </a:cubicBezTo>
                  <a:cubicBezTo>
                    <a:pt x="6070" y="11663"/>
                    <a:pt x="6176" y="11625"/>
                    <a:pt x="6258" y="11548"/>
                  </a:cubicBezTo>
                  <a:lnTo>
                    <a:pt x="11586" y="6208"/>
                  </a:lnTo>
                  <a:cubicBezTo>
                    <a:pt x="11739" y="6055"/>
                    <a:pt x="11739" y="5787"/>
                    <a:pt x="11586" y="5634"/>
                  </a:cubicBezTo>
                  <a:lnTo>
                    <a:pt x="6067" y="115"/>
                  </a:lnTo>
                  <a:cubicBezTo>
                    <a:pt x="5991" y="38"/>
                    <a:pt x="5889" y="0"/>
                    <a:pt x="5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1418241" y="4701341"/>
              <a:ext cx="399444" cy="387607"/>
            </a:xfrm>
            <a:custGeom>
              <a:avLst/>
              <a:gdLst/>
              <a:ahLst/>
              <a:cxnLst/>
              <a:rect l="l" t="t" r="r" b="b"/>
              <a:pathLst>
                <a:path w="8605" h="8350" extrusionOk="0">
                  <a:moveTo>
                    <a:pt x="408" y="1"/>
                  </a:moveTo>
                  <a:cubicBezTo>
                    <a:pt x="179" y="1"/>
                    <a:pt x="0" y="179"/>
                    <a:pt x="0" y="408"/>
                  </a:cubicBezTo>
                  <a:lnTo>
                    <a:pt x="0" y="7942"/>
                  </a:lnTo>
                  <a:cubicBezTo>
                    <a:pt x="0" y="8171"/>
                    <a:pt x="179" y="8349"/>
                    <a:pt x="408" y="8349"/>
                  </a:cubicBezTo>
                  <a:lnTo>
                    <a:pt x="8196" y="8349"/>
                  </a:lnTo>
                  <a:cubicBezTo>
                    <a:pt x="8426" y="8349"/>
                    <a:pt x="8604" y="8171"/>
                    <a:pt x="8604" y="7942"/>
                  </a:cubicBezTo>
                  <a:lnTo>
                    <a:pt x="8604" y="408"/>
                  </a:lnTo>
                  <a:cubicBezTo>
                    <a:pt x="8604" y="179"/>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2092166" y="4314987"/>
              <a:ext cx="545574" cy="541443"/>
            </a:xfrm>
            <a:custGeom>
              <a:avLst/>
              <a:gdLst/>
              <a:ahLst/>
              <a:cxnLst/>
              <a:rect l="l" t="t" r="r" b="b"/>
              <a:pathLst>
                <a:path w="11753" h="11664" extrusionOk="0">
                  <a:moveTo>
                    <a:pt x="5967" y="0"/>
                  </a:moveTo>
                  <a:cubicBezTo>
                    <a:pt x="5864" y="0"/>
                    <a:pt x="5762" y="38"/>
                    <a:pt x="5685" y="115"/>
                  </a:cubicBezTo>
                  <a:lnTo>
                    <a:pt x="166" y="5634"/>
                  </a:lnTo>
                  <a:cubicBezTo>
                    <a:pt x="1" y="5787"/>
                    <a:pt x="1" y="6055"/>
                    <a:pt x="166" y="6208"/>
                  </a:cubicBezTo>
                  <a:lnTo>
                    <a:pt x="5494" y="11548"/>
                  </a:lnTo>
                  <a:cubicBezTo>
                    <a:pt x="5577" y="11625"/>
                    <a:pt x="5682" y="11663"/>
                    <a:pt x="5787" y="11663"/>
                  </a:cubicBezTo>
                  <a:cubicBezTo>
                    <a:pt x="5893" y="11663"/>
                    <a:pt x="5998" y="11625"/>
                    <a:pt x="6081" y="11548"/>
                  </a:cubicBezTo>
                  <a:lnTo>
                    <a:pt x="11587" y="6029"/>
                  </a:lnTo>
                  <a:cubicBezTo>
                    <a:pt x="11753" y="5876"/>
                    <a:pt x="11753" y="5609"/>
                    <a:pt x="11587" y="5456"/>
                  </a:cubicBezTo>
                  <a:lnTo>
                    <a:pt x="6259" y="115"/>
                  </a:lnTo>
                  <a:cubicBezTo>
                    <a:pt x="6176" y="38"/>
                    <a:pt x="6071" y="0"/>
                    <a:pt x="5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2480330" y="3638694"/>
              <a:ext cx="388164" cy="400001"/>
            </a:xfrm>
            <a:custGeom>
              <a:avLst/>
              <a:gdLst/>
              <a:ahLst/>
              <a:cxnLst/>
              <a:rect l="l" t="t" r="r" b="b"/>
              <a:pathLst>
                <a:path w="8362" h="8617" extrusionOk="0">
                  <a:moveTo>
                    <a:pt x="408" y="0"/>
                  </a:moveTo>
                  <a:cubicBezTo>
                    <a:pt x="191" y="0"/>
                    <a:pt x="0" y="179"/>
                    <a:pt x="0" y="408"/>
                  </a:cubicBezTo>
                  <a:lnTo>
                    <a:pt x="0" y="8209"/>
                  </a:lnTo>
                  <a:cubicBezTo>
                    <a:pt x="0" y="8425"/>
                    <a:pt x="191" y="8617"/>
                    <a:pt x="408" y="8617"/>
                  </a:cubicBezTo>
                  <a:lnTo>
                    <a:pt x="7954" y="8617"/>
                  </a:lnTo>
                  <a:cubicBezTo>
                    <a:pt x="8183" y="8617"/>
                    <a:pt x="8362" y="8425"/>
                    <a:pt x="8362" y="8209"/>
                  </a:cubicBezTo>
                  <a:lnTo>
                    <a:pt x="8362" y="408"/>
                  </a:lnTo>
                  <a:cubicBezTo>
                    <a:pt x="8362" y="179"/>
                    <a:pt x="8183" y="0"/>
                    <a:pt x="7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2092166" y="2820959"/>
              <a:ext cx="545574" cy="541304"/>
            </a:xfrm>
            <a:custGeom>
              <a:avLst/>
              <a:gdLst/>
              <a:ahLst/>
              <a:cxnLst/>
              <a:rect l="l" t="t" r="r" b="b"/>
              <a:pathLst>
                <a:path w="11753" h="11661" extrusionOk="0">
                  <a:moveTo>
                    <a:pt x="5787" y="1"/>
                  </a:moveTo>
                  <a:cubicBezTo>
                    <a:pt x="5682" y="1"/>
                    <a:pt x="5577" y="39"/>
                    <a:pt x="5494" y="115"/>
                  </a:cubicBezTo>
                  <a:lnTo>
                    <a:pt x="166" y="5443"/>
                  </a:lnTo>
                  <a:cubicBezTo>
                    <a:pt x="1" y="5609"/>
                    <a:pt x="1" y="5864"/>
                    <a:pt x="166" y="6030"/>
                  </a:cubicBezTo>
                  <a:lnTo>
                    <a:pt x="5685" y="11536"/>
                  </a:lnTo>
                  <a:cubicBezTo>
                    <a:pt x="5762" y="11619"/>
                    <a:pt x="5864" y="11660"/>
                    <a:pt x="5967" y="11660"/>
                  </a:cubicBezTo>
                  <a:cubicBezTo>
                    <a:pt x="6071" y="11660"/>
                    <a:pt x="6176" y="11619"/>
                    <a:pt x="6259" y="11536"/>
                  </a:cubicBezTo>
                  <a:lnTo>
                    <a:pt x="11587" y="6208"/>
                  </a:lnTo>
                  <a:cubicBezTo>
                    <a:pt x="11753" y="6042"/>
                    <a:pt x="11753" y="5787"/>
                    <a:pt x="11587" y="5635"/>
                  </a:cubicBezTo>
                  <a:lnTo>
                    <a:pt x="6081" y="115"/>
                  </a:lnTo>
                  <a:cubicBezTo>
                    <a:pt x="5998" y="39"/>
                    <a:pt x="5893" y="1"/>
                    <a:pt x="5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14568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400"/>
              <a:buFont typeface="IBM Plex Sans"/>
              <a:buNone/>
              <a:defRPr sz="3400" b="1">
                <a:solidFill>
                  <a:schemeClr val="dk1"/>
                </a:solidFill>
                <a:latin typeface="IBM Plex Sans"/>
                <a:ea typeface="IBM Plex Sans"/>
                <a:cs typeface="IBM Plex Sans"/>
                <a:sym typeface="IBM Plex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Bai Jamjuree"/>
              <a:buChar char="●"/>
              <a:defRPr sz="1800">
                <a:solidFill>
                  <a:schemeClr val="dk1"/>
                </a:solidFill>
                <a:latin typeface="Bai Jamjuree"/>
                <a:ea typeface="Bai Jamjuree"/>
                <a:cs typeface="Bai Jamjuree"/>
                <a:sym typeface="Bai Jamjuree"/>
              </a:defRPr>
            </a:lvl1pPr>
            <a:lvl2pPr marL="914400" lvl="1" indent="-317500">
              <a:lnSpc>
                <a:spcPct val="115000"/>
              </a:lnSpc>
              <a:spcBef>
                <a:spcPts val="0"/>
              </a:spcBef>
              <a:spcAft>
                <a:spcPts val="0"/>
              </a:spcAft>
              <a:buClr>
                <a:schemeClr val="dk1"/>
              </a:buClr>
              <a:buSzPts val="1400"/>
              <a:buFont typeface="Bai Jamjuree"/>
              <a:buChar char="○"/>
              <a:defRPr>
                <a:solidFill>
                  <a:schemeClr val="dk1"/>
                </a:solidFill>
                <a:latin typeface="Bai Jamjuree"/>
                <a:ea typeface="Bai Jamjuree"/>
                <a:cs typeface="Bai Jamjuree"/>
                <a:sym typeface="Bai Jamjuree"/>
              </a:defRPr>
            </a:lvl2pPr>
            <a:lvl3pPr marL="1371600" lvl="2" indent="-317500">
              <a:lnSpc>
                <a:spcPct val="115000"/>
              </a:lnSpc>
              <a:spcBef>
                <a:spcPts val="0"/>
              </a:spcBef>
              <a:spcAft>
                <a:spcPts val="0"/>
              </a:spcAft>
              <a:buClr>
                <a:schemeClr val="dk1"/>
              </a:buClr>
              <a:buSzPts val="1400"/>
              <a:buFont typeface="Bai Jamjuree"/>
              <a:buChar char="■"/>
              <a:defRPr>
                <a:solidFill>
                  <a:schemeClr val="dk1"/>
                </a:solidFill>
                <a:latin typeface="Bai Jamjuree"/>
                <a:ea typeface="Bai Jamjuree"/>
                <a:cs typeface="Bai Jamjuree"/>
                <a:sym typeface="Bai Jamjuree"/>
              </a:defRPr>
            </a:lvl3pPr>
            <a:lvl4pPr marL="1828800" lvl="3" indent="-317500">
              <a:lnSpc>
                <a:spcPct val="115000"/>
              </a:lnSpc>
              <a:spcBef>
                <a:spcPts val="0"/>
              </a:spcBef>
              <a:spcAft>
                <a:spcPts val="0"/>
              </a:spcAft>
              <a:buClr>
                <a:schemeClr val="dk1"/>
              </a:buClr>
              <a:buSzPts val="1400"/>
              <a:buFont typeface="Bai Jamjuree"/>
              <a:buChar char="●"/>
              <a:defRPr>
                <a:solidFill>
                  <a:schemeClr val="dk1"/>
                </a:solidFill>
                <a:latin typeface="Bai Jamjuree"/>
                <a:ea typeface="Bai Jamjuree"/>
                <a:cs typeface="Bai Jamjuree"/>
                <a:sym typeface="Bai Jamjuree"/>
              </a:defRPr>
            </a:lvl4pPr>
            <a:lvl5pPr marL="2286000" lvl="4" indent="-317500">
              <a:lnSpc>
                <a:spcPct val="115000"/>
              </a:lnSpc>
              <a:spcBef>
                <a:spcPts val="0"/>
              </a:spcBef>
              <a:spcAft>
                <a:spcPts val="0"/>
              </a:spcAft>
              <a:buClr>
                <a:schemeClr val="dk1"/>
              </a:buClr>
              <a:buSzPts val="1400"/>
              <a:buFont typeface="Bai Jamjuree"/>
              <a:buChar char="○"/>
              <a:defRPr>
                <a:solidFill>
                  <a:schemeClr val="dk1"/>
                </a:solidFill>
                <a:latin typeface="Bai Jamjuree"/>
                <a:ea typeface="Bai Jamjuree"/>
                <a:cs typeface="Bai Jamjuree"/>
                <a:sym typeface="Bai Jamjuree"/>
              </a:defRPr>
            </a:lvl5pPr>
            <a:lvl6pPr marL="2743200" lvl="5" indent="-317500">
              <a:lnSpc>
                <a:spcPct val="115000"/>
              </a:lnSpc>
              <a:spcBef>
                <a:spcPts val="0"/>
              </a:spcBef>
              <a:spcAft>
                <a:spcPts val="0"/>
              </a:spcAft>
              <a:buClr>
                <a:schemeClr val="dk1"/>
              </a:buClr>
              <a:buSzPts val="1400"/>
              <a:buFont typeface="Bai Jamjuree"/>
              <a:buChar char="■"/>
              <a:defRPr>
                <a:solidFill>
                  <a:schemeClr val="dk1"/>
                </a:solidFill>
                <a:latin typeface="Bai Jamjuree"/>
                <a:ea typeface="Bai Jamjuree"/>
                <a:cs typeface="Bai Jamjuree"/>
                <a:sym typeface="Bai Jamjuree"/>
              </a:defRPr>
            </a:lvl6pPr>
            <a:lvl7pPr marL="3200400" lvl="6" indent="-317500">
              <a:lnSpc>
                <a:spcPct val="115000"/>
              </a:lnSpc>
              <a:spcBef>
                <a:spcPts val="0"/>
              </a:spcBef>
              <a:spcAft>
                <a:spcPts val="0"/>
              </a:spcAft>
              <a:buClr>
                <a:schemeClr val="dk1"/>
              </a:buClr>
              <a:buSzPts val="1400"/>
              <a:buFont typeface="Bai Jamjuree"/>
              <a:buChar char="●"/>
              <a:defRPr>
                <a:solidFill>
                  <a:schemeClr val="dk1"/>
                </a:solidFill>
                <a:latin typeface="Bai Jamjuree"/>
                <a:ea typeface="Bai Jamjuree"/>
                <a:cs typeface="Bai Jamjuree"/>
                <a:sym typeface="Bai Jamjuree"/>
              </a:defRPr>
            </a:lvl7pPr>
            <a:lvl8pPr marL="3657600" lvl="7" indent="-317500">
              <a:lnSpc>
                <a:spcPct val="115000"/>
              </a:lnSpc>
              <a:spcBef>
                <a:spcPts val="0"/>
              </a:spcBef>
              <a:spcAft>
                <a:spcPts val="0"/>
              </a:spcAft>
              <a:buClr>
                <a:schemeClr val="dk1"/>
              </a:buClr>
              <a:buSzPts val="1400"/>
              <a:buFont typeface="Bai Jamjuree"/>
              <a:buChar char="○"/>
              <a:defRPr>
                <a:solidFill>
                  <a:schemeClr val="dk1"/>
                </a:solidFill>
                <a:latin typeface="Bai Jamjuree"/>
                <a:ea typeface="Bai Jamjuree"/>
                <a:cs typeface="Bai Jamjuree"/>
                <a:sym typeface="Bai Jamjuree"/>
              </a:defRPr>
            </a:lvl8pPr>
            <a:lvl9pPr marL="4114800" lvl="8" indent="-317500">
              <a:lnSpc>
                <a:spcPct val="115000"/>
              </a:lnSpc>
              <a:spcBef>
                <a:spcPts val="0"/>
              </a:spcBef>
              <a:spcAft>
                <a:spcPts val="0"/>
              </a:spcAft>
              <a:buClr>
                <a:schemeClr val="dk1"/>
              </a:buClr>
              <a:buSzPts val="1400"/>
              <a:buFont typeface="Bai Jamjuree"/>
              <a:buChar char="■"/>
              <a:defRPr>
                <a:solidFill>
                  <a:schemeClr val="dk1"/>
                </a:solidFill>
                <a:latin typeface="Bai Jamjuree"/>
                <a:ea typeface="Bai Jamjuree"/>
                <a:cs typeface="Bai Jamjuree"/>
                <a:sym typeface="Bai Jamjuree"/>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80" r:id="rId4"/>
    <p:sldLayoutId id="2147483681" r:id="rId5"/>
    <p:sldLayoutId id="2147483682" r:id="rId6"/>
    <p:sldLayoutId id="2147483687" r:id="rId7"/>
    <p:sldLayoutId id="2147483688" r:id="rId8"/>
    <p:sldLayoutId id="2147483689" r:id="rId9"/>
    <p:sldLayoutId id="2147483690" r:id="rId10"/>
    <p:sldLayoutId id="214748369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49">
          <p15:clr>
            <a:srgbClr val="EA4335"/>
          </p15:clr>
        </p15:guide>
        <p15:guide id="4" orient="horz" pos="340">
          <p15:clr>
            <a:srgbClr val="EA4335"/>
          </p15:clr>
        </p15:guide>
        <p15:guide id="5" pos="5314">
          <p15:clr>
            <a:srgbClr val="EA4335"/>
          </p15:clr>
        </p15:guide>
        <p15:guide id="6" orient="horz" pos="2901">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36784-FE24-9F75-68DE-717F24E2E765}"/>
              </a:ext>
            </a:extLst>
          </p:cNvPr>
          <p:cNvSpPr>
            <a:spLocks noGrp="1"/>
          </p:cNvSpPr>
          <p:nvPr>
            <p:ph type="title"/>
          </p:nvPr>
        </p:nvSpPr>
        <p:spPr>
          <a:xfrm>
            <a:off x="772067" y="2186942"/>
            <a:ext cx="7688320" cy="1255702"/>
          </a:xfrm>
        </p:spPr>
        <p:txBody>
          <a:bodyPr/>
          <a:lstStyle/>
          <a:p>
            <a:pPr algn="ctr"/>
            <a:r>
              <a:rPr lang="en-US" sz="4000" dirty="0" err="1"/>
              <a:t>Đề</a:t>
            </a:r>
            <a:r>
              <a:rPr lang="en-US" sz="4000" dirty="0"/>
              <a:t> </a:t>
            </a:r>
            <a:r>
              <a:rPr lang="en-US" sz="4000" dirty="0" err="1"/>
              <a:t>tài</a:t>
            </a:r>
            <a:r>
              <a:rPr lang="en-US" sz="4000" dirty="0"/>
              <a:t> : </a:t>
            </a:r>
            <a:r>
              <a:rPr lang="en-US" sz="4000" dirty="0" err="1"/>
              <a:t>Ẩn</a:t>
            </a:r>
            <a:r>
              <a:rPr lang="en-US" sz="4000" dirty="0"/>
              <a:t> </a:t>
            </a:r>
            <a:r>
              <a:rPr lang="en-US" sz="4000" dirty="0" err="1"/>
              <a:t>thông</a:t>
            </a:r>
            <a:r>
              <a:rPr lang="en-US" sz="4000" dirty="0"/>
              <a:t> </a:t>
            </a:r>
            <a:r>
              <a:rPr lang="en-US" sz="4000" dirty="0" err="1"/>
              <a:t>điệp</a:t>
            </a:r>
            <a:r>
              <a:rPr lang="en-US" sz="4000" dirty="0"/>
              <a:t> </a:t>
            </a:r>
            <a:r>
              <a:rPr lang="en-US" sz="4000" dirty="0" err="1"/>
              <a:t>bên</a:t>
            </a:r>
            <a:r>
              <a:rPr lang="en-US" sz="4000" dirty="0"/>
              <a:t> </a:t>
            </a:r>
            <a:r>
              <a:rPr lang="en-US" sz="4000" dirty="0" err="1"/>
              <a:t>trong</a:t>
            </a:r>
            <a:r>
              <a:rPr lang="en-US" sz="4000" dirty="0"/>
              <a:t> file </a:t>
            </a:r>
            <a:r>
              <a:rPr lang="en-US" sz="4000" dirty="0" err="1"/>
              <a:t>âm</a:t>
            </a:r>
            <a:r>
              <a:rPr lang="en-US" sz="4000" dirty="0"/>
              <a:t> </a:t>
            </a:r>
            <a:r>
              <a:rPr lang="en-US" sz="4000" dirty="0" err="1"/>
              <a:t>thanh</a:t>
            </a:r>
            <a:endParaRPr lang="en-US" sz="4000" dirty="0"/>
          </a:p>
        </p:txBody>
      </p:sp>
      <p:grpSp>
        <p:nvGrpSpPr>
          <p:cNvPr id="5" name="Google Shape;904;p40">
            <a:extLst>
              <a:ext uri="{FF2B5EF4-FFF2-40B4-BE49-F238E27FC236}">
                <a16:creationId xmlns:a16="http://schemas.microsoft.com/office/drawing/2014/main" id="{E55BAF64-C36F-3038-E79B-DA2DD699BDB1}"/>
              </a:ext>
            </a:extLst>
          </p:cNvPr>
          <p:cNvGrpSpPr/>
          <p:nvPr/>
        </p:nvGrpSpPr>
        <p:grpSpPr>
          <a:xfrm>
            <a:off x="7639353" y="3212766"/>
            <a:ext cx="1954117" cy="1954117"/>
            <a:chOff x="367385" y="2587838"/>
            <a:chExt cx="2501110" cy="2501110"/>
          </a:xfrm>
        </p:grpSpPr>
        <p:sp>
          <p:nvSpPr>
            <p:cNvPr id="6" name="Google Shape;905;p40">
              <a:extLst>
                <a:ext uri="{FF2B5EF4-FFF2-40B4-BE49-F238E27FC236}">
                  <a16:creationId xmlns:a16="http://schemas.microsoft.com/office/drawing/2014/main" id="{6A6D12C2-36A5-807A-2E41-57845494899D}"/>
                </a:ext>
              </a:extLst>
            </p:cNvPr>
            <p:cNvSpPr/>
            <p:nvPr/>
          </p:nvSpPr>
          <p:spPr>
            <a:xfrm>
              <a:off x="616521" y="2910318"/>
              <a:ext cx="1930097" cy="1856521"/>
            </a:xfrm>
            <a:custGeom>
              <a:avLst/>
              <a:gdLst/>
              <a:ahLst/>
              <a:cxnLst/>
              <a:rect l="l" t="t" r="r" b="b"/>
              <a:pathLst>
                <a:path w="41579" h="39994" extrusionOk="0">
                  <a:moveTo>
                    <a:pt x="21576" y="8911"/>
                  </a:moveTo>
                  <a:cubicBezTo>
                    <a:pt x="23002" y="8911"/>
                    <a:pt x="24441" y="9186"/>
                    <a:pt x="25812" y="9751"/>
                  </a:cubicBezTo>
                  <a:cubicBezTo>
                    <a:pt x="29954" y="11472"/>
                    <a:pt x="32656" y="15513"/>
                    <a:pt x="32656" y="19999"/>
                  </a:cubicBezTo>
                  <a:cubicBezTo>
                    <a:pt x="32656" y="26118"/>
                    <a:pt x="27698" y="31076"/>
                    <a:pt x="21580" y="31076"/>
                  </a:cubicBezTo>
                  <a:cubicBezTo>
                    <a:pt x="17093" y="31076"/>
                    <a:pt x="13052" y="28386"/>
                    <a:pt x="11332" y="24244"/>
                  </a:cubicBezTo>
                  <a:cubicBezTo>
                    <a:pt x="9611" y="20101"/>
                    <a:pt x="10567" y="15334"/>
                    <a:pt x="13728" y="12160"/>
                  </a:cubicBezTo>
                  <a:cubicBezTo>
                    <a:pt x="15852" y="10036"/>
                    <a:pt x="18689" y="8911"/>
                    <a:pt x="21576" y="8911"/>
                  </a:cubicBezTo>
                  <a:close/>
                  <a:moveTo>
                    <a:pt x="21603" y="0"/>
                  </a:moveTo>
                  <a:cubicBezTo>
                    <a:pt x="21595" y="0"/>
                    <a:pt x="21588" y="0"/>
                    <a:pt x="21580" y="0"/>
                  </a:cubicBezTo>
                  <a:cubicBezTo>
                    <a:pt x="13486" y="0"/>
                    <a:pt x="6195" y="4869"/>
                    <a:pt x="3098" y="12339"/>
                  </a:cubicBezTo>
                  <a:cubicBezTo>
                    <a:pt x="0" y="19821"/>
                    <a:pt x="1721" y="28425"/>
                    <a:pt x="7431" y="34135"/>
                  </a:cubicBezTo>
                  <a:cubicBezTo>
                    <a:pt x="11258" y="37962"/>
                    <a:pt x="16373" y="39994"/>
                    <a:pt x="21576" y="39994"/>
                  </a:cubicBezTo>
                  <a:cubicBezTo>
                    <a:pt x="24154" y="39994"/>
                    <a:pt x="26753" y="39495"/>
                    <a:pt x="29228" y="38469"/>
                  </a:cubicBezTo>
                  <a:cubicBezTo>
                    <a:pt x="36710" y="35384"/>
                    <a:pt x="41579" y="28081"/>
                    <a:pt x="41579" y="19999"/>
                  </a:cubicBezTo>
                  <a:cubicBezTo>
                    <a:pt x="41579" y="8956"/>
                    <a:pt x="32631" y="0"/>
                    <a:pt x="21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06;p40">
              <a:extLst>
                <a:ext uri="{FF2B5EF4-FFF2-40B4-BE49-F238E27FC236}">
                  <a16:creationId xmlns:a16="http://schemas.microsoft.com/office/drawing/2014/main" id="{86EF5A01-529E-56D7-5084-5E01689A0D30}"/>
                </a:ext>
              </a:extLst>
            </p:cNvPr>
            <p:cNvSpPr/>
            <p:nvPr/>
          </p:nvSpPr>
          <p:spPr>
            <a:xfrm>
              <a:off x="1418241" y="2587838"/>
              <a:ext cx="399444" cy="388210"/>
            </a:xfrm>
            <a:custGeom>
              <a:avLst/>
              <a:gdLst/>
              <a:ahLst/>
              <a:cxnLst/>
              <a:rect l="l" t="t" r="r" b="b"/>
              <a:pathLst>
                <a:path w="8605" h="8363" extrusionOk="0">
                  <a:moveTo>
                    <a:pt x="408" y="1"/>
                  </a:moveTo>
                  <a:cubicBezTo>
                    <a:pt x="179" y="1"/>
                    <a:pt x="0" y="192"/>
                    <a:pt x="0" y="408"/>
                  </a:cubicBezTo>
                  <a:lnTo>
                    <a:pt x="0" y="7954"/>
                  </a:lnTo>
                  <a:cubicBezTo>
                    <a:pt x="0" y="8184"/>
                    <a:pt x="179" y="8362"/>
                    <a:pt x="408" y="8362"/>
                  </a:cubicBezTo>
                  <a:lnTo>
                    <a:pt x="8196" y="8362"/>
                  </a:lnTo>
                  <a:cubicBezTo>
                    <a:pt x="8426" y="8362"/>
                    <a:pt x="8604" y="8184"/>
                    <a:pt x="8604" y="7954"/>
                  </a:cubicBezTo>
                  <a:lnTo>
                    <a:pt x="8604" y="408"/>
                  </a:lnTo>
                  <a:cubicBezTo>
                    <a:pt x="8604" y="192"/>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07;p40">
              <a:extLst>
                <a:ext uri="{FF2B5EF4-FFF2-40B4-BE49-F238E27FC236}">
                  <a16:creationId xmlns:a16="http://schemas.microsoft.com/office/drawing/2014/main" id="{4B073A7D-AFB9-3DFA-2A8B-F13A7D27A408}"/>
                </a:ext>
              </a:extLst>
            </p:cNvPr>
            <p:cNvSpPr/>
            <p:nvPr/>
          </p:nvSpPr>
          <p:spPr>
            <a:xfrm>
              <a:off x="598185" y="2820541"/>
              <a:ext cx="544971" cy="541721"/>
            </a:xfrm>
            <a:custGeom>
              <a:avLst/>
              <a:gdLst/>
              <a:ahLst/>
              <a:cxnLst/>
              <a:rect l="l" t="t" r="r" b="b"/>
              <a:pathLst>
                <a:path w="11740" h="11670" extrusionOk="0">
                  <a:moveTo>
                    <a:pt x="5964" y="0"/>
                  </a:moveTo>
                  <a:cubicBezTo>
                    <a:pt x="5860" y="0"/>
                    <a:pt x="5755" y="42"/>
                    <a:pt x="5672" y="124"/>
                  </a:cubicBezTo>
                  <a:lnTo>
                    <a:pt x="166" y="5644"/>
                  </a:lnTo>
                  <a:cubicBezTo>
                    <a:pt x="0" y="5796"/>
                    <a:pt x="0" y="6051"/>
                    <a:pt x="166" y="6217"/>
                  </a:cubicBezTo>
                  <a:lnTo>
                    <a:pt x="5494" y="11545"/>
                  </a:lnTo>
                  <a:cubicBezTo>
                    <a:pt x="5577" y="11628"/>
                    <a:pt x="5682" y="11669"/>
                    <a:pt x="5785" y="11669"/>
                  </a:cubicBezTo>
                  <a:cubicBezTo>
                    <a:pt x="5889" y="11669"/>
                    <a:pt x="5991" y="11628"/>
                    <a:pt x="6067" y="11545"/>
                  </a:cubicBezTo>
                  <a:lnTo>
                    <a:pt x="11586" y="6039"/>
                  </a:lnTo>
                  <a:cubicBezTo>
                    <a:pt x="11739" y="5873"/>
                    <a:pt x="11739" y="5618"/>
                    <a:pt x="11586" y="5452"/>
                  </a:cubicBezTo>
                  <a:lnTo>
                    <a:pt x="6246" y="124"/>
                  </a:lnTo>
                  <a:cubicBezTo>
                    <a:pt x="6169" y="42"/>
                    <a:pt x="6067" y="0"/>
                    <a:pt x="5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08;p40">
              <a:extLst>
                <a:ext uri="{FF2B5EF4-FFF2-40B4-BE49-F238E27FC236}">
                  <a16:creationId xmlns:a16="http://schemas.microsoft.com/office/drawing/2014/main" id="{DDD78015-3210-C2AA-E7D2-3FA79F00CD2F}"/>
                </a:ext>
              </a:extLst>
            </p:cNvPr>
            <p:cNvSpPr/>
            <p:nvPr/>
          </p:nvSpPr>
          <p:spPr>
            <a:xfrm>
              <a:off x="367385" y="3638694"/>
              <a:ext cx="388210" cy="400001"/>
            </a:xfrm>
            <a:custGeom>
              <a:avLst/>
              <a:gdLst/>
              <a:ahLst/>
              <a:cxnLst/>
              <a:rect l="l" t="t" r="r" b="b"/>
              <a:pathLst>
                <a:path w="8363" h="8617" extrusionOk="0">
                  <a:moveTo>
                    <a:pt x="409" y="0"/>
                  </a:moveTo>
                  <a:cubicBezTo>
                    <a:pt x="179" y="0"/>
                    <a:pt x="1" y="179"/>
                    <a:pt x="1" y="408"/>
                  </a:cubicBezTo>
                  <a:lnTo>
                    <a:pt x="1" y="8209"/>
                  </a:lnTo>
                  <a:cubicBezTo>
                    <a:pt x="1" y="8425"/>
                    <a:pt x="179" y="8617"/>
                    <a:pt x="409" y="8617"/>
                  </a:cubicBezTo>
                  <a:lnTo>
                    <a:pt x="7955" y="8617"/>
                  </a:lnTo>
                  <a:cubicBezTo>
                    <a:pt x="8171" y="8617"/>
                    <a:pt x="8363" y="8425"/>
                    <a:pt x="8363" y="8209"/>
                  </a:cubicBezTo>
                  <a:lnTo>
                    <a:pt x="8363" y="408"/>
                  </a:lnTo>
                  <a:cubicBezTo>
                    <a:pt x="8363" y="179"/>
                    <a:pt x="8171" y="0"/>
                    <a:pt x="7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09;p40">
              <a:extLst>
                <a:ext uri="{FF2B5EF4-FFF2-40B4-BE49-F238E27FC236}">
                  <a16:creationId xmlns:a16="http://schemas.microsoft.com/office/drawing/2014/main" id="{A2FEB7EB-9D5C-C951-87D1-15A53DD644A9}"/>
                </a:ext>
              </a:extLst>
            </p:cNvPr>
            <p:cNvSpPr/>
            <p:nvPr/>
          </p:nvSpPr>
          <p:spPr>
            <a:xfrm>
              <a:off x="598185" y="4314987"/>
              <a:ext cx="544971" cy="541443"/>
            </a:xfrm>
            <a:custGeom>
              <a:avLst/>
              <a:gdLst/>
              <a:ahLst/>
              <a:cxnLst/>
              <a:rect l="l" t="t" r="r" b="b"/>
              <a:pathLst>
                <a:path w="11740" h="11664" extrusionOk="0">
                  <a:moveTo>
                    <a:pt x="5785" y="0"/>
                  </a:moveTo>
                  <a:cubicBezTo>
                    <a:pt x="5682" y="0"/>
                    <a:pt x="5577" y="38"/>
                    <a:pt x="5494" y="115"/>
                  </a:cubicBezTo>
                  <a:lnTo>
                    <a:pt x="166" y="5456"/>
                  </a:lnTo>
                  <a:cubicBezTo>
                    <a:pt x="0" y="5609"/>
                    <a:pt x="0" y="5876"/>
                    <a:pt x="166" y="6029"/>
                  </a:cubicBezTo>
                  <a:lnTo>
                    <a:pt x="5672" y="11548"/>
                  </a:lnTo>
                  <a:cubicBezTo>
                    <a:pt x="5755" y="11625"/>
                    <a:pt x="5860" y="11663"/>
                    <a:pt x="5965" y="11663"/>
                  </a:cubicBezTo>
                  <a:cubicBezTo>
                    <a:pt x="6070" y="11663"/>
                    <a:pt x="6176" y="11625"/>
                    <a:pt x="6258" y="11548"/>
                  </a:cubicBezTo>
                  <a:lnTo>
                    <a:pt x="11586" y="6208"/>
                  </a:lnTo>
                  <a:cubicBezTo>
                    <a:pt x="11739" y="6055"/>
                    <a:pt x="11739" y="5787"/>
                    <a:pt x="11586" y="5634"/>
                  </a:cubicBezTo>
                  <a:lnTo>
                    <a:pt x="6067" y="115"/>
                  </a:lnTo>
                  <a:cubicBezTo>
                    <a:pt x="5991" y="38"/>
                    <a:pt x="5889" y="0"/>
                    <a:pt x="5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10;p40">
              <a:extLst>
                <a:ext uri="{FF2B5EF4-FFF2-40B4-BE49-F238E27FC236}">
                  <a16:creationId xmlns:a16="http://schemas.microsoft.com/office/drawing/2014/main" id="{77D15408-B057-3818-16F5-EDA0554B0A56}"/>
                </a:ext>
              </a:extLst>
            </p:cNvPr>
            <p:cNvSpPr/>
            <p:nvPr/>
          </p:nvSpPr>
          <p:spPr>
            <a:xfrm>
              <a:off x="1418241" y="4701341"/>
              <a:ext cx="399444" cy="387607"/>
            </a:xfrm>
            <a:custGeom>
              <a:avLst/>
              <a:gdLst/>
              <a:ahLst/>
              <a:cxnLst/>
              <a:rect l="l" t="t" r="r" b="b"/>
              <a:pathLst>
                <a:path w="8605" h="8350" extrusionOk="0">
                  <a:moveTo>
                    <a:pt x="408" y="1"/>
                  </a:moveTo>
                  <a:cubicBezTo>
                    <a:pt x="179" y="1"/>
                    <a:pt x="0" y="179"/>
                    <a:pt x="0" y="408"/>
                  </a:cubicBezTo>
                  <a:lnTo>
                    <a:pt x="0" y="7942"/>
                  </a:lnTo>
                  <a:cubicBezTo>
                    <a:pt x="0" y="8171"/>
                    <a:pt x="179" y="8349"/>
                    <a:pt x="408" y="8349"/>
                  </a:cubicBezTo>
                  <a:lnTo>
                    <a:pt x="8196" y="8349"/>
                  </a:lnTo>
                  <a:cubicBezTo>
                    <a:pt x="8426" y="8349"/>
                    <a:pt x="8604" y="8171"/>
                    <a:pt x="8604" y="7942"/>
                  </a:cubicBezTo>
                  <a:lnTo>
                    <a:pt x="8604" y="408"/>
                  </a:lnTo>
                  <a:cubicBezTo>
                    <a:pt x="8604" y="179"/>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11;p40">
              <a:extLst>
                <a:ext uri="{FF2B5EF4-FFF2-40B4-BE49-F238E27FC236}">
                  <a16:creationId xmlns:a16="http://schemas.microsoft.com/office/drawing/2014/main" id="{CEB1950F-299A-175A-3EEA-20993DCFE047}"/>
                </a:ext>
              </a:extLst>
            </p:cNvPr>
            <p:cNvSpPr/>
            <p:nvPr/>
          </p:nvSpPr>
          <p:spPr>
            <a:xfrm>
              <a:off x="2092166" y="4314987"/>
              <a:ext cx="545574" cy="541443"/>
            </a:xfrm>
            <a:custGeom>
              <a:avLst/>
              <a:gdLst/>
              <a:ahLst/>
              <a:cxnLst/>
              <a:rect l="l" t="t" r="r" b="b"/>
              <a:pathLst>
                <a:path w="11753" h="11664" extrusionOk="0">
                  <a:moveTo>
                    <a:pt x="5967" y="0"/>
                  </a:moveTo>
                  <a:cubicBezTo>
                    <a:pt x="5864" y="0"/>
                    <a:pt x="5762" y="38"/>
                    <a:pt x="5685" y="115"/>
                  </a:cubicBezTo>
                  <a:lnTo>
                    <a:pt x="166" y="5634"/>
                  </a:lnTo>
                  <a:cubicBezTo>
                    <a:pt x="1" y="5787"/>
                    <a:pt x="1" y="6055"/>
                    <a:pt x="166" y="6208"/>
                  </a:cubicBezTo>
                  <a:lnTo>
                    <a:pt x="5494" y="11548"/>
                  </a:lnTo>
                  <a:cubicBezTo>
                    <a:pt x="5577" y="11625"/>
                    <a:pt x="5682" y="11663"/>
                    <a:pt x="5787" y="11663"/>
                  </a:cubicBezTo>
                  <a:cubicBezTo>
                    <a:pt x="5893" y="11663"/>
                    <a:pt x="5998" y="11625"/>
                    <a:pt x="6081" y="11548"/>
                  </a:cubicBezTo>
                  <a:lnTo>
                    <a:pt x="11587" y="6029"/>
                  </a:lnTo>
                  <a:cubicBezTo>
                    <a:pt x="11753" y="5876"/>
                    <a:pt x="11753" y="5609"/>
                    <a:pt x="11587" y="5456"/>
                  </a:cubicBezTo>
                  <a:lnTo>
                    <a:pt x="6259" y="115"/>
                  </a:lnTo>
                  <a:cubicBezTo>
                    <a:pt x="6176" y="38"/>
                    <a:pt x="6071" y="0"/>
                    <a:pt x="5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12;p40">
              <a:extLst>
                <a:ext uri="{FF2B5EF4-FFF2-40B4-BE49-F238E27FC236}">
                  <a16:creationId xmlns:a16="http://schemas.microsoft.com/office/drawing/2014/main" id="{A1CF474D-3E8E-A33A-02CF-8A3DF4276709}"/>
                </a:ext>
              </a:extLst>
            </p:cNvPr>
            <p:cNvSpPr/>
            <p:nvPr/>
          </p:nvSpPr>
          <p:spPr>
            <a:xfrm>
              <a:off x="2480330" y="3638694"/>
              <a:ext cx="388164" cy="400001"/>
            </a:xfrm>
            <a:custGeom>
              <a:avLst/>
              <a:gdLst/>
              <a:ahLst/>
              <a:cxnLst/>
              <a:rect l="l" t="t" r="r" b="b"/>
              <a:pathLst>
                <a:path w="8362" h="8617" extrusionOk="0">
                  <a:moveTo>
                    <a:pt x="408" y="0"/>
                  </a:moveTo>
                  <a:cubicBezTo>
                    <a:pt x="191" y="0"/>
                    <a:pt x="0" y="179"/>
                    <a:pt x="0" y="408"/>
                  </a:cubicBezTo>
                  <a:lnTo>
                    <a:pt x="0" y="8209"/>
                  </a:lnTo>
                  <a:cubicBezTo>
                    <a:pt x="0" y="8425"/>
                    <a:pt x="191" y="8617"/>
                    <a:pt x="408" y="8617"/>
                  </a:cubicBezTo>
                  <a:lnTo>
                    <a:pt x="7954" y="8617"/>
                  </a:lnTo>
                  <a:cubicBezTo>
                    <a:pt x="8183" y="8617"/>
                    <a:pt x="8362" y="8425"/>
                    <a:pt x="8362" y="8209"/>
                  </a:cubicBezTo>
                  <a:lnTo>
                    <a:pt x="8362" y="408"/>
                  </a:lnTo>
                  <a:cubicBezTo>
                    <a:pt x="8362" y="179"/>
                    <a:pt x="8183" y="0"/>
                    <a:pt x="7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13;p40">
              <a:extLst>
                <a:ext uri="{FF2B5EF4-FFF2-40B4-BE49-F238E27FC236}">
                  <a16:creationId xmlns:a16="http://schemas.microsoft.com/office/drawing/2014/main" id="{C6CC8BE0-B1CE-BA5E-44F2-E5C534591651}"/>
                </a:ext>
              </a:extLst>
            </p:cNvPr>
            <p:cNvSpPr/>
            <p:nvPr/>
          </p:nvSpPr>
          <p:spPr>
            <a:xfrm>
              <a:off x="2092166" y="2820959"/>
              <a:ext cx="545574" cy="541304"/>
            </a:xfrm>
            <a:custGeom>
              <a:avLst/>
              <a:gdLst/>
              <a:ahLst/>
              <a:cxnLst/>
              <a:rect l="l" t="t" r="r" b="b"/>
              <a:pathLst>
                <a:path w="11753" h="11661" extrusionOk="0">
                  <a:moveTo>
                    <a:pt x="5787" y="1"/>
                  </a:moveTo>
                  <a:cubicBezTo>
                    <a:pt x="5682" y="1"/>
                    <a:pt x="5577" y="39"/>
                    <a:pt x="5494" y="115"/>
                  </a:cubicBezTo>
                  <a:lnTo>
                    <a:pt x="166" y="5443"/>
                  </a:lnTo>
                  <a:cubicBezTo>
                    <a:pt x="1" y="5609"/>
                    <a:pt x="1" y="5864"/>
                    <a:pt x="166" y="6030"/>
                  </a:cubicBezTo>
                  <a:lnTo>
                    <a:pt x="5685" y="11536"/>
                  </a:lnTo>
                  <a:cubicBezTo>
                    <a:pt x="5762" y="11619"/>
                    <a:pt x="5864" y="11660"/>
                    <a:pt x="5967" y="11660"/>
                  </a:cubicBezTo>
                  <a:cubicBezTo>
                    <a:pt x="6071" y="11660"/>
                    <a:pt x="6176" y="11619"/>
                    <a:pt x="6259" y="11536"/>
                  </a:cubicBezTo>
                  <a:lnTo>
                    <a:pt x="11587" y="6208"/>
                  </a:lnTo>
                  <a:cubicBezTo>
                    <a:pt x="11753" y="6042"/>
                    <a:pt x="11753" y="5787"/>
                    <a:pt x="11587" y="5635"/>
                  </a:cubicBezTo>
                  <a:lnTo>
                    <a:pt x="6081" y="115"/>
                  </a:lnTo>
                  <a:cubicBezTo>
                    <a:pt x="5998" y="39"/>
                    <a:pt x="5893" y="1"/>
                    <a:pt x="5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914;p40">
            <a:extLst>
              <a:ext uri="{FF2B5EF4-FFF2-40B4-BE49-F238E27FC236}">
                <a16:creationId xmlns:a16="http://schemas.microsoft.com/office/drawing/2014/main" id="{9D0D19F9-9FCE-B609-442E-8CDC72599E0E}"/>
              </a:ext>
            </a:extLst>
          </p:cNvPr>
          <p:cNvGrpSpPr/>
          <p:nvPr/>
        </p:nvGrpSpPr>
        <p:grpSpPr>
          <a:xfrm>
            <a:off x="444209" y="463295"/>
            <a:ext cx="781048" cy="781396"/>
            <a:chOff x="369195" y="1138234"/>
            <a:chExt cx="1250276" cy="1250833"/>
          </a:xfrm>
        </p:grpSpPr>
        <p:sp>
          <p:nvSpPr>
            <p:cNvPr id="16" name="Google Shape;915;p40">
              <a:extLst>
                <a:ext uri="{FF2B5EF4-FFF2-40B4-BE49-F238E27FC236}">
                  <a16:creationId xmlns:a16="http://schemas.microsoft.com/office/drawing/2014/main" id="{714C2425-C8E1-B510-0F06-337D0067A339}"/>
                </a:ext>
              </a:extLst>
            </p:cNvPr>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16;p40">
              <a:extLst>
                <a:ext uri="{FF2B5EF4-FFF2-40B4-BE49-F238E27FC236}">
                  <a16:creationId xmlns:a16="http://schemas.microsoft.com/office/drawing/2014/main" id="{C2E27023-6836-C884-4BED-E6B33003C1EA}"/>
                </a:ext>
              </a:extLst>
            </p:cNvPr>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17;p40">
              <a:extLst>
                <a:ext uri="{FF2B5EF4-FFF2-40B4-BE49-F238E27FC236}">
                  <a16:creationId xmlns:a16="http://schemas.microsoft.com/office/drawing/2014/main" id="{2CF9272E-C9D6-3367-6186-0D25514FBE07}"/>
                </a:ext>
              </a:extLst>
            </p:cNvPr>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18;p40">
              <a:extLst>
                <a:ext uri="{FF2B5EF4-FFF2-40B4-BE49-F238E27FC236}">
                  <a16:creationId xmlns:a16="http://schemas.microsoft.com/office/drawing/2014/main" id="{4B81DB4B-422D-9C05-7195-B2C36B2B044B}"/>
                </a:ext>
              </a:extLst>
            </p:cNvPr>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19;p40">
              <a:extLst>
                <a:ext uri="{FF2B5EF4-FFF2-40B4-BE49-F238E27FC236}">
                  <a16:creationId xmlns:a16="http://schemas.microsoft.com/office/drawing/2014/main" id="{F5F49F3E-CBFF-C0A2-32EC-99FE8D401FAC}"/>
                </a:ext>
              </a:extLst>
            </p:cNvPr>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20;p40">
              <a:extLst>
                <a:ext uri="{FF2B5EF4-FFF2-40B4-BE49-F238E27FC236}">
                  <a16:creationId xmlns:a16="http://schemas.microsoft.com/office/drawing/2014/main" id="{BED878F1-D504-89FD-AA65-103C9D8E73B4}"/>
                </a:ext>
              </a:extLst>
            </p:cNvPr>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21;p40">
              <a:extLst>
                <a:ext uri="{FF2B5EF4-FFF2-40B4-BE49-F238E27FC236}">
                  <a16:creationId xmlns:a16="http://schemas.microsoft.com/office/drawing/2014/main" id="{4F5AA4ED-DEE3-51FE-205F-118ED190E9F0}"/>
                </a:ext>
              </a:extLst>
            </p:cNvPr>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22;p40">
              <a:extLst>
                <a:ext uri="{FF2B5EF4-FFF2-40B4-BE49-F238E27FC236}">
                  <a16:creationId xmlns:a16="http://schemas.microsoft.com/office/drawing/2014/main" id="{327B0B6D-869A-28E1-EEE4-21039175BECF}"/>
                </a:ext>
              </a:extLst>
            </p:cNvPr>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23;p40">
              <a:extLst>
                <a:ext uri="{FF2B5EF4-FFF2-40B4-BE49-F238E27FC236}">
                  <a16:creationId xmlns:a16="http://schemas.microsoft.com/office/drawing/2014/main" id="{690BED96-C585-C8A6-28A2-E7FA069A3FB9}"/>
                </a:ext>
              </a:extLst>
            </p:cNvPr>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894;p40">
            <a:extLst>
              <a:ext uri="{FF2B5EF4-FFF2-40B4-BE49-F238E27FC236}">
                <a16:creationId xmlns:a16="http://schemas.microsoft.com/office/drawing/2014/main" id="{4FB404F6-2745-E81A-69A5-079BFDCED9B2}"/>
              </a:ext>
            </a:extLst>
          </p:cNvPr>
          <p:cNvGrpSpPr/>
          <p:nvPr/>
        </p:nvGrpSpPr>
        <p:grpSpPr>
          <a:xfrm>
            <a:off x="7979039" y="-12888"/>
            <a:ext cx="1190638" cy="1191169"/>
            <a:chOff x="369195" y="1138234"/>
            <a:chExt cx="1250276" cy="1250833"/>
          </a:xfrm>
        </p:grpSpPr>
        <p:sp>
          <p:nvSpPr>
            <p:cNvPr id="26" name="Google Shape;895;p40">
              <a:extLst>
                <a:ext uri="{FF2B5EF4-FFF2-40B4-BE49-F238E27FC236}">
                  <a16:creationId xmlns:a16="http://schemas.microsoft.com/office/drawing/2014/main" id="{753E7F89-4366-1970-66C8-BF4464F0DC9E}"/>
                </a:ext>
              </a:extLst>
            </p:cNvPr>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96;p40">
              <a:extLst>
                <a:ext uri="{FF2B5EF4-FFF2-40B4-BE49-F238E27FC236}">
                  <a16:creationId xmlns:a16="http://schemas.microsoft.com/office/drawing/2014/main" id="{B2869B66-B09F-03B0-6912-836D3456D5DF}"/>
                </a:ext>
              </a:extLst>
            </p:cNvPr>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97;p40">
              <a:extLst>
                <a:ext uri="{FF2B5EF4-FFF2-40B4-BE49-F238E27FC236}">
                  <a16:creationId xmlns:a16="http://schemas.microsoft.com/office/drawing/2014/main" id="{2A6CB4D9-AFE4-15CF-7189-5BC4CE209DE1}"/>
                </a:ext>
              </a:extLst>
            </p:cNvPr>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98;p40">
              <a:extLst>
                <a:ext uri="{FF2B5EF4-FFF2-40B4-BE49-F238E27FC236}">
                  <a16:creationId xmlns:a16="http://schemas.microsoft.com/office/drawing/2014/main" id="{270C56CC-6D91-0B1F-4311-1783EF520654}"/>
                </a:ext>
              </a:extLst>
            </p:cNvPr>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99;p40">
              <a:extLst>
                <a:ext uri="{FF2B5EF4-FFF2-40B4-BE49-F238E27FC236}">
                  <a16:creationId xmlns:a16="http://schemas.microsoft.com/office/drawing/2014/main" id="{409CE406-9F4B-AA59-FA0C-5F408062B4D9}"/>
                </a:ext>
              </a:extLst>
            </p:cNvPr>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00;p40">
              <a:extLst>
                <a:ext uri="{FF2B5EF4-FFF2-40B4-BE49-F238E27FC236}">
                  <a16:creationId xmlns:a16="http://schemas.microsoft.com/office/drawing/2014/main" id="{B235434D-6966-E1E6-4559-8FEAF199642D}"/>
                </a:ext>
              </a:extLst>
            </p:cNvPr>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01;p40">
              <a:extLst>
                <a:ext uri="{FF2B5EF4-FFF2-40B4-BE49-F238E27FC236}">
                  <a16:creationId xmlns:a16="http://schemas.microsoft.com/office/drawing/2014/main" id="{C33B9EC3-E0CD-429F-67A0-B1030F4533D6}"/>
                </a:ext>
              </a:extLst>
            </p:cNvPr>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02;p40">
              <a:extLst>
                <a:ext uri="{FF2B5EF4-FFF2-40B4-BE49-F238E27FC236}">
                  <a16:creationId xmlns:a16="http://schemas.microsoft.com/office/drawing/2014/main" id="{3C952D35-7D21-CB75-58AD-A5D130C9A80D}"/>
                </a:ext>
              </a:extLst>
            </p:cNvPr>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03;p40">
              <a:extLst>
                <a:ext uri="{FF2B5EF4-FFF2-40B4-BE49-F238E27FC236}">
                  <a16:creationId xmlns:a16="http://schemas.microsoft.com/office/drawing/2014/main" id="{35F12E08-DA2D-4A24-D713-758C693DE5FD}"/>
                </a:ext>
              </a:extLst>
            </p:cNvPr>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Title 1">
            <a:extLst>
              <a:ext uri="{FF2B5EF4-FFF2-40B4-BE49-F238E27FC236}">
                <a16:creationId xmlns:a16="http://schemas.microsoft.com/office/drawing/2014/main" id="{5BA1DF7E-4DFC-50CE-0038-50EF44CA4EAB}"/>
              </a:ext>
            </a:extLst>
          </p:cNvPr>
          <p:cNvSpPr txBox="1">
            <a:spLocks/>
          </p:cNvSpPr>
          <p:nvPr/>
        </p:nvSpPr>
        <p:spPr>
          <a:xfrm>
            <a:off x="2151029" y="723533"/>
            <a:ext cx="4930395" cy="6805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IBM Plex Sans"/>
              <a:buNone/>
              <a:defRPr sz="5600" b="1" i="0" u="none" strike="noStrike" cap="none">
                <a:solidFill>
                  <a:schemeClr val="dk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ctr"/>
            <a:r>
              <a:rPr lang="en-US" sz="5400" dirty="0" err="1"/>
              <a:t>Nhóm</a:t>
            </a:r>
            <a:r>
              <a:rPr lang="en-US" sz="5400" dirty="0"/>
              <a:t> 8</a:t>
            </a:r>
          </a:p>
        </p:txBody>
      </p:sp>
    </p:spTree>
    <p:extLst>
      <p:ext uri="{BB962C8B-B14F-4D97-AF65-F5344CB8AC3E}">
        <p14:creationId xmlns:p14="http://schemas.microsoft.com/office/powerpoint/2010/main" val="1521679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2"/>
        <p:cNvGrpSpPr/>
        <p:nvPr/>
      </p:nvGrpSpPr>
      <p:grpSpPr>
        <a:xfrm>
          <a:off x="0" y="0"/>
          <a:ext cx="0" cy="0"/>
          <a:chOff x="0" y="0"/>
          <a:chExt cx="0" cy="0"/>
        </a:xfrm>
      </p:grpSpPr>
      <p:sp>
        <p:nvSpPr>
          <p:cNvPr id="1323" name="Google Shape;1323;p46"/>
          <p:cNvSpPr txBox="1">
            <a:spLocks noGrp="1"/>
          </p:cNvSpPr>
          <p:nvPr>
            <p:ph type="title"/>
          </p:nvPr>
        </p:nvSpPr>
        <p:spPr>
          <a:xfrm>
            <a:off x="713225" y="71037"/>
            <a:ext cx="7722600" cy="572700"/>
          </a:xfrm>
          <a:prstGeom prst="rect">
            <a:avLst/>
          </a:prstGeom>
        </p:spPr>
        <p:txBody>
          <a:bodyPr spcFirstLastPara="1" wrap="square" lIns="91425" tIns="91425" rIns="91425" bIns="91425" anchor="t" anchorCtr="0">
            <a:noAutofit/>
          </a:bodyPr>
          <a:lstStyle/>
          <a:p>
            <a:pPr algn="l"/>
            <a:r>
              <a:rPr lang="en" dirty="0"/>
              <a:t>1.6 Các ứng dụng của giấu tin</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endParaRPr dirty="0"/>
          </a:p>
        </p:txBody>
      </p:sp>
      <p:pic>
        <p:nvPicPr>
          <p:cNvPr id="5" name="Picture 4">
            <a:extLst>
              <a:ext uri="{FF2B5EF4-FFF2-40B4-BE49-F238E27FC236}">
                <a16:creationId xmlns:a16="http://schemas.microsoft.com/office/drawing/2014/main" id="{A9EF8151-1EDD-BE77-00A6-AA3672C52D6F}"/>
              </a:ext>
            </a:extLst>
          </p:cNvPr>
          <p:cNvPicPr>
            <a:picLocks noChangeAspect="1"/>
          </p:cNvPicPr>
          <p:nvPr/>
        </p:nvPicPr>
        <p:blipFill>
          <a:blip r:embed="rId3"/>
          <a:stretch>
            <a:fillRect/>
          </a:stretch>
        </p:blipFill>
        <p:spPr>
          <a:xfrm>
            <a:off x="921488" y="730102"/>
            <a:ext cx="6918252" cy="4213004"/>
          </a:xfrm>
          <a:prstGeom prst="rect">
            <a:avLst/>
          </a:prstGeom>
        </p:spPr>
      </p:pic>
    </p:spTree>
    <p:extLst>
      <p:ext uri="{BB962C8B-B14F-4D97-AF65-F5344CB8AC3E}">
        <p14:creationId xmlns:p14="http://schemas.microsoft.com/office/powerpoint/2010/main" val="585877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0"/>
        <p:cNvGrpSpPr/>
        <p:nvPr/>
      </p:nvGrpSpPr>
      <p:grpSpPr>
        <a:xfrm>
          <a:off x="0" y="0"/>
          <a:ext cx="0" cy="0"/>
          <a:chOff x="0" y="0"/>
          <a:chExt cx="0" cy="0"/>
        </a:xfrm>
      </p:grpSpPr>
      <p:grpSp>
        <p:nvGrpSpPr>
          <p:cNvPr id="1201" name="Google Shape;1201;p45"/>
          <p:cNvGrpSpPr/>
          <p:nvPr/>
        </p:nvGrpSpPr>
        <p:grpSpPr>
          <a:xfrm>
            <a:off x="2589369" y="-865926"/>
            <a:ext cx="1954117" cy="1954117"/>
            <a:chOff x="367385" y="2587838"/>
            <a:chExt cx="2501110" cy="2501110"/>
          </a:xfrm>
        </p:grpSpPr>
        <p:sp>
          <p:nvSpPr>
            <p:cNvPr id="1202" name="Google Shape;1202;p45"/>
            <p:cNvSpPr/>
            <p:nvPr/>
          </p:nvSpPr>
          <p:spPr>
            <a:xfrm>
              <a:off x="616521" y="2910318"/>
              <a:ext cx="1930097" cy="1856521"/>
            </a:xfrm>
            <a:custGeom>
              <a:avLst/>
              <a:gdLst/>
              <a:ahLst/>
              <a:cxnLst/>
              <a:rect l="l" t="t" r="r" b="b"/>
              <a:pathLst>
                <a:path w="41579" h="39994" extrusionOk="0">
                  <a:moveTo>
                    <a:pt x="21576" y="8911"/>
                  </a:moveTo>
                  <a:cubicBezTo>
                    <a:pt x="23002" y="8911"/>
                    <a:pt x="24441" y="9186"/>
                    <a:pt x="25812" y="9751"/>
                  </a:cubicBezTo>
                  <a:cubicBezTo>
                    <a:pt x="29954" y="11472"/>
                    <a:pt x="32656" y="15513"/>
                    <a:pt x="32656" y="19999"/>
                  </a:cubicBezTo>
                  <a:cubicBezTo>
                    <a:pt x="32656" y="26118"/>
                    <a:pt x="27698" y="31076"/>
                    <a:pt x="21580" y="31076"/>
                  </a:cubicBezTo>
                  <a:cubicBezTo>
                    <a:pt x="17093" y="31076"/>
                    <a:pt x="13052" y="28386"/>
                    <a:pt x="11332" y="24244"/>
                  </a:cubicBezTo>
                  <a:cubicBezTo>
                    <a:pt x="9611" y="20101"/>
                    <a:pt x="10567" y="15334"/>
                    <a:pt x="13728" y="12160"/>
                  </a:cubicBezTo>
                  <a:cubicBezTo>
                    <a:pt x="15852" y="10036"/>
                    <a:pt x="18689" y="8911"/>
                    <a:pt x="21576" y="8911"/>
                  </a:cubicBezTo>
                  <a:close/>
                  <a:moveTo>
                    <a:pt x="21603" y="0"/>
                  </a:moveTo>
                  <a:cubicBezTo>
                    <a:pt x="21595" y="0"/>
                    <a:pt x="21588" y="0"/>
                    <a:pt x="21580" y="0"/>
                  </a:cubicBezTo>
                  <a:cubicBezTo>
                    <a:pt x="13486" y="0"/>
                    <a:pt x="6195" y="4869"/>
                    <a:pt x="3098" y="12339"/>
                  </a:cubicBezTo>
                  <a:cubicBezTo>
                    <a:pt x="0" y="19821"/>
                    <a:pt x="1721" y="28425"/>
                    <a:pt x="7431" y="34135"/>
                  </a:cubicBezTo>
                  <a:cubicBezTo>
                    <a:pt x="11258" y="37962"/>
                    <a:pt x="16373" y="39994"/>
                    <a:pt x="21576" y="39994"/>
                  </a:cubicBezTo>
                  <a:cubicBezTo>
                    <a:pt x="24154" y="39994"/>
                    <a:pt x="26753" y="39495"/>
                    <a:pt x="29228" y="38469"/>
                  </a:cubicBezTo>
                  <a:cubicBezTo>
                    <a:pt x="36710" y="35384"/>
                    <a:pt x="41579" y="28081"/>
                    <a:pt x="41579" y="19999"/>
                  </a:cubicBezTo>
                  <a:cubicBezTo>
                    <a:pt x="41579" y="8956"/>
                    <a:pt x="32631" y="0"/>
                    <a:pt x="21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5"/>
            <p:cNvSpPr/>
            <p:nvPr/>
          </p:nvSpPr>
          <p:spPr>
            <a:xfrm>
              <a:off x="1418241" y="2587838"/>
              <a:ext cx="399444" cy="388210"/>
            </a:xfrm>
            <a:custGeom>
              <a:avLst/>
              <a:gdLst/>
              <a:ahLst/>
              <a:cxnLst/>
              <a:rect l="l" t="t" r="r" b="b"/>
              <a:pathLst>
                <a:path w="8605" h="8363" extrusionOk="0">
                  <a:moveTo>
                    <a:pt x="408" y="1"/>
                  </a:moveTo>
                  <a:cubicBezTo>
                    <a:pt x="179" y="1"/>
                    <a:pt x="0" y="192"/>
                    <a:pt x="0" y="408"/>
                  </a:cubicBezTo>
                  <a:lnTo>
                    <a:pt x="0" y="7954"/>
                  </a:lnTo>
                  <a:cubicBezTo>
                    <a:pt x="0" y="8184"/>
                    <a:pt x="179" y="8362"/>
                    <a:pt x="408" y="8362"/>
                  </a:cubicBezTo>
                  <a:lnTo>
                    <a:pt x="8196" y="8362"/>
                  </a:lnTo>
                  <a:cubicBezTo>
                    <a:pt x="8426" y="8362"/>
                    <a:pt x="8604" y="8184"/>
                    <a:pt x="8604" y="7954"/>
                  </a:cubicBezTo>
                  <a:lnTo>
                    <a:pt x="8604" y="408"/>
                  </a:lnTo>
                  <a:cubicBezTo>
                    <a:pt x="8604" y="192"/>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5"/>
            <p:cNvSpPr/>
            <p:nvPr/>
          </p:nvSpPr>
          <p:spPr>
            <a:xfrm>
              <a:off x="598185" y="2820541"/>
              <a:ext cx="544971" cy="541721"/>
            </a:xfrm>
            <a:custGeom>
              <a:avLst/>
              <a:gdLst/>
              <a:ahLst/>
              <a:cxnLst/>
              <a:rect l="l" t="t" r="r" b="b"/>
              <a:pathLst>
                <a:path w="11740" h="11670" extrusionOk="0">
                  <a:moveTo>
                    <a:pt x="5964" y="0"/>
                  </a:moveTo>
                  <a:cubicBezTo>
                    <a:pt x="5860" y="0"/>
                    <a:pt x="5755" y="42"/>
                    <a:pt x="5672" y="124"/>
                  </a:cubicBezTo>
                  <a:lnTo>
                    <a:pt x="166" y="5644"/>
                  </a:lnTo>
                  <a:cubicBezTo>
                    <a:pt x="0" y="5796"/>
                    <a:pt x="0" y="6051"/>
                    <a:pt x="166" y="6217"/>
                  </a:cubicBezTo>
                  <a:lnTo>
                    <a:pt x="5494" y="11545"/>
                  </a:lnTo>
                  <a:cubicBezTo>
                    <a:pt x="5577" y="11628"/>
                    <a:pt x="5682" y="11669"/>
                    <a:pt x="5785" y="11669"/>
                  </a:cubicBezTo>
                  <a:cubicBezTo>
                    <a:pt x="5889" y="11669"/>
                    <a:pt x="5991" y="11628"/>
                    <a:pt x="6067" y="11545"/>
                  </a:cubicBezTo>
                  <a:lnTo>
                    <a:pt x="11586" y="6039"/>
                  </a:lnTo>
                  <a:cubicBezTo>
                    <a:pt x="11739" y="5873"/>
                    <a:pt x="11739" y="5618"/>
                    <a:pt x="11586" y="5452"/>
                  </a:cubicBezTo>
                  <a:lnTo>
                    <a:pt x="6246" y="124"/>
                  </a:lnTo>
                  <a:cubicBezTo>
                    <a:pt x="6169" y="42"/>
                    <a:pt x="6067" y="0"/>
                    <a:pt x="5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5"/>
            <p:cNvSpPr/>
            <p:nvPr/>
          </p:nvSpPr>
          <p:spPr>
            <a:xfrm>
              <a:off x="367385" y="3638694"/>
              <a:ext cx="388210" cy="400001"/>
            </a:xfrm>
            <a:custGeom>
              <a:avLst/>
              <a:gdLst/>
              <a:ahLst/>
              <a:cxnLst/>
              <a:rect l="l" t="t" r="r" b="b"/>
              <a:pathLst>
                <a:path w="8363" h="8617" extrusionOk="0">
                  <a:moveTo>
                    <a:pt x="409" y="0"/>
                  </a:moveTo>
                  <a:cubicBezTo>
                    <a:pt x="179" y="0"/>
                    <a:pt x="1" y="179"/>
                    <a:pt x="1" y="408"/>
                  </a:cubicBezTo>
                  <a:lnTo>
                    <a:pt x="1" y="8209"/>
                  </a:lnTo>
                  <a:cubicBezTo>
                    <a:pt x="1" y="8425"/>
                    <a:pt x="179" y="8617"/>
                    <a:pt x="409" y="8617"/>
                  </a:cubicBezTo>
                  <a:lnTo>
                    <a:pt x="7955" y="8617"/>
                  </a:lnTo>
                  <a:cubicBezTo>
                    <a:pt x="8171" y="8617"/>
                    <a:pt x="8363" y="8425"/>
                    <a:pt x="8363" y="8209"/>
                  </a:cubicBezTo>
                  <a:lnTo>
                    <a:pt x="8363" y="408"/>
                  </a:lnTo>
                  <a:cubicBezTo>
                    <a:pt x="8363" y="179"/>
                    <a:pt x="8171" y="0"/>
                    <a:pt x="7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5"/>
            <p:cNvSpPr/>
            <p:nvPr/>
          </p:nvSpPr>
          <p:spPr>
            <a:xfrm>
              <a:off x="598185" y="4314987"/>
              <a:ext cx="544971" cy="541443"/>
            </a:xfrm>
            <a:custGeom>
              <a:avLst/>
              <a:gdLst/>
              <a:ahLst/>
              <a:cxnLst/>
              <a:rect l="l" t="t" r="r" b="b"/>
              <a:pathLst>
                <a:path w="11740" h="11664" extrusionOk="0">
                  <a:moveTo>
                    <a:pt x="5785" y="0"/>
                  </a:moveTo>
                  <a:cubicBezTo>
                    <a:pt x="5682" y="0"/>
                    <a:pt x="5577" y="38"/>
                    <a:pt x="5494" y="115"/>
                  </a:cubicBezTo>
                  <a:lnTo>
                    <a:pt x="166" y="5456"/>
                  </a:lnTo>
                  <a:cubicBezTo>
                    <a:pt x="0" y="5609"/>
                    <a:pt x="0" y="5876"/>
                    <a:pt x="166" y="6029"/>
                  </a:cubicBezTo>
                  <a:lnTo>
                    <a:pt x="5672" y="11548"/>
                  </a:lnTo>
                  <a:cubicBezTo>
                    <a:pt x="5755" y="11625"/>
                    <a:pt x="5860" y="11663"/>
                    <a:pt x="5965" y="11663"/>
                  </a:cubicBezTo>
                  <a:cubicBezTo>
                    <a:pt x="6070" y="11663"/>
                    <a:pt x="6176" y="11625"/>
                    <a:pt x="6258" y="11548"/>
                  </a:cubicBezTo>
                  <a:lnTo>
                    <a:pt x="11586" y="6208"/>
                  </a:lnTo>
                  <a:cubicBezTo>
                    <a:pt x="11739" y="6055"/>
                    <a:pt x="11739" y="5787"/>
                    <a:pt x="11586" y="5634"/>
                  </a:cubicBezTo>
                  <a:lnTo>
                    <a:pt x="6067" y="115"/>
                  </a:lnTo>
                  <a:cubicBezTo>
                    <a:pt x="5991" y="38"/>
                    <a:pt x="5889" y="0"/>
                    <a:pt x="5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5"/>
            <p:cNvSpPr/>
            <p:nvPr/>
          </p:nvSpPr>
          <p:spPr>
            <a:xfrm>
              <a:off x="1418241" y="4701341"/>
              <a:ext cx="399444" cy="387607"/>
            </a:xfrm>
            <a:custGeom>
              <a:avLst/>
              <a:gdLst/>
              <a:ahLst/>
              <a:cxnLst/>
              <a:rect l="l" t="t" r="r" b="b"/>
              <a:pathLst>
                <a:path w="8605" h="8350" extrusionOk="0">
                  <a:moveTo>
                    <a:pt x="408" y="1"/>
                  </a:moveTo>
                  <a:cubicBezTo>
                    <a:pt x="179" y="1"/>
                    <a:pt x="0" y="179"/>
                    <a:pt x="0" y="408"/>
                  </a:cubicBezTo>
                  <a:lnTo>
                    <a:pt x="0" y="7942"/>
                  </a:lnTo>
                  <a:cubicBezTo>
                    <a:pt x="0" y="8171"/>
                    <a:pt x="179" y="8349"/>
                    <a:pt x="408" y="8349"/>
                  </a:cubicBezTo>
                  <a:lnTo>
                    <a:pt x="8196" y="8349"/>
                  </a:lnTo>
                  <a:cubicBezTo>
                    <a:pt x="8426" y="8349"/>
                    <a:pt x="8604" y="8171"/>
                    <a:pt x="8604" y="7942"/>
                  </a:cubicBezTo>
                  <a:lnTo>
                    <a:pt x="8604" y="408"/>
                  </a:lnTo>
                  <a:cubicBezTo>
                    <a:pt x="8604" y="179"/>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5"/>
            <p:cNvSpPr/>
            <p:nvPr/>
          </p:nvSpPr>
          <p:spPr>
            <a:xfrm>
              <a:off x="2092166" y="4314987"/>
              <a:ext cx="545574" cy="541443"/>
            </a:xfrm>
            <a:custGeom>
              <a:avLst/>
              <a:gdLst/>
              <a:ahLst/>
              <a:cxnLst/>
              <a:rect l="l" t="t" r="r" b="b"/>
              <a:pathLst>
                <a:path w="11753" h="11664" extrusionOk="0">
                  <a:moveTo>
                    <a:pt x="5967" y="0"/>
                  </a:moveTo>
                  <a:cubicBezTo>
                    <a:pt x="5864" y="0"/>
                    <a:pt x="5762" y="38"/>
                    <a:pt x="5685" y="115"/>
                  </a:cubicBezTo>
                  <a:lnTo>
                    <a:pt x="166" y="5634"/>
                  </a:lnTo>
                  <a:cubicBezTo>
                    <a:pt x="1" y="5787"/>
                    <a:pt x="1" y="6055"/>
                    <a:pt x="166" y="6208"/>
                  </a:cubicBezTo>
                  <a:lnTo>
                    <a:pt x="5494" y="11548"/>
                  </a:lnTo>
                  <a:cubicBezTo>
                    <a:pt x="5577" y="11625"/>
                    <a:pt x="5682" y="11663"/>
                    <a:pt x="5787" y="11663"/>
                  </a:cubicBezTo>
                  <a:cubicBezTo>
                    <a:pt x="5893" y="11663"/>
                    <a:pt x="5998" y="11625"/>
                    <a:pt x="6081" y="11548"/>
                  </a:cubicBezTo>
                  <a:lnTo>
                    <a:pt x="11587" y="6029"/>
                  </a:lnTo>
                  <a:cubicBezTo>
                    <a:pt x="11753" y="5876"/>
                    <a:pt x="11753" y="5609"/>
                    <a:pt x="11587" y="5456"/>
                  </a:cubicBezTo>
                  <a:lnTo>
                    <a:pt x="6259" y="115"/>
                  </a:lnTo>
                  <a:cubicBezTo>
                    <a:pt x="6176" y="38"/>
                    <a:pt x="6071" y="0"/>
                    <a:pt x="5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5"/>
            <p:cNvSpPr/>
            <p:nvPr/>
          </p:nvSpPr>
          <p:spPr>
            <a:xfrm>
              <a:off x="2480330" y="3638694"/>
              <a:ext cx="388164" cy="400001"/>
            </a:xfrm>
            <a:custGeom>
              <a:avLst/>
              <a:gdLst/>
              <a:ahLst/>
              <a:cxnLst/>
              <a:rect l="l" t="t" r="r" b="b"/>
              <a:pathLst>
                <a:path w="8362" h="8617" extrusionOk="0">
                  <a:moveTo>
                    <a:pt x="408" y="0"/>
                  </a:moveTo>
                  <a:cubicBezTo>
                    <a:pt x="191" y="0"/>
                    <a:pt x="0" y="179"/>
                    <a:pt x="0" y="408"/>
                  </a:cubicBezTo>
                  <a:lnTo>
                    <a:pt x="0" y="8209"/>
                  </a:lnTo>
                  <a:cubicBezTo>
                    <a:pt x="0" y="8425"/>
                    <a:pt x="191" y="8617"/>
                    <a:pt x="408" y="8617"/>
                  </a:cubicBezTo>
                  <a:lnTo>
                    <a:pt x="7954" y="8617"/>
                  </a:lnTo>
                  <a:cubicBezTo>
                    <a:pt x="8183" y="8617"/>
                    <a:pt x="8362" y="8425"/>
                    <a:pt x="8362" y="8209"/>
                  </a:cubicBezTo>
                  <a:lnTo>
                    <a:pt x="8362" y="408"/>
                  </a:lnTo>
                  <a:cubicBezTo>
                    <a:pt x="8362" y="179"/>
                    <a:pt x="8183" y="0"/>
                    <a:pt x="7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5"/>
            <p:cNvSpPr/>
            <p:nvPr/>
          </p:nvSpPr>
          <p:spPr>
            <a:xfrm>
              <a:off x="2092166" y="2820959"/>
              <a:ext cx="545574" cy="541304"/>
            </a:xfrm>
            <a:custGeom>
              <a:avLst/>
              <a:gdLst/>
              <a:ahLst/>
              <a:cxnLst/>
              <a:rect l="l" t="t" r="r" b="b"/>
              <a:pathLst>
                <a:path w="11753" h="11661" extrusionOk="0">
                  <a:moveTo>
                    <a:pt x="5787" y="1"/>
                  </a:moveTo>
                  <a:cubicBezTo>
                    <a:pt x="5682" y="1"/>
                    <a:pt x="5577" y="39"/>
                    <a:pt x="5494" y="115"/>
                  </a:cubicBezTo>
                  <a:lnTo>
                    <a:pt x="166" y="5443"/>
                  </a:lnTo>
                  <a:cubicBezTo>
                    <a:pt x="1" y="5609"/>
                    <a:pt x="1" y="5864"/>
                    <a:pt x="166" y="6030"/>
                  </a:cubicBezTo>
                  <a:lnTo>
                    <a:pt x="5685" y="11536"/>
                  </a:lnTo>
                  <a:cubicBezTo>
                    <a:pt x="5762" y="11619"/>
                    <a:pt x="5864" y="11660"/>
                    <a:pt x="5967" y="11660"/>
                  </a:cubicBezTo>
                  <a:cubicBezTo>
                    <a:pt x="6071" y="11660"/>
                    <a:pt x="6176" y="11619"/>
                    <a:pt x="6259" y="11536"/>
                  </a:cubicBezTo>
                  <a:lnTo>
                    <a:pt x="11587" y="6208"/>
                  </a:lnTo>
                  <a:cubicBezTo>
                    <a:pt x="11753" y="6042"/>
                    <a:pt x="11753" y="5787"/>
                    <a:pt x="11587" y="5635"/>
                  </a:cubicBezTo>
                  <a:lnTo>
                    <a:pt x="6081" y="115"/>
                  </a:lnTo>
                  <a:cubicBezTo>
                    <a:pt x="5998" y="39"/>
                    <a:pt x="5893" y="1"/>
                    <a:pt x="5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1" name="Google Shape;1211;p45"/>
          <p:cNvSpPr txBox="1">
            <a:spLocks noGrp="1"/>
          </p:cNvSpPr>
          <p:nvPr>
            <p:ph type="title"/>
          </p:nvPr>
        </p:nvSpPr>
        <p:spPr>
          <a:xfrm>
            <a:off x="761851" y="2024375"/>
            <a:ext cx="4007106" cy="159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Nguyên</a:t>
            </a:r>
            <a:r>
              <a:rPr lang="en-US" dirty="0"/>
              <a:t> </a:t>
            </a:r>
            <a:r>
              <a:rPr lang="en-US" dirty="0" err="1"/>
              <a:t>lý</a:t>
            </a:r>
            <a:r>
              <a:rPr lang="en-US" dirty="0"/>
              <a:t> </a:t>
            </a:r>
            <a:r>
              <a:rPr lang="en-US" dirty="0" err="1"/>
              <a:t>hoạt</a:t>
            </a:r>
            <a:r>
              <a:rPr lang="en-US" dirty="0"/>
              <a:t> </a:t>
            </a:r>
            <a:r>
              <a:rPr lang="en-US" dirty="0" err="1"/>
              <a:t>động</a:t>
            </a:r>
            <a:endParaRPr dirty="0"/>
          </a:p>
        </p:txBody>
      </p:sp>
      <p:sp>
        <p:nvSpPr>
          <p:cNvPr id="1212" name="Google Shape;1212;p45"/>
          <p:cNvSpPr txBox="1">
            <a:spLocks noGrp="1"/>
          </p:cNvSpPr>
          <p:nvPr>
            <p:ph type="title" idx="2"/>
          </p:nvPr>
        </p:nvSpPr>
        <p:spPr>
          <a:xfrm>
            <a:off x="761850" y="953675"/>
            <a:ext cx="46584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grpSp>
        <p:nvGrpSpPr>
          <p:cNvPr id="1299" name="Google Shape;1299;p45"/>
          <p:cNvGrpSpPr/>
          <p:nvPr/>
        </p:nvGrpSpPr>
        <p:grpSpPr>
          <a:xfrm>
            <a:off x="7979039" y="-12888"/>
            <a:ext cx="1190638" cy="1191169"/>
            <a:chOff x="369195" y="1138234"/>
            <a:chExt cx="1250276" cy="1250833"/>
          </a:xfrm>
        </p:grpSpPr>
        <p:sp>
          <p:nvSpPr>
            <p:cNvPr id="1300" name="Google Shape;1300;p45"/>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5"/>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5"/>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5"/>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5"/>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5"/>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5"/>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5"/>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5"/>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9" name="Google Shape;1309;p45"/>
          <p:cNvGrpSpPr/>
          <p:nvPr/>
        </p:nvGrpSpPr>
        <p:grpSpPr>
          <a:xfrm>
            <a:off x="87047" y="102047"/>
            <a:ext cx="781048" cy="781396"/>
            <a:chOff x="369195" y="1138234"/>
            <a:chExt cx="1250276" cy="1250833"/>
          </a:xfrm>
        </p:grpSpPr>
        <p:sp>
          <p:nvSpPr>
            <p:cNvPr id="1310" name="Google Shape;1310;p45"/>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5"/>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5"/>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5"/>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5"/>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5"/>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5"/>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5"/>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5"/>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4783;p76">
            <a:extLst>
              <a:ext uri="{FF2B5EF4-FFF2-40B4-BE49-F238E27FC236}">
                <a16:creationId xmlns:a16="http://schemas.microsoft.com/office/drawing/2014/main" id="{90B3965C-2F21-A7F7-C6B7-1AEC6CD7FD21}"/>
              </a:ext>
            </a:extLst>
          </p:cNvPr>
          <p:cNvGrpSpPr/>
          <p:nvPr/>
        </p:nvGrpSpPr>
        <p:grpSpPr>
          <a:xfrm>
            <a:off x="4589975" y="880472"/>
            <a:ext cx="4218982" cy="3934047"/>
            <a:chOff x="-6580499" y="2297934"/>
            <a:chExt cx="2819319" cy="2545590"/>
          </a:xfrm>
        </p:grpSpPr>
        <p:sp>
          <p:nvSpPr>
            <p:cNvPr id="3" name="Google Shape;4784;p76">
              <a:extLst>
                <a:ext uri="{FF2B5EF4-FFF2-40B4-BE49-F238E27FC236}">
                  <a16:creationId xmlns:a16="http://schemas.microsoft.com/office/drawing/2014/main" id="{312B218A-BB47-3527-CF5C-F57579556259}"/>
                </a:ext>
              </a:extLst>
            </p:cNvPr>
            <p:cNvSpPr/>
            <p:nvPr/>
          </p:nvSpPr>
          <p:spPr>
            <a:xfrm>
              <a:off x="-6435425" y="4714451"/>
              <a:ext cx="2674245" cy="129073"/>
            </a:xfrm>
            <a:custGeom>
              <a:avLst/>
              <a:gdLst/>
              <a:ahLst/>
              <a:cxnLst/>
              <a:rect l="l" t="t" r="r" b="b"/>
              <a:pathLst>
                <a:path w="127939" h="6175" extrusionOk="0">
                  <a:moveTo>
                    <a:pt x="3088" y="1"/>
                  </a:moveTo>
                  <a:cubicBezTo>
                    <a:pt x="1382" y="1"/>
                    <a:pt x="1" y="1383"/>
                    <a:pt x="1" y="3088"/>
                  </a:cubicBezTo>
                  <a:cubicBezTo>
                    <a:pt x="1" y="4792"/>
                    <a:pt x="1382" y="6175"/>
                    <a:pt x="3088" y="6175"/>
                  </a:cubicBezTo>
                  <a:lnTo>
                    <a:pt x="124852" y="6175"/>
                  </a:lnTo>
                  <a:cubicBezTo>
                    <a:pt x="126556" y="6175"/>
                    <a:pt x="127939" y="4792"/>
                    <a:pt x="127939" y="3088"/>
                  </a:cubicBezTo>
                  <a:cubicBezTo>
                    <a:pt x="127939" y="1383"/>
                    <a:pt x="126556" y="1"/>
                    <a:pt x="1248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785;p76">
              <a:extLst>
                <a:ext uri="{FF2B5EF4-FFF2-40B4-BE49-F238E27FC236}">
                  <a16:creationId xmlns:a16="http://schemas.microsoft.com/office/drawing/2014/main" id="{6C019B31-2610-0F51-5B95-53CBA112EF06}"/>
                </a:ext>
              </a:extLst>
            </p:cNvPr>
            <p:cNvSpPr/>
            <p:nvPr/>
          </p:nvSpPr>
          <p:spPr>
            <a:xfrm>
              <a:off x="-6195945" y="4711964"/>
              <a:ext cx="945671" cy="81687"/>
            </a:xfrm>
            <a:custGeom>
              <a:avLst/>
              <a:gdLst/>
              <a:ahLst/>
              <a:cxnLst/>
              <a:rect l="l" t="t" r="r" b="b"/>
              <a:pathLst>
                <a:path w="45242" h="3908" extrusionOk="0">
                  <a:moveTo>
                    <a:pt x="19271" y="0"/>
                  </a:moveTo>
                  <a:cubicBezTo>
                    <a:pt x="17989" y="0"/>
                    <a:pt x="16603" y="385"/>
                    <a:pt x="15012" y="1420"/>
                  </a:cubicBezTo>
                  <a:cubicBezTo>
                    <a:pt x="13378" y="2484"/>
                    <a:pt x="11847" y="2843"/>
                    <a:pt x="10426" y="2843"/>
                  </a:cubicBezTo>
                  <a:cubicBezTo>
                    <a:pt x="7450" y="2843"/>
                    <a:pt x="4955" y="1265"/>
                    <a:pt x="3006" y="1265"/>
                  </a:cubicBezTo>
                  <a:cubicBezTo>
                    <a:pt x="1784" y="1265"/>
                    <a:pt x="777" y="1886"/>
                    <a:pt x="0" y="3907"/>
                  </a:cubicBezTo>
                  <a:lnTo>
                    <a:pt x="45242" y="3907"/>
                  </a:lnTo>
                  <a:cubicBezTo>
                    <a:pt x="45242" y="3907"/>
                    <a:pt x="44345" y="1421"/>
                    <a:pt x="39849" y="1421"/>
                  </a:cubicBezTo>
                  <a:cubicBezTo>
                    <a:pt x="38187" y="1421"/>
                    <a:pt x="36033" y="1761"/>
                    <a:pt x="33251" y="2691"/>
                  </a:cubicBezTo>
                  <a:cubicBezTo>
                    <a:pt x="32128" y="3067"/>
                    <a:pt x="31104" y="3221"/>
                    <a:pt x="30153" y="3221"/>
                  </a:cubicBezTo>
                  <a:cubicBezTo>
                    <a:pt x="25802" y="3221"/>
                    <a:pt x="22977" y="0"/>
                    <a:pt x="192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786;p76">
              <a:extLst>
                <a:ext uri="{FF2B5EF4-FFF2-40B4-BE49-F238E27FC236}">
                  <a16:creationId xmlns:a16="http://schemas.microsoft.com/office/drawing/2014/main" id="{CE1D43B9-AF60-FF33-7E91-78563FC1A4F7}"/>
                </a:ext>
              </a:extLst>
            </p:cNvPr>
            <p:cNvSpPr/>
            <p:nvPr/>
          </p:nvSpPr>
          <p:spPr>
            <a:xfrm>
              <a:off x="-4522344" y="2572237"/>
              <a:ext cx="679164" cy="433518"/>
            </a:xfrm>
            <a:custGeom>
              <a:avLst/>
              <a:gdLst/>
              <a:ahLst/>
              <a:cxnLst/>
              <a:rect l="l" t="t" r="r" b="b"/>
              <a:pathLst>
                <a:path w="32492" h="20740" extrusionOk="0">
                  <a:moveTo>
                    <a:pt x="15971" y="0"/>
                  </a:moveTo>
                  <a:cubicBezTo>
                    <a:pt x="7110" y="0"/>
                    <a:pt x="6125" y="9589"/>
                    <a:pt x="6125" y="9589"/>
                  </a:cubicBezTo>
                  <a:cubicBezTo>
                    <a:pt x="3554" y="9595"/>
                    <a:pt x="1" y="11168"/>
                    <a:pt x="1" y="15872"/>
                  </a:cubicBezTo>
                  <a:cubicBezTo>
                    <a:pt x="1" y="20575"/>
                    <a:pt x="7330" y="20739"/>
                    <a:pt x="7330" y="20739"/>
                  </a:cubicBezTo>
                  <a:lnTo>
                    <a:pt x="24122" y="20739"/>
                  </a:lnTo>
                  <a:cubicBezTo>
                    <a:pt x="29208" y="20739"/>
                    <a:pt x="32492" y="17950"/>
                    <a:pt x="31889" y="14120"/>
                  </a:cubicBezTo>
                  <a:cubicBezTo>
                    <a:pt x="31286" y="10292"/>
                    <a:pt x="25816" y="9799"/>
                    <a:pt x="25816" y="9799"/>
                  </a:cubicBezTo>
                  <a:cubicBezTo>
                    <a:pt x="26418" y="8213"/>
                    <a:pt x="24832" y="0"/>
                    <a:pt x="159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787;p76">
              <a:extLst>
                <a:ext uri="{FF2B5EF4-FFF2-40B4-BE49-F238E27FC236}">
                  <a16:creationId xmlns:a16="http://schemas.microsoft.com/office/drawing/2014/main" id="{DD36E930-82FD-1D66-5A08-847CD46D7922}"/>
                </a:ext>
              </a:extLst>
            </p:cNvPr>
            <p:cNvSpPr/>
            <p:nvPr/>
          </p:nvSpPr>
          <p:spPr>
            <a:xfrm>
              <a:off x="-5467283" y="2297934"/>
              <a:ext cx="646201" cy="412469"/>
            </a:xfrm>
            <a:custGeom>
              <a:avLst/>
              <a:gdLst/>
              <a:ahLst/>
              <a:cxnLst/>
              <a:rect l="l" t="t" r="r" b="b"/>
              <a:pathLst>
                <a:path w="30915" h="19733" extrusionOk="0">
                  <a:moveTo>
                    <a:pt x="15197" y="0"/>
                  </a:moveTo>
                  <a:cubicBezTo>
                    <a:pt x="6766" y="0"/>
                    <a:pt x="5829" y="9121"/>
                    <a:pt x="5829" y="9121"/>
                  </a:cubicBezTo>
                  <a:cubicBezTo>
                    <a:pt x="3383" y="9128"/>
                    <a:pt x="1" y="10625"/>
                    <a:pt x="1" y="15100"/>
                  </a:cubicBezTo>
                  <a:cubicBezTo>
                    <a:pt x="1" y="19577"/>
                    <a:pt x="6974" y="19732"/>
                    <a:pt x="6974" y="19732"/>
                  </a:cubicBezTo>
                  <a:lnTo>
                    <a:pt x="22951" y="19732"/>
                  </a:lnTo>
                  <a:cubicBezTo>
                    <a:pt x="27792" y="19732"/>
                    <a:pt x="30914" y="17079"/>
                    <a:pt x="30341" y="13436"/>
                  </a:cubicBezTo>
                  <a:cubicBezTo>
                    <a:pt x="29769" y="9792"/>
                    <a:pt x="24565" y="9323"/>
                    <a:pt x="24565" y="9323"/>
                  </a:cubicBezTo>
                  <a:cubicBezTo>
                    <a:pt x="25137" y="7815"/>
                    <a:pt x="23627" y="0"/>
                    <a:pt x="151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788;p76">
              <a:extLst>
                <a:ext uri="{FF2B5EF4-FFF2-40B4-BE49-F238E27FC236}">
                  <a16:creationId xmlns:a16="http://schemas.microsoft.com/office/drawing/2014/main" id="{012A116C-C4C1-1E43-A100-46B195499CAC}"/>
                </a:ext>
              </a:extLst>
            </p:cNvPr>
            <p:cNvSpPr/>
            <p:nvPr/>
          </p:nvSpPr>
          <p:spPr>
            <a:xfrm>
              <a:off x="-6146510" y="2452445"/>
              <a:ext cx="1112076" cy="1809822"/>
            </a:xfrm>
            <a:custGeom>
              <a:avLst/>
              <a:gdLst/>
              <a:ahLst/>
              <a:cxnLst/>
              <a:rect l="l" t="t" r="r" b="b"/>
              <a:pathLst>
                <a:path w="53203" h="86584" extrusionOk="0">
                  <a:moveTo>
                    <a:pt x="2756" y="1"/>
                  </a:moveTo>
                  <a:cubicBezTo>
                    <a:pt x="2756" y="1"/>
                    <a:pt x="1" y="1122"/>
                    <a:pt x="1" y="4133"/>
                  </a:cubicBezTo>
                  <a:lnTo>
                    <a:pt x="1" y="84967"/>
                  </a:lnTo>
                  <a:cubicBezTo>
                    <a:pt x="1" y="85859"/>
                    <a:pt x="725" y="86584"/>
                    <a:pt x="1619" y="86584"/>
                  </a:cubicBezTo>
                  <a:lnTo>
                    <a:pt x="49406" y="86584"/>
                  </a:lnTo>
                  <a:cubicBezTo>
                    <a:pt x="50314" y="86584"/>
                    <a:pt x="51159" y="86114"/>
                    <a:pt x="51638" y="85340"/>
                  </a:cubicBezTo>
                  <a:lnTo>
                    <a:pt x="53202" y="82803"/>
                  </a:lnTo>
                  <a:lnTo>
                    <a:pt x="49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789;p76">
              <a:extLst>
                <a:ext uri="{FF2B5EF4-FFF2-40B4-BE49-F238E27FC236}">
                  <a16:creationId xmlns:a16="http://schemas.microsoft.com/office/drawing/2014/main" id="{C25C6EF4-EBA9-252C-E46E-50BD2870FDFA}"/>
                </a:ext>
              </a:extLst>
            </p:cNvPr>
            <p:cNvSpPr/>
            <p:nvPr/>
          </p:nvSpPr>
          <p:spPr>
            <a:xfrm>
              <a:off x="-6094296" y="2452445"/>
              <a:ext cx="1065380" cy="1759614"/>
            </a:xfrm>
            <a:custGeom>
              <a:avLst/>
              <a:gdLst/>
              <a:ahLst/>
              <a:cxnLst/>
              <a:rect l="l" t="t" r="r" b="b"/>
              <a:pathLst>
                <a:path w="50969" h="84182" extrusionOk="0">
                  <a:moveTo>
                    <a:pt x="125" y="1"/>
                  </a:moveTo>
                  <a:cubicBezTo>
                    <a:pt x="56" y="1"/>
                    <a:pt x="1" y="56"/>
                    <a:pt x="1" y="124"/>
                  </a:cubicBezTo>
                  <a:lnTo>
                    <a:pt x="1" y="84059"/>
                  </a:lnTo>
                  <a:cubicBezTo>
                    <a:pt x="1" y="84127"/>
                    <a:pt x="56" y="84182"/>
                    <a:pt x="125" y="84182"/>
                  </a:cubicBezTo>
                  <a:lnTo>
                    <a:pt x="50845" y="84182"/>
                  </a:lnTo>
                  <a:cubicBezTo>
                    <a:pt x="50913" y="84182"/>
                    <a:pt x="50968" y="84127"/>
                    <a:pt x="50968" y="84059"/>
                  </a:cubicBezTo>
                  <a:lnTo>
                    <a:pt x="50968" y="124"/>
                  </a:lnTo>
                  <a:cubicBezTo>
                    <a:pt x="50968" y="56"/>
                    <a:pt x="50913" y="1"/>
                    <a:pt x="5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790;p76">
              <a:extLst>
                <a:ext uri="{FF2B5EF4-FFF2-40B4-BE49-F238E27FC236}">
                  <a16:creationId xmlns:a16="http://schemas.microsoft.com/office/drawing/2014/main" id="{0425B174-FF78-B7E3-AC78-4019E63A15C8}"/>
                </a:ext>
              </a:extLst>
            </p:cNvPr>
            <p:cNvSpPr/>
            <p:nvPr/>
          </p:nvSpPr>
          <p:spPr>
            <a:xfrm>
              <a:off x="-6027303" y="2504681"/>
              <a:ext cx="931436" cy="1655164"/>
            </a:xfrm>
            <a:custGeom>
              <a:avLst/>
              <a:gdLst/>
              <a:ahLst/>
              <a:cxnLst/>
              <a:rect l="l" t="t" r="r" b="b"/>
              <a:pathLst>
                <a:path w="44561" h="79185" extrusionOk="0">
                  <a:moveTo>
                    <a:pt x="112" y="0"/>
                  </a:moveTo>
                  <a:cubicBezTo>
                    <a:pt x="50" y="0"/>
                    <a:pt x="0" y="51"/>
                    <a:pt x="0" y="112"/>
                  </a:cubicBezTo>
                  <a:lnTo>
                    <a:pt x="0" y="79072"/>
                  </a:lnTo>
                  <a:cubicBezTo>
                    <a:pt x="0" y="79134"/>
                    <a:pt x="50" y="79185"/>
                    <a:pt x="112" y="79185"/>
                  </a:cubicBezTo>
                  <a:lnTo>
                    <a:pt x="44448" y="79185"/>
                  </a:lnTo>
                  <a:cubicBezTo>
                    <a:pt x="44510" y="79185"/>
                    <a:pt x="44560" y="79134"/>
                    <a:pt x="44560" y="79072"/>
                  </a:cubicBezTo>
                  <a:lnTo>
                    <a:pt x="44560" y="112"/>
                  </a:lnTo>
                  <a:cubicBezTo>
                    <a:pt x="44560" y="51"/>
                    <a:pt x="44510" y="0"/>
                    <a:pt x="444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791;p76">
              <a:extLst>
                <a:ext uri="{FF2B5EF4-FFF2-40B4-BE49-F238E27FC236}">
                  <a16:creationId xmlns:a16="http://schemas.microsoft.com/office/drawing/2014/main" id="{54B40621-D1E9-E580-64A4-0DB74358299C}"/>
                </a:ext>
              </a:extLst>
            </p:cNvPr>
            <p:cNvSpPr/>
            <p:nvPr/>
          </p:nvSpPr>
          <p:spPr>
            <a:xfrm>
              <a:off x="-5699364" y="2504681"/>
              <a:ext cx="275537" cy="40175"/>
            </a:xfrm>
            <a:custGeom>
              <a:avLst/>
              <a:gdLst/>
              <a:ahLst/>
              <a:cxnLst/>
              <a:rect l="l" t="t" r="r" b="b"/>
              <a:pathLst>
                <a:path w="13182" h="1922" extrusionOk="0">
                  <a:moveTo>
                    <a:pt x="0" y="0"/>
                  </a:moveTo>
                  <a:lnTo>
                    <a:pt x="1793" y="1922"/>
                  </a:lnTo>
                  <a:lnTo>
                    <a:pt x="11388" y="1922"/>
                  </a:lnTo>
                  <a:lnTo>
                    <a:pt x="131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792;p76">
              <a:extLst>
                <a:ext uri="{FF2B5EF4-FFF2-40B4-BE49-F238E27FC236}">
                  <a16:creationId xmlns:a16="http://schemas.microsoft.com/office/drawing/2014/main" id="{EEE0283C-0385-76A2-49F9-962C9B34EC22}"/>
                </a:ext>
              </a:extLst>
            </p:cNvPr>
            <p:cNvSpPr/>
            <p:nvPr/>
          </p:nvSpPr>
          <p:spPr>
            <a:xfrm>
              <a:off x="-5985603" y="2533296"/>
              <a:ext cx="26149" cy="31646"/>
            </a:xfrm>
            <a:custGeom>
              <a:avLst/>
              <a:gdLst/>
              <a:ahLst/>
              <a:cxnLst/>
              <a:rect l="l" t="t" r="r" b="b"/>
              <a:pathLst>
                <a:path w="1251" h="1514" extrusionOk="0">
                  <a:moveTo>
                    <a:pt x="0" y="1"/>
                  </a:moveTo>
                  <a:lnTo>
                    <a:pt x="495" y="1513"/>
                  </a:lnTo>
                  <a:lnTo>
                    <a:pt x="709" y="1512"/>
                  </a:lnTo>
                  <a:lnTo>
                    <a:pt x="1250" y="1"/>
                  </a:lnTo>
                  <a:lnTo>
                    <a:pt x="1041" y="1"/>
                  </a:lnTo>
                  <a:lnTo>
                    <a:pt x="786" y="748"/>
                  </a:lnTo>
                  <a:cubicBezTo>
                    <a:pt x="719" y="944"/>
                    <a:pt x="656" y="1136"/>
                    <a:pt x="613" y="1310"/>
                  </a:cubicBezTo>
                  <a:lnTo>
                    <a:pt x="609" y="1310"/>
                  </a:lnTo>
                  <a:cubicBezTo>
                    <a:pt x="568" y="1133"/>
                    <a:pt x="512" y="950"/>
                    <a:pt x="447" y="745"/>
                  </a:cubicBezTo>
                  <a:lnTo>
                    <a:pt x="2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793;p76">
              <a:extLst>
                <a:ext uri="{FF2B5EF4-FFF2-40B4-BE49-F238E27FC236}">
                  <a16:creationId xmlns:a16="http://schemas.microsoft.com/office/drawing/2014/main" id="{D8BCE942-E35A-EBA2-AB6E-D453E5FCEF00}"/>
                </a:ext>
              </a:extLst>
            </p:cNvPr>
            <p:cNvSpPr/>
            <p:nvPr/>
          </p:nvSpPr>
          <p:spPr>
            <a:xfrm>
              <a:off x="-5956047" y="2533066"/>
              <a:ext cx="19460" cy="31876"/>
            </a:xfrm>
            <a:custGeom>
              <a:avLst/>
              <a:gdLst/>
              <a:ahLst/>
              <a:cxnLst/>
              <a:rect l="l" t="t" r="r" b="b"/>
              <a:pathLst>
                <a:path w="931" h="1525" extrusionOk="0">
                  <a:moveTo>
                    <a:pt x="347" y="155"/>
                  </a:moveTo>
                  <a:cubicBezTo>
                    <a:pt x="357" y="155"/>
                    <a:pt x="368" y="155"/>
                    <a:pt x="378" y="156"/>
                  </a:cubicBezTo>
                  <a:cubicBezTo>
                    <a:pt x="595" y="156"/>
                    <a:pt x="736" y="252"/>
                    <a:pt x="736" y="451"/>
                  </a:cubicBezTo>
                  <a:cubicBezTo>
                    <a:pt x="736" y="660"/>
                    <a:pt x="592" y="774"/>
                    <a:pt x="356" y="774"/>
                  </a:cubicBezTo>
                  <a:cubicBezTo>
                    <a:pt x="350" y="775"/>
                    <a:pt x="345" y="775"/>
                    <a:pt x="340" y="775"/>
                  </a:cubicBezTo>
                  <a:cubicBezTo>
                    <a:pt x="291" y="775"/>
                    <a:pt x="242" y="769"/>
                    <a:pt x="195" y="759"/>
                  </a:cubicBezTo>
                  <a:lnTo>
                    <a:pt x="195" y="171"/>
                  </a:lnTo>
                  <a:cubicBezTo>
                    <a:pt x="244" y="161"/>
                    <a:pt x="295" y="155"/>
                    <a:pt x="347" y="155"/>
                  </a:cubicBezTo>
                  <a:close/>
                  <a:moveTo>
                    <a:pt x="351" y="0"/>
                  </a:moveTo>
                  <a:cubicBezTo>
                    <a:pt x="233" y="0"/>
                    <a:pt x="117" y="10"/>
                    <a:pt x="0" y="30"/>
                  </a:cubicBezTo>
                  <a:lnTo>
                    <a:pt x="0" y="1524"/>
                  </a:lnTo>
                  <a:lnTo>
                    <a:pt x="195" y="1524"/>
                  </a:lnTo>
                  <a:lnTo>
                    <a:pt x="195" y="918"/>
                  </a:lnTo>
                  <a:cubicBezTo>
                    <a:pt x="239" y="927"/>
                    <a:pt x="286" y="931"/>
                    <a:pt x="332" y="931"/>
                  </a:cubicBezTo>
                  <a:cubicBezTo>
                    <a:pt x="339" y="931"/>
                    <a:pt x="345" y="931"/>
                    <a:pt x="352" y="931"/>
                  </a:cubicBezTo>
                  <a:cubicBezTo>
                    <a:pt x="542" y="931"/>
                    <a:pt x="710" y="875"/>
                    <a:pt x="813" y="766"/>
                  </a:cubicBezTo>
                  <a:cubicBezTo>
                    <a:pt x="890" y="687"/>
                    <a:pt x="931" y="577"/>
                    <a:pt x="931" y="443"/>
                  </a:cubicBezTo>
                  <a:cubicBezTo>
                    <a:pt x="931" y="307"/>
                    <a:pt x="881" y="198"/>
                    <a:pt x="798" y="126"/>
                  </a:cubicBezTo>
                  <a:cubicBezTo>
                    <a:pt x="709" y="46"/>
                    <a:pt x="568" y="1"/>
                    <a:pt x="374" y="1"/>
                  </a:cubicBezTo>
                  <a:cubicBezTo>
                    <a:pt x="366" y="0"/>
                    <a:pt x="359" y="0"/>
                    <a:pt x="3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794;p76">
              <a:extLst>
                <a:ext uri="{FF2B5EF4-FFF2-40B4-BE49-F238E27FC236}">
                  <a16:creationId xmlns:a16="http://schemas.microsoft.com/office/drawing/2014/main" id="{C2A59EC6-A50C-C888-EEFF-AB95325EA24E}"/>
                </a:ext>
              </a:extLst>
            </p:cNvPr>
            <p:cNvSpPr/>
            <p:nvPr/>
          </p:nvSpPr>
          <p:spPr>
            <a:xfrm>
              <a:off x="-5931110" y="2533296"/>
              <a:ext cx="23745" cy="31646"/>
            </a:xfrm>
            <a:custGeom>
              <a:avLst/>
              <a:gdLst/>
              <a:ahLst/>
              <a:cxnLst/>
              <a:rect l="l" t="t" r="r" b="b"/>
              <a:pathLst>
                <a:path w="1136" h="1514" extrusionOk="0">
                  <a:moveTo>
                    <a:pt x="0" y="1"/>
                  </a:moveTo>
                  <a:lnTo>
                    <a:pt x="0" y="1513"/>
                  </a:lnTo>
                  <a:lnTo>
                    <a:pt x="184" y="1513"/>
                  </a:lnTo>
                  <a:lnTo>
                    <a:pt x="184" y="866"/>
                  </a:lnTo>
                  <a:cubicBezTo>
                    <a:pt x="184" y="615"/>
                    <a:pt x="180" y="433"/>
                    <a:pt x="168" y="242"/>
                  </a:cubicBezTo>
                  <a:lnTo>
                    <a:pt x="175" y="241"/>
                  </a:lnTo>
                  <a:cubicBezTo>
                    <a:pt x="259" y="415"/>
                    <a:pt x="353" y="583"/>
                    <a:pt x="458" y="745"/>
                  </a:cubicBezTo>
                  <a:lnTo>
                    <a:pt x="938" y="1513"/>
                  </a:lnTo>
                  <a:lnTo>
                    <a:pt x="1136" y="1513"/>
                  </a:lnTo>
                  <a:lnTo>
                    <a:pt x="1136" y="1"/>
                  </a:lnTo>
                  <a:lnTo>
                    <a:pt x="952" y="1"/>
                  </a:lnTo>
                  <a:lnTo>
                    <a:pt x="952" y="633"/>
                  </a:lnTo>
                  <a:cubicBezTo>
                    <a:pt x="952" y="869"/>
                    <a:pt x="956" y="1053"/>
                    <a:pt x="975" y="1255"/>
                  </a:cubicBezTo>
                  <a:lnTo>
                    <a:pt x="969" y="1256"/>
                  </a:lnTo>
                  <a:cubicBezTo>
                    <a:pt x="890" y="1087"/>
                    <a:pt x="800" y="923"/>
                    <a:pt x="698" y="765"/>
                  </a:cubicBezTo>
                  <a:lnTo>
                    <a:pt x="2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795;p76">
              <a:extLst>
                <a:ext uri="{FF2B5EF4-FFF2-40B4-BE49-F238E27FC236}">
                  <a16:creationId xmlns:a16="http://schemas.microsoft.com/office/drawing/2014/main" id="{6728DD9B-395E-F8B4-BFDF-E87E6F81C2F1}"/>
                </a:ext>
              </a:extLst>
            </p:cNvPr>
            <p:cNvSpPr/>
            <p:nvPr/>
          </p:nvSpPr>
          <p:spPr>
            <a:xfrm>
              <a:off x="-5171639" y="2526106"/>
              <a:ext cx="44690" cy="44648"/>
            </a:xfrm>
            <a:custGeom>
              <a:avLst/>
              <a:gdLst/>
              <a:ahLst/>
              <a:cxnLst/>
              <a:rect l="l" t="t" r="r" b="b"/>
              <a:pathLst>
                <a:path w="2138" h="2136" extrusionOk="0">
                  <a:moveTo>
                    <a:pt x="1068" y="0"/>
                  </a:moveTo>
                  <a:cubicBezTo>
                    <a:pt x="480" y="0"/>
                    <a:pt x="1" y="479"/>
                    <a:pt x="1" y="1068"/>
                  </a:cubicBezTo>
                  <a:cubicBezTo>
                    <a:pt x="1" y="1658"/>
                    <a:pt x="480" y="2135"/>
                    <a:pt x="1068" y="2135"/>
                  </a:cubicBezTo>
                  <a:cubicBezTo>
                    <a:pt x="1659" y="2135"/>
                    <a:pt x="2137" y="1658"/>
                    <a:pt x="2137" y="1068"/>
                  </a:cubicBezTo>
                  <a:cubicBezTo>
                    <a:pt x="2137" y="479"/>
                    <a:pt x="1659"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796;p76">
              <a:extLst>
                <a:ext uri="{FF2B5EF4-FFF2-40B4-BE49-F238E27FC236}">
                  <a16:creationId xmlns:a16="http://schemas.microsoft.com/office/drawing/2014/main" id="{E346A0A9-E396-FBC0-2374-A28A30B2EBAC}"/>
                </a:ext>
              </a:extLst>
            </p:cNvPr>
            <p:cNvSpPr/>
            <p:nvPr/>
          </p:nvSpPr>
          <p:spPr>
            <a:xfrm>
              <a:off x="-6158550" y="2703024"/>
              <a:ext cx="41073" cy="344536"/>
            </a:xfrm>
            <a:custGeom>
              <a:avLst/>
              <a:gdLst/>
              <a:ahLst/>
              <a:cxnLst/>
              <a:rect l="l" t="t" r="r" b="b"/>
              <a:pathLst>
                <a:path w="1965" h="16483" extrusionOk="0">
                  <a:moveTo>
                    <a:pt x="1568" y="0"/>
                  </a:moveTo>
                  <a:cubicBezTo>
                    <a:pt x="1513" y="0"/>
                    <a:pt x="1456" y="12"/>
                    <a:pt x="1402" y="37"/>
                  </a:cubicBezTo>
                  <a:lnTo>
                    <a:pt x="1" y="676"/>
                  </a:lnTo>
                  <a:lnTo>
                    <a:pt x="1" y="15838"/>
                  </a:lnTo>
                  <a:lnTo>
                    <a:pt x="1406" y="16449"/>
                  </a:lnTo>
                  <a:cubicBezTo>
                    <a:pt x="1458" y="16472"/>
                    <a:pt x="1512" y="16483"/>
                    <a:pt x="1565" y="16483"/>
                  </a:cubicBezTo>
                  <a:cubicBezTo>
                    <a:pt x="1776" y="16483"/>
                    <a:pt x="1965" y="16313"/>
                    <a:pt x="1965" y="16082"/>
                  </a:cubicBezTo>
                  <a:lnTo>
                    <a:pt x="1965" y="399"/>
                  </a:lnTo>
                  <a:cubicBezTo>
                    <a:pt x="1965" y="170"/>
                    <a:pt x="1777" y="0"/>
                    <a:pt x="15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797;p76">
              <a:extLst>
                <a:ext uri="{FF2B5EF4-FFF2-40B4-BE49-F238E27FC236}">
                  <a16:creationId xmlns:a16="http://schemas.microsoft.com/office/drawing/2014/main" id="{0323135D-9FF4-153E-7D8C-90F61DAC617D}"/>
                </a:ext>
              </a:extLst>
            </p:cNvPr>
            <p:cNvSpPr/>
            <p:nvPr/>
          </p:nvSpPr>
          <p:spPr>
            <a:xfrm>
              <a:off x="-6158571" y="3158678"/>
              <a:ext cx="36642" cy="143684"/>
            </a:xfrm>
            <a:custGeom>
              <a:avLst/>
              <a:gdLst/>
              <a:ahLst/>
              <a:cxnLst/>
              <a:rect l="l" t="t" r="r" b="b"/>
              <a:pathLst>
                <a:path w="1753" h="6874" extrusionOk="0">
                  <a:moveTo>
                    <a:pt x="1353" y="0"/>
                  </a:moveTo>
                  <a:cubicBezTo>
                    <a:pt x="1320" y="0"/>
                    <a:pt x="1287" y="4"/>
                    <a:pt x="1254" y="12"/>
                  </a:cubicBezTo>
                  <a:lnTo>
                    <a:pt x="0" y="317"/>
                  </a:lnTo>
                  <a:lnTo>
                    <a:pt x="0" y="6382"/>
                  </a:lnTo>
                  <a:lnTo>
                    <a:pt x="1095" y="6837"/>
                  </a:lnTo>
                  <a:cubicBezTo>
                    <a:pt x="1155" y="6862"/>
                    <a:pt x="1216" y="6873"/>
                    <a:pt x="1276" y="6873"/>
                  </a:cubicBezTo>
                  <a:cubicBezTo>
                    <a:pt x="1528" y="6873"/>
                    <a:pt x="1753" y="6671"/>
                    <a:pt x="1753" y="6398"/>
                  </a:cubicBezTo>
                  <a:lnTo>
                    <a:pt x="1753" y="403"/>
                  </a:lnTo>
                  <a:cubicBezTo>
                    <a:pt x="1753" y="175"/>
                    <a:pt x="1568" y="0"/>
                    <a:pt x="1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798;p76">
              <a:extLst>
                <a:ext uri="{FF2B5EF4-FFF2-40B4-BE49-F238E27FC236}">
                  <a16:creationId xmlns:a16="http://schemas.microsoft.com/office/drawing/2014/main" id="{5EA207B4-6202-0571-7F99-3E98DFC52DA0}"/>
                </a:ext>
              </a:extLst>
            </p:cNvPr>
            <p:cNvSpPr/>
            <p:nvPr/>
          </p:nvSpPr>
          <p:spPr>
            <a:xfrm>
              <a:off x="-6158550" y="2856867"/>
              <a:ext cx="41073" cy="7609"/>
            </a:xfrm>
            <a:custGeom>
              <a:avLst/>
              <a:gdLst/>
              <a:ahLst/>
              <a:cxnLst/>
              <a:rect l="l" t="t" r="r" b="b"/>
              <a:pathLst>
                <a:path w="1965" h="364" extrusionOk="0">
                  <a:moveTo>
                    <a:pt x="1" y="1"/>
                  </a:moveTo>
                  <a:lnTo>
                    <a:pt x="1" y="364"/>
                  </a:lnTo>
                  <a:lnTo>
                    <a:pt x="1965" y="364"/>
                  </a:lnTo>
                  <a:lnTo>
                    <a:pt x="1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799;p76">
              <a:extLst>
                <a:ext uri="{FF2B5EF4-FFF2-40B4-BE49-F238E27FC236}">
                  <a16:creationId xmlns:a16="http://schemas.microsoft.com/office/drawing/2014/main" id="{6754A172-1212-1D92-7040-E35B10868957}"/>
                </a:ext>
              </a:extLst>
            </p:cNvPr>
            <p:cNvSpPr/>
            <p:nvPr/>
          </p:nvSpPr>
          <p:spPr>
            <a:xfrm>
              <a:off x="-6097243" y="2592785"/>
              <a:ext cx="5936" cy="1245935"/>
            </a:xfrm>
            <a:custGeom>
              <a:avLst/>
              <a:gdLst/>
              <a:ahLst/>
              <a:cxnLst/>
              <a:rect l="l" t="t" r="r" b="b"/>
              <a:pathLst>
                <a:path w="284" h="59607" extrusionOk="0">
                  <a:moveTo>
                    <a:pt x="142" y="0"/>
                  </a:moveTo>
                  <a:cubicBezTo>
                    <a:pt x="64" y="0"/>
                    <a:pt x="1" y="64"/>
                    <a:pt x="1" y="142"/>
                  </a:cubicBezTo>
                  <a:lnTo>
                    <a:pt x="1" y="59466"/>
                  </a:lnTo>
                  <a:cubicBezTo>
                    <a:pt x="1" y="59543"/>
                    <a:pt x="64" y="59607"/>
                    <a:pt x="142" y="59607"/>
                  </a:cubicBezTo>
                  <a:cubicBezTo>
                    <a:pt x="221" y="59607"/>
                    <a:pt x="283" y="59543"/>
                    <a:pt x="283" y="59466"/>
                  </a:cubicBezTo>
                  <a:lnTo>
                    <a:pt x="283" y="142"/>
                  </a:lnTo>
                  <a:cubicBezTo>
                    <a:pt x="283" y="64"/>
                    <a:pt x="221"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800;p76">
              <a:extLst>
                <a:ext uri="{FF2B5EF4-FFF2-40B4-BE49-F238E27FC236}">
                  <a16:creationId xmlns:a16="http://schemas.microsoft.com/office/drawing/2014/main" id="{4AA326BB-E5A8-25B7-D661-D8CF20B20204}"/>
                </a:ext>
              </a:extLst>
            </p:cNvPr>
            <p:cNvSpPr/>
            <p:nvPr/>
          </p:nvSpPr>
          <p:spPr>
            <a:xfrm>
              <a:off x="-6097243" y="3916728"/>
              <a:ext cx="5936" cy="181789"/>
            </a:xfrm>
            <a:custGeom>
              <a:avLst/>
              <a:gdLst/>
              <a:ahLst/>
              <a:cxnLst/>
              <a:rect l="l" t="t" r="r" b="b"/>
              <a:pathLst>
                <a:path w="284" h="8697" extrusionOk="0">
                  <a:moveTo>
                    <a:pt x="142" y="0"/>
                  </a:moveTo>
                  <a:cubicBezTo>
                    <a:pt x="64" y="0"/>
                    <a:pt x="1" y="64"/>
                    <a:pt x="1" y="141"/>
                  </a:cubicBezTo>
                  <a:lnTo>
                    <a:pt x="1" y="8555"/>
                  </a:lnTo>
                  <a:cubicBezTo>
                    <a:pt x="1" y="8633"/>
                    <a:pt x="64" y="8696"/>
                    <a:pt x="142" y="8696"/>
                  </a:cubicBezTo>
                  <a:cubicBezTo>
                    <a:pt x="221" y="8696"/>
                    <a:pt x="283" y="8633"/>
                    <a:pt x="283" y="8555"/>
                  </a:cubicBezTo>
                  <a:lnTo>
                    <a:pt x="283" y="141"/>
                  </a:lnTo>
                  <a:cubicBezTo>
                    <a:pt x="283" y="64"/>
                    <a:pt x="221"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801;p76">
              <a:extLst>
                <a:ext uri="{FF2B5EF4-FFF2-40B4-BE49-F238E27FC236}">
                  <a16:creationId xmlns:a16="http://schemas.microsoft.com/office/drawing/2014/main" id="{5853AB45-784F-C825-0C4B-712A634BFE5E}"/>
                </a:ext>
              </a:extLst>
            </p:cNvPr>
            <p:cNvSpPr/>
            <p:nvPr/>
          </p:nvSpPr>
          <p:spPr>
            <a:xfrm>
              <a:off x="-5916332" y="3170676"/>
              <a:ext cx="718105" cy="845882"/>
            </a:xfrm>
            <a:custGeom>
              <a:avLst/>
              <a:gdLst/>
              <a:ahLst/>
              <a:cxnLst/>
              <a:rect l="l" t="t" r="r" b="b"/>
              <a:pathLst>
                <a:path w="34355" h="40468" extrusionOk="0">
                  <a:moveTo>
                    <a:pt x="17178" y="0"/>
                  </a:moveTo>
                  <a:cubicBezTo>
                    <a:pt x="17178" y="0"/>
                    <a:pt x="10828" y="0"/>
                    <a:pt x="1587" y="4415"/>
                  </a:cubicBezTo>
                  <a:cubicBezTo>
                    <a:pt x="598" y="4888"/>
                    <a:pt x="1" y="5920"/>
                    <a:pt x="100" y="7012"/>
                  </a:cubicBezTo>
                  <a:cubicBezTo>
                    <a:pt x="525" y="11701"/>
                    <a:pt x="1759" y="24357"/>
                    <a:pt x="3110" y="29137"/>
                  </a:cubicBezTo>
                  <a:cubicBezTo>
                    <a:pt x="3376" y="30078"/>
                    <a:pt x="3935" y="30909"/>
                    <a:pt x="4706" y="31511"/>
                  </a:cubicBezTo>
                  <a:lnTo>
                    <a:pt x="15402" y="39857"/>
                  </a:lnTo>
                  <a:cubicBezTo>
                    <a:pt x="15923" y="40264"/>
                    <a:pt x="16550" y="40468"/>
                    <a:pt x="17177" y="40468"/>
                  </a:cubicBezTo>
                  <a:cubicBezTo>
                    <a:pt x="17804" y="40468"/>
                    <a:pt x="18431" y="40264"/>
                    <a:pt x="18953" y="39857"/>
                  </a:cubicBezTo>
                  <a:lnTo>
                    <a:pt x="29649" y="31511"/>
                  </a:lnTo>
                  <a:cubicBezTo>
                    <a:pt x="30420" y="30909"/>
                    <a:pt x="30979" y="30078"/>
                    <a:pt x="31245" y="29137"/>
                  </a:cubicBezTo>
                  <a:cubicBezTo>
                    <a:pt x="32595" y="24357"/>
                    <a:pt x="33830" y="11701"/>
                    <a:pt x="34255" y="7012"/>
                  </a:cubicBezTo>
                  <a:cubicBezTo>
                    <a:pt x="34354" y="5920"/>
                    <a:pt x="33757" y="4888"/>
                    <a:pt x="32768" y="4415"/>
                  </a:cubicBezTo>
                  <a:cubicBezTo>
                    <a:pt x="23527" y="0"/>
                    <a:pt x="17178" y="0"/>
                    <a:pt x="171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802;p76">
              <a:extLst>
                <a:ext uri="{FF2B5EF4-FFF2-40B4-BE49-F238E27FC236}">
                  <a16:creationId xmlns:a16="http://schemas.microsoft.com/office/drawing/2014/main" id="{DA07947D-DD1D-AC3D-2A47-D8FB1297ACB0}"/>
                </a:ext>
              </a:extLst>
            </p:cNvPr>
            <p:cNvSpPr/>
            <p:nvPr/>
          </p:nvSpPr>
          <p:spPr>
            <a:xfrm>
              <a:off x="-5890643" y="3200901"/>
              <a:ext cx="666748" cy="785432"/>
            </a:xfrm>
            <a:custGeom>
              <a:avLst/>
              <a:gdLst/>
              <a:ahLst/>
              <a:cxnLst/>
              <a:rect l="l" t="t" r="r" b="b"/>
              <a:pathLst>
                <a:path w="31898" h="37576" extrusionOk="0">
                  <a:moveTo>
                    <a:pt x="15949" y="0"/>
                  </a:moveTo>
                  <a:cubicBezTo>
                    <a:pt x="15949" y="0"/>
                    <a:pt x="10053" y="0"/>
                    <a:pt x="1472" y="4098"/>
                  </a:cubicBezTo>
                  <a:cubicBezTo>
                    <a:pt x="554" y="4538"/>
                    <a:pt x="0" y="5498"/>
                    <a:pt x="92" y="6510"/>
                  </a:cubicBezTo>
                  <a:cubicBezTo>
                    <a:pt x="486" y="10864"/>
                    <a:pt x="1633" y="22616"/>
                    <a:pt x="2887" y="27056"/>
                  </a:cubicBezTo>
                  <a:cubicBezTo>
                    <a:pt x="3134" y="27928"/>
                    <a:pt x="3652" y="28701"/>
                    <a:pt x="4370" y="29259"/>
                  </a:cubicBezTo>
                  <a:lnTo>
                    <a:pt x="14300" y="37008"/>
                  </a:lnTo>
                  <a:cubicBezTo>
                    <a:pt x="14785" y="37386"/>
                    <a:pt x="15367" y="37575"/>
                    <a:pt x="15949" y="37575"/>
                  </a:cubicBezTo>
                  <a:cubicBezTo>
                    <a:pt x="16531" y="37575"/>
                    <a:pt x="17113" y="37386"/>
                    <a:pt x="17599" y="37008"/>
                  </a:cubicBezTo>
                  <a:lnTo>
                    <a:pt x="27529" y="29259"/>
                  </a:lnTo>
                  <a:cubicBezTo>
                    <a:pt x="28245" y="28701"/>
                    <a:pt x="28764" y="27928"/>
                    <a:pt x="29012" y="27056"/>
                  </a:cubicBezTo>
                  <a:cubicBezTo>
                    <a:pt x="30266" y="22616"/>
                    <a:pt x="31412" y="10864"/>
                    <a:pt x="31806" y="6510"/>
                  </a:cubicBezTo>
                  <a:cubicBezTo>
                    <a:pt x="31898" y="5496"/>
                    <a:pt x="31343" y="4538"/>
                    <a:pt x="30425" y="4098"/>
                  </a:cubicBezTo>
                  <a:cubicBezTo>
                    <a:pt x="21845" y="0"/>
                    <a:pt x="15949" y="0"/>
                    <a:pt x="15949" y="0"/>
                  </a:cubicBezTo>
                  <a:close/>
                </a:path>
              </a:pathLst>
            </a:custGeom>
            <a:solidFill>
              <a:srgbClr val="0B2140">
                <a:alpha val="2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803;p76">
              <a:extLst>
                <a:ext uri="{FF2B5EF4-FFF2-40B4-BE49-F238E27FC236}">
                  <a16:creationId xmlns:a16="http://schemas.microsoft.com/office/drawing/2014/main" id="{67E25EC0-7F88-5D7E-2E68-04C52E688923}"/>
                </a:ext>
              </a:extLst>
            </p:cNvPr>
            <p:cNvSpPr/>
            <p:nvPr/>
          </p:nvSpPr>
          <p:spPr>
            <a:xfrm>
              <a:off x="-5890643" y="3200901"/>
              <a:ext cx="333395" cy="785411"/>
            </a:xfrm>
            <a:custGeom>
              <a:avLst/>
              <a:gdLst/>
              <a:ahLst/>
              <a:cxnLst/>
              <a:rect l="l" t="t" r="r" b="b"/>
              <a:pathLst>
                <a:path w="15950" h="37575" extrusionOk="0">
                  <a:moveTo>
                    <a:pt x="15949" y="0"/>
                  </a:moveTo>
                  <a:cubicBezTo>
                    <a:pt x="15949" y="0"/>
                    <a:pt x="10052" y="0"/>
                    <a:pt x="1472" y="4100"/>
                  </a:cubicBezTo>
                  <a:cubicBezTo>
                    <a:pt x="554" y="4538"/>
                    <a:pt x="0" y="5498"/>
                    <a:pt x="92" y="6510"/>
                  </a:cubicBezTo>
                  <a:cubicBezTo>
                    <a:pt x="486" y="10864"/>
                    <a:pt x="1633" y="22616"/>
                    <a:pt x="2887" y="27056"/>
                  </a:cubicBezTo>
                  <a:cubicBezTo>
                    <a:pt x="3134" y="27928"/>
                    <a:pt x="3652" y="28701"/>
                    <a:pt x="4370" y="29259"/>
                  </a:cubicBezTo>
                  <a:lnTo>
                    <a:pt x="14300" y="37008"/>
                  </a:lnTo>
                  <a:cubicBezTo>
                    <a:pt x="14771" y="37376"/>
                    <a:pt x="15352" y="37575"/>
                    <a:pt x="15949" y="37575"/>
                  </a:cubicBezTo>
                  <a:lnTo>
                    <a:pt x="159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804;p76">
              <a:extLst>
                <a:ext uri="{FF2B5EF4-FFF2-40B4-BE49-F238E27FC236}">
                  <a16:creationId xmlns:a16="http://schemas.microsoft.com/office/drawing/2014/main" id="{F8907B0B-2192-A6AF-3EE8-C46C813DD355}"/>
                </a:ext>
              </a:extLst>
            </p:cNvPr>
            <p:cNvSpPr/>
            <p:nvPr/>
          </p:nvSpPr>
          <p:spPr>
            <a:xfrm>
              <a:off x="-5668428" y="3326901"/>
              <a:ext cx="226311" cy="180117"/>
            </a:xfrm>
            <a:custGeom>
              <a:avLst/>
              <a:gdLst/>
              <a:ahLst/>
              <a:cxnLst/>
              <a:rect l="l" t="t" r="r" b="b"/>
              <a:pathLst>
                <a:path w="10827" h="8617" extrusionOk="0">
                  <a:moveTo>
                    <a:pt x="9050" y="1"/>
                  </a:moveTo>
                  <a:cubicBezTo>
                    <a:pt x="9049" y="1"/>
                    <a:pt x="9049" y="1"/>
                    <a:pt x="9048" y="1"/>
                  </a:cubicBezTo>
                  <a:lnTo>
                    <a:pt x="1779" y="1"/>
                  </a:lnTo>
                  <a:cubicBezTo>
                    <a:pt x="796" y="1"/>
                    <a:pt x="0" y="797"/>
                    <a:pt x="0" y="1780"/>
                  </a:cubicBezTo>
                  <a:lnTo>
                    <a:pt x="0" y="5702"/>
                  </a:lnTo>
                  <a:lnTo>
                    <a:pt x="1442" y="5702"/>
                  </a:lnTo>
                  <a:lnTo>
                    <a:pt x="1442" y="2605"/>
                  </a:lnTo>
                  <a:cubicBezTo>
                    <a:pt x="1442" y="2016"/>
                    <a:pt x="1919" y="1537"/>
                    <a:pt x="2509" y="1537"/>
                  </a:cubicBezTo>
                  <a:lnTo>
                    <a:pt x="8155" y="1537"/>
                  </a:lnTo>
                  <a:cubicBezTo>
                    <a:pt x="8745" y="1537"/>
                    <a:pt x="9223" y="2016"/>
                    <a:pt x="9223" y="2605"/>
                  </a:cubicBezTo>
                  <a:lnTo>
                    <a:pt x="9223" y="8616"/>
                  </a:lnTo>
                  <a:lnTo>
                    <a:pt x="10827" y="8616"/>
                  </a:lnTo>
                  <a:lnTo>
                    <a:pt x="10827" y="1780"/>
                  </a:lnTo>
                  <a:cubicBezTo>
                    <a:pt x="10827" y="798"/>
                    <a:pt x="10032" y="1"/>
                    <a:pt x="90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806;p76">
              <a:extLst>
                <a:ext uri="{FF2B5EF4-FFF2-40B4-BE49-F238E27FC236}">
                  <a16:creationId xmlns:a16="http://schemas.microsoft.com/office/drawing/2014/main" id="{6F82EA5B-30E4-989B-645B-141BCB7CF80A}"/>
                </a:ext>
              </a:extLst>
            </p:cNvPr>
            <p:cNvSpPr/>
            <p:nvPr/>
          </p:nvSpPr>
          <p:spPr>
            <a:xfrm>
              <a:off x="-5692529" y="3500915"/>
              <a:ext cx="258815" cy="286657"/>
            </a:xfrm>
            <a:custGeom>
              <a:avLst/>
              <a:gdLst/>
              <a:ahLst/>
              <a:cxnLst/>
              <a:rect l="l" t="t" r="r" b="b"/>
              <a:pathLst>
                <a:path w="12382" h="13714" extrusionOk="0">
                  <a:moveTo>
                    <a:pt x="940" y="0"/>
                  </a:moveTo>
                  <a:cubicBezTo>
                    <a:pt x="383" y="164"/>
                    <a:pt x="1" y="674"/>
                    <a:pt x="1" y="1253"/>
                  </a:cubicBezTo>
                  <a:lnTo>
                    <a:pt x="1" y="8605"/>
                  </a:lnTo>
                  <a:cubicBezTo>
                    <a:pt x="1" y="8605"/>
                    <a:pt x="1218" y="13714"/>
                    <a:pt x="6471" y="13714"/>
                  </a:cubicBezTo>
                  <a:cubicBezTo>
                    <a:pt x="9898" y="13714"/>
                    <a:pt x="11607" y="11538"/>
                    <a:pt x="12381" y="10027"/>
                  </a:cubicBezTo>
                  <a:lnTo>
                    <a:pt x="12381" y="10027"/>
                  </a:lnTo>
                  <a:cubicBezTo>
                    <a:pt x="11400" y="11199"/>
                    <a:pt x="9836" y="12287"/>
                    <a:pt x="7410" y="12287"/>
                  </a:cubicBezTo>
                  <a:cubicBezTo>
                    <a:pt x="2157" y="12287"/>
                    <a:pt x="940" y="7178"/>
                    <a:pt x="940" y="7178"/>
                  </a:cubicBezTo>
                  <a:lnTo>
                    <a:pt x="9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807;p76">
              <a:extLst>
                <a:ext uri="{FF2B5EF4-FFF2-40B4-BE49-F238E27FC236}">
                  <a16:creationId xmlns:a16="http://schemas.microsoft.com/office/drawing/2014/main" id="{82FC7A0D-AB2F-C9CA-51E9-DD421E19D5B2}"/>
                </a:ext>
              </a:extLst>
            </p:cNvPr>
            <p:cNvSpPr/>
            <p:nvPr/>
          </p:nvSpPr>
          <p:spPr>
            <a:xfrm>
              <a:off x="-5598802" y="3561239"/>
              <a:ext cx="83046" cy="105140"/>
            </a:xfrm>
            <a:custGeom>
              <a:avLst/>
              <a:gdLst/>
              <a:ahLst/>
              <a:cxnLst/>
              <a:rect l="l" t="t" r="r" b="b"/>
              <a:pathLst>
                <a:path w="3973" h="5030" extrusionOk="0">
                  <a:moveTo>
                    <a:pt x="1987" y="1"/>
                  </a:moveTo>
                  <a:cubicBezTo>
                    <a:pt x="1987" y="1"/>
                    <a:pt x="0" y="1"/>
                    <a:pt x="0" y="1683"/>
                  </a:cubicBezTo>
                  <a:cubicBezTo>
                    <a:pt x="0" y="3093"/>
                    <a:pt x="911" y="3123"/>
                    <a:pt x="988" y="3123"/>
                  </a:cubicBezTo>
                  <a:cubicBezTo>
                    <a:pt x="991" y="3123"/>
                    <a:pt x="993" y="3123"/>
                    <a:pt x="993" y="3123"/>
                  </a:cubicBezTo>
                  <a:lnTo>
                    <a:pt x="993" y="5029"/>
                  </a:lnTo>
                  <a:lnTo>
                    <a:pt x="2980" y="5029"/>
                  </a:lnTo>
                  <a:lnTo>
                    <a:pt x="2980" y="3123"/>
                  </a:lnTo>
                  <a:cubicBezTo>
                    <a:pt x="2980" y="3123"/>
                    <a:pt x="2982" y="3123"/>
                    <a:pt x="2985" y="3123"/>
                  </a:cubicBezTo>
                  <a:cubicBezTo>
                    <a:pt x="3062" y="3123"/>
                    <a:pt x="3973" y="3093"/>
                    <a:pt x="3973" y="1683"/>
                  </a:cubicBezTo>
                  <a:cubicBezTo>
                    <a:pt x="3973" y="1"/>
                    <a:pt x="1987" y="1"/>
                    <a:pt x="19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808;p76">
              <a:extLst>
                <a:ext uri="{FF2B5EF4-FFF2-40B4-BE49-F238E27FC236}">
                  <a16:creationId xmlns:a16="http://schemas.microsoft.com/office/drawing/2014/main" id="{B1EC71A1-D659-9944-17DF-A80C7EF338FC}"/>
                </a:ext>
              </a:extLst>
            </p:cNvPr>
            <p:cNvSpPr/>
            <p:nvPr/>
          </p:nvSpPr>
          <p:spPr>
            <a:xfrm>
              <a:off x="-5727917" y="2732894"/>
              <a:ext cx="345288" cy="345288"/>
            </a:xfrm>
            <a:custGeom>
              <a:avLst/>
              <a:gdLst/>
              <a:ahLst/>
              <a:cxnLst/>
              <a:rect l="l" t="t" r="r" b="b"/>
              <a:pathLst>
                <a:path w="16519" h="16519" extrusionOk="0">
                  <a:moveTo>
                    <a:pt x="8260" y="1"/>
                  </a:moveTo>
                  <a:cubicBezTo>
                    <a:pt x="6070" y="1"/>
                    <a:pt x="3969" y="871"/>
                    <a:pt x="2420" y="2420"/>
                  </a:cubicBezTo>
                  <a:cubicBezTo>
                    <a:pt x="870" y="3969"/>
                    <a:pt x="1" y="6069"/>
                    <a:pt x="1" y="8259"/>
                  </a:cubicBezTo>
                  <a:cubicBezTo>
                    <a:pt x="1" y="10451"/>
                    <a:pt x="870" y="12550"/>
                    <a:pt x="2420" y="14100"/>
                  </a:cubicBezTo>
                  <a:cubicBezTo>
                    <a:pt x="3969" y="15649"/>
                    <a:pt x="6070" y="16519"/>
                    <a:pt x="8260" y="16519"/>
                  </a:cubicBezTo>
                  <a:cubicBezTo>
                    <a:pt x="10450" y="16519"/>
                    <a:pt x="12552" y="15649"/>
                    <a:pt x="14099" y="14100"/>
                  </a:cubicBezTo>
                  <a:cubicBezTo>
                    <a:pt x="15649" y="12550"/>
                    <a:pt x="16518" y="10451"/>
                    <a:pt x="16518" y="8259"/>
                  </a:cubicBezTo>
                  <a:cubicBezTo>
                    <a:pt x="16518" y="6069"/>
                    <a:pt x="15649" y="3969"/>
                    <a:pt x="14099" y="2420"/>
                  </a:cubicBezTo>
                  <a:cubicBezTo>
                    <a:pt x="12552" y="871"/>
                    <a:pt x="10450" y="1"/>
                    <a:pt x="8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809;p76">
              <a:extLst>
                <a:ext uri="{FF2B5EF4-FFF2-40B4-BE49-F238E27FC236}">
                  <a16:creationId xmlns:a16="http://schemas.microsoft.com/office/drawing/2014/main" id="{A1455A4A-54FF-323F-A884-9364A0D3576F}"/>
                </a:ext>
              </a:extLst>
            </p:cNvPr>
            <p:cNvSpPr/>
            <p:nvPr/>
          </p:nvSpPr>
          <p:spPr>
            <a:xfrm>
              <a:off x="-5692299" y="2896122"/>
              <a:ext cx="270060" cy="212976"/>
            </a:xfrm>
            <a:custGeom>
              <a:avLst/>
              <a:gdLst/>
              <a:ahLst/>
              <a:cxnLst/>
              <a:rect l="l" t="t" r="r" b="b"/>
              <a:pathLst>
                <a:path w="12920" h="10189" extrusionOk="0">
                  <a:moveTo>
                    <a:pt x="6459" y="1"/>
                  </a:moveTo>
                  <a:cubicBezTo>
                    <a:pt x="5101" y="1"/>
                    <a:pt x="3742" y="513"/>
                    <a:pt x="2667" y="1537"/>
                  </a:cubicBezTo>
                  <a:cubicBezTo>
                    <a:pt x="1" y="4079"/>
                    <a:pt x="288" y="8395"/>
                    <a:pt x="288" y="8395"/>
                  </a:cubicBezTo>
                  <a:cubicBezTo>
                    <a:pt x="2039" y="9889"/>
                    <a:pt x="6460" y="10188"/>
                    <a:pt x="6460" y="10188"/>
                  </a:cubicBezTo>
                  <a:cubicBezTo>
                    <a:pt x="6460" y="10188"/>
                    <a:pt x="10880" y="9889"/>
                    <a:pt x="12631" y="8395"/>
                  </a:cubicBezTo>
                  <a:cubicBezTo>
                    <a:pt x="12631" y="8395"/>
                    <a:pt x="12919" y="4079"/>
                    <a:pt x="10252" y="1537"/>
                  </a:cubicBezTo>
                  <a:cubicBezTo>
                    <a:pt x="9176" y="513"/>
                    <a:pt x="7818" y="1"/>
                    <a:pt x="64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810;p76">
              <a:extLst>
                <a:ext uri="{FF2B5EF4-FFF2-40B4-BE49-F238E27FC236}">
                  <a16:creationId xmlns:a16="http://schemas.microsoft.com/office/drawing/2014/main" id="{57CDF4FF-6313-3C23-2D49-B607D6C097D3}"/>
                </a:ext>
              </a:extLst>
            </p:cNvPr>
            <p:cNvSpPr/>
            <p:nvPr/>
          </p:nvSpPr>
          <p:spPr>
            <a:xfrm>
              <a:off x="-5644997" y="2689480"/>
              <a:ext cx="175435" cy="175435"/>
            </a:xfrm>
            <a:custGeom>
              <a:avLst/>
              <a:gdLst/>
              <a:ahLst/>
              <a:cxnLst/>
              <a:rect l="l" t="t" r="r" b="b"/>
              <a:pathLst>
                <a:path w="8393" h="8393" extrusionOk="0">
                  <a:moveTo>
                    <a:pt x="4197" y="0"/>
                  </a:moveTo>
                  <a:cubicBezTo>
                    <a:pt x="1878" y="0"/>
                    <a:pt x="0" y="1879"/>
                    <a:pt x="0" y="4196"/>
                  </a:cubicBezTo>
                  <a:cubicBezTo>
                    <a:pt x="0" y="6513"/>
                    <a:pt x="1878" y="8393"/>
                    <a:pt x="4197" y="8393"/>
                  </a:cubicBezTo>
                  <a:cubicBezTo>
                    <a:pt x="6514" y="8393"/>
                    <a:pt x="8393" y="6513"/>
                    <a:pt x="8393" y="4196"/>
                  </a:cubicBezTo>
                  <a:cubicBezTo>
                    <a:pt x="8393" y="1879"/>
                    <a:pt x="6514" y="0"/>
                    <a:pt x="41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811;p76">
              <a:extLst>
                <a:ext uri="{FF2B5EF4-FFF2-40B4-BE49-F238E27FC236}">
                  <a16:creationId xmlns:a16="http://schemas.microsoft.com/office/drawing/2014/main" id="{070D78B3-3E34-162D-CB76-4769EE227093}"/>
                </a:ext>
              </a:extLst>
            </p:cNvPr>
            <p:cNvSpPr/>
            <p:nvPr/>
          </p:nvSpPr>
          <p:spPr>
            <a:xfrm>
              <a:off x="-5317601" y="2740335"/>
              <a:ext cx="399509" cy="311614"/>
            </a:xfrm>
            <a:custGeom>
              <a:avLst/>
              <a:gdLst/>
              <a:ahLst/>
              <a:cxnLst/>
              <a:rect l="l" t="t" r="r" b="b"/>
              <a:pathLst>
                <a:path w="19113" h="14908" extrusionOk="0">
                  <a:moveTo>
                    <a:pt x="1283" y="1"/>
                  </a:moveTo>
                  <a:cubicBezTo>
                    <a:pt x="576" y="1"/>
                    <a:pt x="1" y="574"/>
                    <a:pt x="1" y="1283"/>
                  </a:cubicBezTo>
                  <a:lnTo>
                    <a:pt x="1" y="13518"/>
                  </a:lnTo>
                  <a:cubicBezTo>
                    <a:pt x="1" y="14284"/>
                    <a:pt x="622" y="14906"/>
                    <a:pt x="1389" y="14907"/>
                  </a:cubicBezTo>
                  <a:lnTo>
                    <a:pt x="17319" y="14907"/>
                  </a:lnTo>
                  <a:cubicBezTo>
                    <a:pt x="18311" y="14907"/>
                    <a:pt x="19113" y="14104"/>
                    <a:pt x="19113" y="13112"/>
                  </a:cubicBezTo>
                  <a:lnTo>
                    <a:pt x="19113" y="3664"/>
                  </a:lnTo>
                  <a:cubicBezTo>
                    <a:pt x="19113" y="2867"/>
                    <a:pt x="18468" y="2222"/>
                    <a:pt x="17672" y="2222"/>
                  </a:cubicBezTo>
                  <a:lnTo>
                    <a:pt x="12216" y="2222"/>
                  </a:lnTo>
                  <a:cubicBezTo>
                    <a:pt x="12216" y="770"/>
                    <a:pt x="10722" y="1"/>
                    <a:pt x="10722" y="1"/>
                  </a:cubicBezTo>
                  <a:close/>
                </a:path>
              </a:pathLst>
            </a:custGeom>
            <a:solidFill>
              <a:srgbClr val="4C9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812;p76">
              <a:extLst>
                <a:ext uri="{FF2B5EF4-FFF2-40B4-BE49-F238E27FC236}">
                  <a16:creationId xmlns:a16="http://schemas.microsoft.com/office/drawing/2014/main" id="{C5183AE0-E88C-F182-B9B9-FA2E6040BC4A}"/>
                </a:ext>
              </a:extLst>
            </p:cNvPr>
            <p:cNvSpPr/>
            <p:nvPr/>
          </p:nvSpPr>
          <p:spPr>
            <a:xfrm>
              <a:off x="-5317601" y="2740335"/>
              <a:ext cx="399509" cy="311614"/>
            </a:xfrm>
            <a:custGeom>
              <a:avLst/>
              <a:gdLst/>
              <a:ahLst/>
              <a:cxnLst/>
              <a:rect l="l" t="t" r="r" b="b"/>
              <a:pathLst>
                <a:path w="19113" h="14908" extrusionOk="0">
                  <a:moveTo>
                    <a:pt x="1283" y="1"/>
                  </a:moveTo>
                  <a:cubicBezTo>
                    <a:pt x="576" y="1"/>
                    <a:pt x="1" y="574"/>
                    <a:pt x="1" y="1283"/>
                  </a:cubicBezTo>
                  <a:lnTo>
                    <a:pt x="1" y="13518"/>
                  </a:lnTo>
                  <a:cubicBezTo>
                    <a:pt x="1" y="14284"/>
                    <a:pt x="622" y="14906"/>
                    <a:pt x="1389" y="14907"/>
                  </a:cubicBezTo>
                  <a:lnTo>
                    <a:pt x="17319" y="14907"/>
                  </a:lnTo>
                  <a:cubicBezTo>
                    <a:pt x="18311" y="14907"/>
                    <a:pt x="19113" y="14104"/>
                    <a:pt x="19113" y="13112"/>
                  </a:cubicBezTo>
                  <a:lnTo>
                    <a:pt x="19113" y="3664"/>
                  </a:lnTo>
                  <a:cubicBezTo>
                    <a:pt x="19113" y="2867"/>
                    <a:pt x="18468" y="2222"/>
                    <a:pt x="17672" y="2222"/>
                  </a:cubicBezTo>
                  <a:lnTo>
                    <a:pt x="12216" y="2222"/>
                  </a:lnTo>
                  <a:cubicBezTo>
                    <a:pt x="12216" y="770"/>
                    <a:pt x="10722" y="1"/>
                    <a:pt x="10722" y="1"/>
                  </a:cubicBezTo>
                  <a:close/>
                </a:path>
              </a:pathLst>
            </a:custGeom>
            <a:solidFill>
              <a:srgbClr val="0B2140">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813;p76">
              <a:extLst>
                <a:ext uri="{FF2B5EF4-FFF2-40B4-BE49-F238E27FC236}">
                  <a16:creationId xmlns:a16="http://schemas.microsoft.com/office/drawing/2014/main" id="{2813F0F0-3E29-0E68-246F-B125CDD45DF4}"/>
                </a:ext>
              </a:extLst>
            </p:cNvPr>
            <p:cNvSpPr/>
            <p:nvPr/>
          </p:nvSpPr>
          <p:spPr>
            <a:xfrm>
              <a:off x="-5249312" y="2595063"/>
              <a:ext cx="316506" cy="229217"/>
            </a:xfrm>
            <a:custGeom>
              <a:avLst/>
              <a:gdLst/>
              <a:ahLst/>
              <a:cxnLst/>
              <a:rect l="l" t="t" r="r" b="b"/>
              <a:pathLst>
                <a:path w="15142" h="10966" extrusionOk="0">
                  <a:moveTo>
                    <a:pt x="1565" y="0"/>
                  </a:moveTo>
                  <a:cubicBezTo>
                    <a:pt x="701" y="0"/>
                    <a:pt x="0" y="700"/>
                    <a:pt x="2" y="1565"/>
                  </a:cubicBezTo>
                  <a:lnTo>
                    <a:pt x="2" y="9834"/>
                  </a:lnTo>
                  <a:lnTo>
                    <a:pt x="2" y="10965"/>
                  </a:lnTo>
                  <a:lnTo>
                    <a:pt x="15141" y="10965"/>
                  </a:lnTo>
                  <a:lnTo>
                    <a:pt x="15141" y="3107"/>
                  </a:lnTo>
                  <a:lnTo>
                    <a:pt x="119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814;p76">
              <a:extLst>
                <a:ext uri="{FF2B5EF4-FFF2-40B4-BE49-F238E27FC236}">
                  <a16:creationId xmlns:a16="http://schemas.microsoft.com/office/drawing/2014/main" id="{74AA7039-51B5-E529-FA66-2D9007990ECD}"/>
                </a:ext>
              </a:extLst>
            </p:cNvPr>
            <p:cNvSpPr/>
            <p:nvPr/>
          </p:nvSpPr>
          <p:spPr>
            <a:xfrm>
              <a:off x="-5000928" y="2594081"/>
              <a:ext cx="68518" cy="74497"/>
            </a:xfrm>
            <a:custGeom>
              <a:avLst/>
              <a:gdLst/>
              <a:ahLst/>
              <a:cxnLst/>
              <a:rect l="l" t="t" r="r" b="b"/>
              <a:pathLst>
                <a:path w="3278" h="3564" extrusionOk="0">
                  <a:moveTo>
                    <a:pt x="69" y="0"/>
                  </a:moveTo>
                  <a:cubicBezTo>
                    <a:pt x="34" y="0"/>
                    <a:pt x="0" y="29"/>
                    <a:pt x="3" y="71"/>
                  </a:cubicBezTo>
                  <a:lnTo>
                    <a:pt x="3" y="2973"/>
                  </a:lnTo>
                  <a:cubicBezTo>
                    <a:pt x="3" y="3303"/>
                    <a:pt x="257" y="3563"/>
                    <a:pt x="561" y="3563"/>
                  </a:cubicBezTo>
                  <a:cubicBezTo>
                    <a:pt x="583" y="3563"/>
                    <a:pt x="606" y="3562"/>
                    <a:pt x="629" y="3559"/>
                  </a:cubicBezTo>
                  <a:lnTo>
                    <a:pt x="3206" y="3233"/>
                  </a:lnTo>
                  <a:cubicBezTo>
                    <a:pt x="3258" y="3224"/>
                    <a:pt x="3278" y="3161"/>
                    <a:pt x="3241" y="3124"/>
                  </a:cubicBezTo>
                  <a:lnTo>
                    <a:pt x="116" y="20"/>
                  </a:lnTo>
                  <a:cubicBezTo>
                    <a:pt x="102" y="6"/>
                    <a:pt x="86" y="0"/>
                    <a:pt x="69" y="0"/>
                  </a:cubicBezTo>
                  <a:close/>
                </a:path>
              </a:pathLst>
            </a:custGeom>
            <a:solidFill>
              <a:srgbClr val="0B2140">
                <a:alpha val="10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815;p76">
              <a:extLst>
                <a:ext uri="{FF2B5EF4-FFF2-40B4-BE49-F238E27FC236}">
                  <a16:creationId xmlns:a16="http://schemas.microsoft.com/office/drawing/2014/main" id="{5BB72076-EBDE-0F63-4D7A-36D5D87FBE0E}"/>
                </a:ext>
              </a:extLst>
            </p:cNvPr>
            <p:cNvSpPr/>
            <p:nvPr/>
          </p:nvSpPr>
          <p:spPr>
            <a:xfrm>
              <a:off x="-5158679" y="2637453"/>
              <a:ext cx="127254" cy="88857"/>
            </a:xfrm>
            <a:custGeom>
              <a:avLst/>
              <a:gdLst/>
              <a:ahLst/>
              <a:cxnLst/>
              <a:rect l="l" t="t" r="r" b="b"/>
              <a:pathLst>
                <a:path w="6088" h="4251" extrusionOk="0">
                  <a:moveTo>
                    <a:pt x="5044" y="1"/>
                  </a:moveTo>
                  <a:cubicBezTo>
                    <a:pt x="4998" y="1"/>
                    <a:pt x="4953" y="20"/>
                    <a:pt x="4921" y="58"/>
                  </a:cubicBezTo>
                  <a:lnTo>
                    <a:pt x="2550" y="2841"/>
                  </a:lnTo>
                  <a:cubicBezTo>
                    <a:pt x="2518" y="2878"/>
                    <a:pt x="2473" y="2897"/>
                    <a:pt x="2427" y="2897"/>
                  </a:cubicBezTo>
                  <a:cubicBezTo>
                    <a:pt x="2387" y="2897"/>
                    <a:pt x="2348" y="2883"/>
                    <a:pt x="2317" y="2854"/>
                  </a:cubicBezTo>
                  <a:lnTo>
                    <a:pt x="1023" y="1629"/>
                  </a:lnTo>
                  <a:cubicBezTo>
                    <a:pt x="993" y="1600"/>
                    <a:pt x="953" y="1585"/>
                    <a:pt x="913" y="1585"/>
                  </a:cubicBezTo>
                  <a:cubicBezTo>
                    <a:pt x="884" y="1585"/>
                    <a:pt x="855" y="1592"/>
                    <a:pt x="830" y="1608"/>
                  </a:cubicBezTo>
                  <a:lnTo>
                    <a:pt x="105" y="2050"/>
                  </a:lnTo>
                  <a:cubicBezTo>
                    <a:pt x="11" y="2108"/>
                    <a:pt x="1" y="2242"/>
                    <a:pt x="88" y="2313"/>
                  </a:cubicBezTo>
                  <a:lnTo>
                    <a:pt x="2451" y="4215"/>
                  </a:lnTo>
                  <a:cubicBezTo>
                    <a:pt x="2480" y="4239"/>
                    <a:pt x="2516" y="4250"/>
                    <a:pt x="2552" y="4250"/>
                  </a:cubicBezTo>
                  <a:cubicBezTo>
                    <a:pt x="2593" y="4250"/>
                    <a:pt x="2634" y="4235"/>
                    <a:pt x="2666" y="4204"/>
                  </a:cubicBezTo>
                  <a:lnTo>
                    <a:pt x="6017" y="912"/>
                  </a:lnTo>
                  <a:cubicBezTo>
                    <a:pt x="6087" y="843"/>
                    <a:pt x="6079" y="727"/>
                    <a:pt x="5998" y="669"/>
                  </a:cubicBezTo>
                  <a:lnTo>
                    <a:pt x="5140" y="32"/>
                  </a:lnTo>
                  <a:cubicBezTo>
                    <a:pt x="5111" y="11"/>
                    <a:pt x="5077" y="1"/>
                    <a:pt x="50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816;p76">
              <a:extLst>
                <a:ext uri="{FF2B5EF4-FFF2-40B4-BE49-F238E27FC236}">
                  <a16:creationId xmlns:a16="http://schemas.microsoft.com/office/drawing/2014/main" id="{C9687246-1B33-6D24-5EC2-894EB45F6656}"/>
                </a:ext>
              </a:extLst>
            </p:cNvPr>
            <p:cNvSpPr/>
            <p:nvPr/>
          </p:nvSpPr>
          <p:spPr>
            <a:xfrm>
              <a:off x="-5289905" y="2758228"/>
              <a:ext cx="399509" cy="311573"/>
            </a:xfrm>
            <a:custGeom>
              <a:avLst/>
              <a:gdLst/>
              <a:ahLst/>
              <a:cxnLst/>
              <a:rect l="l" t="t" r="r" b="b"/>
              <a:pathLst>
                <a:path w="19113" h="14906" extrusionOk="0">
                  <a:moveTo>
                    <a:pt x="1283" y="0"/>
                  </a:moveTo>
                  <a:cubicBezTo>
                    <a:pt x="575" y="0"/>
                    <a:pt x="0" y="574"/>
                    <a:pt x="2" y="1281"/>
                  </a:cubicBezTo>
                  <a:lnTo>
                    <a:pt x="2" y="13517"/>
                  </a:lnTo>
                  <a:cubicBezTo>
                    <a:pt x="0" y="14284"/>
                    <a:pt x="622" y="14904"/>
                    <a:pt x="1387" y="14906"/>
                  </a:cubicBezTo>
                  <a:lnTo>
                    <a:pt x="17319" y="14906"/>
                  </a:lnTo>
                  <a:cubicBezTo>
                    <a:pt x="18309" y="14906"/>
                    <a:pt x="19112" y="14102"/>
                    <a:pt x="19112" y="13112"/>
                  </a:cubicBezTo>
                  <a:lnTo>
                    <a:pt x="19112" y="3662"/>
                  </a:lnTo>
                  <a:cubicBezTo>
                    <a:pt x="19112" y="2866"/>
                    <a:pt x="18467" y="2220"/>
                    <a:pt x="17671" y="2220"/>
                  </a:cubicBezTo>
                  <a:lnTo>
                    <a:pt x="12216" y="2220"/>
                  </a:lnTo>
                  <a:cubicBezTo>
                    <a:pt x="12216" y="769"/>
                    <a:pt x="10721" y="0"/>
                    <a:pt x="107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817;p76">
              <a:extLst>
                <a:ext uri="{FF2B5EF4-FFF2-40B4-BE49-F238E27FC236}">
                  <a16:creationId xmlns:a16="http://schemas.microsoft.com/office/drawing/2014/main" id="{CE818C12-F306-5298-2D40-FA4D3AFC0E42}"/>
                </a:ext>
              </a:extLst>
            </p:cNvPr>
            <p:cNvSpPr/>
            <p:nvPr/>
          </p:nvSpPr>
          <p:spPr>
            <a:xfrm>
              <a:off x="-5253305" y="2851056"/>
              <a:ext cx="320519" cy="26797"/>
            </a:xfrm>
            <a:custGeom>
              <a:avLst/>
              <a:gdLst/>
              <a:ahLst/>
              <a:cxnLst/>
              <a:rect l="l" t="t" r="r" b="b"/>
              <a:pathLst>
                <a:path w="15334" h="1282" extrusionOk="0">
                  <a:moveTo>
                    <a:pt x="0" y="1"/>
                  </a:moveTo>
                  <a:lnTo>
                    <a:pt x="0" y="1281"/>
                  </a:lnTo>
                  <a:lnTo>
                    <a:pt x="15334" y="1281"/>
                  </a:lnTo>
                  <a:lnTo>
                    <a:pt x="153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818;p76">
              <a:extLst>
                <a:ext uri="{FF2B5EF4-FFF2-40B4-BE49-F238E27FC236}">
                  <a16:creationId xmlns:a16="http://schemas.microsoft.com/office/drawing/2014/main" id="{21AAB21D-E9AC-A81D-2B3D-239BD17B13A3}"/>
                </a:ext>
              </a:extLst>
            </p:cNvPr>
            <p:cNvSpPr/>
            <p:nvPr/>
          </p:nvSpPr>
          <p:spPr>
            <a:xfrm>
              <a:off x="-5100633" y="2851056"/>
              <a:ext cx="167847" cy="26797"/>
            </a:xfrm>
            <a:custGeom>
              <a:avLst/>
              <a:gdLst/>
              <a:ahLst/>
              <a:cxnLst/>
              <a:rect l="l" t="t" r="r" b="b"/>
              <a:pathLst>
                <a:path w="8030" h="1282" extrusionOk="0">
                  <a:moveTo>
                    <a:pt x="0" y="1"/>
                  </a:moveTo>
                  <a:lnTo>
                    <a:pt x="0" y="1281"/>
                  </a:lnTo>
                  <a:lnTo>
                    <a:pt x="8030" y="1281"/>
                  </a:lnTo>
                  <a:lnTo>
                    <a:pt x="80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819;p76">
              <a:extLst>
                <a:ext uri="{FF2B5EF4-FFF2-40B4-BE49-F238E27FC236}">
                  <a16:creationId xmlns:a16="http://schemas.microsoft.com/office/drawing/2014/main" id="{62C46F9E-A620-50CC-5EDC-D416349A3D1E}"/>
                </a:ext>
              </a:extLst>
            </p:cNvPr>
            <p:cNvSpPr/>
            <p:nvPr/>
          </p:nvSpPr>
          <p:spPr>
            <a:xfrm>
              <a:off x="-5026993" y="2851056"/>
              <a:ext cx="94208" cy="26797"/>
            </a:xfrm>
            <a:custGeom>
              <a:avLst/>
              <a:gdLst/>
              <a:ahLst/>
              <a:cxnLst/>
              <a:rect l="l" t="t" r="r" b="b"/>
              <a:pathLst>
                <a:path w="4507" h="1282" extrusionOk="0">
                  <a:moveTo>
                    <a:pt x="0" y="1"/>
                  </a:moveTo>
                  <a:lnTo>
                    <a:pt x="0" y="1281"/>
                  </a:lnTo>
                  <a:lnTo>
                    <a:pt x="4507" y="1281"/>
                  </a:lnTo>
                  <a:lnTo>
                    <a:pt x="45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820;p76">
              <a:extLst>
                <a:ext uri="{FF2B5EF4-FFF2-40B4-BE49-F238E27FC236}">
                  <a16:creationId xmlns:a16="http://schemas.microsoft.com/office/drawing/2014/main" id="{8DFF2275-AAAA-0037-F0A9-647710AC36BD}"/>
                </a:ext>
              </a:extLst>
            </p:cNvPr>
            <p:cNvSpPr/>
            <p:nvPr/>
          </p:nvSpPr>
          <p:spPr>
            <a:xfrm>
              <a:off x="-5492659" y="2725432"/>
              <a:ext cx="34134" cy="34134"/>
            </a:xfrm>
            <a:custGeom>
              <a:avLst/>
              <a:gdLst/>
              <a:ahLst/>
              <a:cxnLst/>
              <a:rect l="l" t="t" r="r" b="b"/>
              <a:pathLst>
                <a:path w="1633" h="1633" extrusionOk="0">
                  <a:moveTo>
                    <a:pt x="817" y="0"/>
                  </a:moveTo>
                  <a:cubicBezTo>
                    <a:pt x="366" y="0"/>
                    <a:pt x="0" y="366"/>
                    <a:pt x="0" y="817"/>
                  </a:cubicBezTo>
                  <a:cubicBezTo>
                    <a:pt x="0" y="1267"/>
                    <a:pt x="366" y="1633"/>
                    <a:pt x="817" y="1633"/>
                  </a:cubicBezTo>
                  <a:cubicBezTo>
                    <a:pt x="1267" y="1633"/>
                    <a:pt x="1633" y="1267"/>
                    <a:pt x="1633" y="817"/>
                  </a:cubicBezTo>
                  <a:cubicBezTo>
                    <a:pt x="1633" y="366"/>
                    <a:pt x="1267" y="0"/>
                    <a:pt x="8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821;p76">
              <a:extLst>
                <a:ext uri="{FF2B5EF4-FFF2-40B4-BE49-F238E27FC236}">
                  <a16:creationId xmlns:a16="http://schemas.microsoft.com/office/drawing/2014/main" id="{5DC783D6-26BE-6AC3-C231-BF532BB2A104}"/>
                </a:ext>
              </a:extLst>
            </p:cNvPr>
            <p:cNvSpPr/>
            <p:nvPr/>
          </p:nvSpPr>
          <p:spPr>
            <a:xfrm>
              <a:off x="-5479135" y="2624786"/>
              <a:ext cx="207039" cy="121276"/>
            </a:xfrm>
            <a:custGeom>
              <a:avLst/>
              <a:gdLst/>
              <a:ahLst/>
              <a:cxnLst/>
              <a:rect l="l" t="t" r="r" b="b"/>
              <a:pathLst>
                <a:path w="9905" h="5802" extrusionOk="0">
                  <a:moveTo>
                    <a:pt x="1489" y="0"/>
                  </a:moveTo>
                  <a:cubicBezTo>
                    <a:pt x="667" y="1"/>
                    <a:pt x="2" y="667"/>
                    <a:pt x="0" y="1488"/>
                  </a:cubicBezTo>
                  <a:lnTo>
                    <a:pt x="0" y="5632"/>
                  </a:lnTo>
                  <a:cubicBezTo>
                    <a:pt x="0" y="5725"/>
                    <a:pt x="76" y="5801"/>
                    <a:pt x="170" y="5801"/>
                  </a:cubicBezTo>
                  <a:cubicBezTo>
                    <a:pt x="263" y="5801"/>
                    <a:pt x="339" y="5725"/>
                    <a:pt x="339" y="5632"/>
                  </a:cubicBezTo>
                  <a:lnTo>
                    <a:pt x="339" y="1488"/>
                  </a:lnTo>
                  <a:cubicBezTo>
                    <a:pt x="339" y="853"/>
                    <a:pt x="853" y="339"/>
                    <a:pt x="1489" y="339"/>
                  </a:cubicBezTo>
                  <a:lnTo>
                    <a:pt x="9737" y="339"/>
                  </a:lnTo>
                  <a:cubicBezTo>
                    <a:pt x="9830" y="339"/>
                    <a:pt x="9905" y="263"/>
                    <a:pt x="9905" y="170"/>
                  </a:cubicBezTo>
                  <a:cubicBezTo>
                    <a:pt x="9905" y="76"/>
                    <a:pt x="9830" y="0"/>
                    <a:pt x="97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822;p76">
              <a:extLst>
                <a:ext uri="{FF2B5EF4-FFF2-40B4-BE49-F238E27FC236}">
                  <a16:creationId xmlns:a16="http://schemas.microsoft.com/office/drawing/2014/main" id="{B68387EE-22F9-E97B-F470-7FD1C76EF98F}"/>
                </a:ext>
              </a:extLst>
            </p:cNvPr>
            <p:cNvSpPr/>
            <p:nvPr/>
          </p:nvSpPr>
          <p:spPr>
            <a:xfrm>
              <a:off x="-5451523" y="2888450"/>
              <a:ext cx="35534" cy="34176"/>
            </a:xfrm>
            <a:custGeom>
              <a:avLst/>
              <a:gdLst/>
              <a:ahLst/>
              <a:cxnLst/>
              <a:rect l="l" t="t" r="r" b="b"/>
              <a:pathLst>
                <a:path w="1700" h="1635" extrusionOk="0">
                  <a:moveTo>
                    <a:pt x="882" y="1"/>
                  </a:moveTo>
                  <a:cubicBezTo>
                    <a:pt x="552" y="1"/>
                    <a:pt x="254" y="200"/>
                    <a:pt x="128" y="505"/>
                  </a:cubicBezTo>
                  <a:cubicBezTo>
                    <a:pt x="1" y="810"/>
                    <a:pt x="72" y="1162"/>
                    <a:pt x="305" y="1395"/>
                  </a:cubicBezTo>
                  <a:cubicBezTo>
                    <a:pt x="461" y="1551"/>
                    <a:pt x="670" y="1635"/>
                    <a:pt x="883" y="1635"/>
                  </a:cubicBezTo>
                  <a:cubicBezTo>
                    <a:pt x="988" y="1635"/>
                    <a:pt x="1094" y="1615"/>
                    <a:pt x="1196" y="1572"/>
                  </a:cubicBezTo>
                  <a:cubicBezTo>
                    <a:pt x="1501" y="1445"/>
                    <a:pt x="1700" y="1147"/>
                    <a:pt x="1700" y="818"/>
                  </a:cubicBezTo>
                  <a:cubicBezTo>
                    <a:pt x="1700" y="366"/>
                    <a:pt x="1334" y="1"/>
                    <a:pt x="8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823;p76">
              <a:extLst>
                <a:ext uri="{FF2B5EF4-FFF2-40B4-BE49-F238E27FC236}">
                  <a16:creationId xmlns:a16="http://schemas.microsoft.com/office/drawing/2014/main" id="{BDCF4BB9-E00D-BE9C-D379-AB72EB27842D}"/>
                </a:ext>
              </a:extLst>
            </p:cNvPr>
            <p:cNvSpPr/>
            <p:nvPr/>
          </p:nvSpPr>
          <p:spPr>
            <a:xfrm>
              <a:off x="-5436599" y="2681892"/>
              <a:ext cx="157375" cy="227189"/>
            </a:xfrm>
            <a:custGeom>
              <a:avLst/>
              <a:gdLst/>
              <a:ahLst/>
              <a:cxnLst/>
              <a:rect l="l" t="t" r="r" b="b"/>
              <a:pathLst>
                <a:path w="7529" h="10869" extrusionOk="0">
                  <a:moveTo>
                    <a:pt x="1651" y="1"/>
                  </a:moveTo>
                  <a:cubicBezTo>
                    <a:pt x="740" y="2"/>
                    <a:pt x="1" y="741"/>
                    <a:pt x="0" y="1651"/>
                  </a:cubicBezTo>
                  <a:lnTo>
                    <a:pt x="0" y="10699"/>
                  </a:lnTo>
                  <a:cubicBezTo>
                    <a:pt x="0" y="10792"/>
                    <a:pt x="75" y="10868"/>
                    <a:pt x="168" y="10868"/>
                  </a:cubicBezTo>
                  <a:cubicBezTo>
                    <a:pt x="261" y="10868"/>
                    <a:pt x="338" y="10794"/>
                    <a:pt x="338" y="10700"/>
                  </a:cubicBezTo>
                  <a:lnTo>
                    <a:pt x="338" y="1653"/>
                  </a:lnTo>
                  <a:cubicBezTo>
                    <a:pt x="339" y="927"/>
                    <a:pt x="926" y="339"/>
                    <a:pt x="1651" y="338"/>
                  </a:cubicBezTo>
                  <a:lnTo>
                    <a:pt x="7360" y="338"/>
                  </a:lnTo>
                  <a:cubicBezTo>
                    <a:pt x="7453" y="338"/>
                    <a:pt x="7528" y="263"/>
                    <a:pt x="7528" y="170"/>
                  </a:cubicBezTo>
                  <a:cubicBezTo>
                    <a:pt x="7528" y="77"/>
                    <a:pt x="7453" y="1"/>
                    <a:pt x="73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824;p76">
              <a:extLst>
                <a:ext uri="{FF2B5EF4-FFF2-40B4-BE49-F238E27FC236}">
                  <a16:creationId xmlns:a16="http://schemas.microsoft.com/office/drawing/2014/main" id="{F07CF736-6611-3DFC-168F-D7F4C0247D42}"/>
                </a:ext>
              </a:extLst>
            </p:cNvPr>
            <p:cNvSpPr/>
            <p:nvPr/>
          </p:nvSpPr>
          <p:spPr>
            <a:xfrm>
              <a:off x="-5409049" y="3186457"/>
              <a:ext cx="38440" cy="36956"/>
            </a:xfrm>
            <a:custGeom>
              <a:avLst/>
              <a:gdLst/>
              <a:ahLst/>
              <a:cxnLst/>
              <a:rect l="l" t="t" r="r" b="b"/>
              <a:pathLst>
                <a:path w="1839" h="1768" extrusionOk="0">
                  <a:moveTo>
                    <a:pt x="954" y="1"/>
                  </a:moveTo>
                  <a:cubicBezTo>
                    <a:pt x="597" y="1"/>
                    <a:pt x="275" y="215"/>
                    <a:pt x="138" y="546"/>
                  </a:cubicBezTo>
                  <a:cubicBezTo>
                    <a:pt x="1" y="876"/>
                    <a:pt x="76" y="1256"/>
                    <a:pt x="329" y="1509"/>
                  </a:cubicBezTo>
                  <a:cubicBezTo>
                    <a:pt x="497" y="1678"/>
                    <a:pt x="724" y="1767"/>
                    <a:pt x="953" y="1767"/>
                  </a:cubicBezTo>
                  <a:cubicBezTo>
                    <a:pt x="1067" y="1767"/>
                    <a:pt x="1182" y="1745"/>
                    <a:pt x="1292" y="1700"/>
                  </a:cubicBezTo>
                  <a:cubicBezTo>
                    <a:pt x="1622" y="1564"/>
                    <a:pt x="1838" y="1241"/>
                    <a:pt x="1838" y="883"/>
                  </a:cubicBezTo>
                  <a:cubicBezTo>
                    <a:pt x="1838" y="396"/>
                    <a:pt x="1441" y="1"/>
                    <a:pt x="9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825;p76">
              <a:extLst>
                <a:ext uri="{FF2B5EF4-FFF2-40B4-BE49-F238E27FC236}">
                  <a16:creationId xmlns:a16="http://schemas.microsoft.com/office/drawing/2014/main" id="{A848A74D-7CC0-B7A8-5251-D1184AD8CF4F}"/>
                </a:ext>
              </a:extLst>
            </p:cNvPr>
            <p:cNvSpPr/>
            <p:nvPr/>
          </p:nvSpPr>
          <p:spPr>
            <a:xfrm>
              <a:off x="-5392662" y="3091246"/>
              <a:ext cx="164315" cy="117221"/>
            </a:xfrm>
            <a:custGeom>
              <a:avLst/>
              <a:gdLst/>
              <a:ahLst/>
              <a:cxnLst/>
              <a:rect l="l" t="t" r="r" b="b"/>
              <a:pathLst>
                <a:path w="7861" h="5608" extrusionOk="0">
                  <a:moveTo>
                    <a:pt x="7693" y="0"/>
                  </a:moveTo>
                  <a:cubicBezTo>
                    <a:pt x="7600" y="0"/>
                    <a:pt x="7523" y="75"/>
                    <a:pt x="7523" y="170"/>
                  </a:cubicBezTo>
                  <a:lnTo>
                    <a:pt x="7523" y="3957"/>
                  </a:lnTo>
                  <a:cubicBezTo>
                    <a:pt x="7522" y="4681"/>
                    <a:pt x="6936" y="5269"/>
                    <a:pt x="6211" y="5270"/>
                  </a:cubicBezTo>
                  <a:lnTo>
                    <a:pt x="170" y="5270"/>
                  </a:lnTo>
                  <a:cubicBezTo>
                    <a:pt x="77" y="5270"/>
                    <a:pt x="1" y="5345"/>
                    <a:pt x="1" y="5438"/>
                  </a:cubicBezTo>
                  <a:cubicBezTo>
                    <a:pt x="1" y="5532"/>
                    <a:pt x="77" y="5608"/>
                    <a:pt x="170" y="5608"/>
                  </a:cubicBezTo>
                  <a:lnTo>
                    <a:pt x="6211" y="5608"/>
                  </a:lnTo>
                  <a:cubicBezTo>
                    <a:pt x="7122" y="5606"/>
                    <a:pt x="7861" y="4868"/>
                    <a:pt x="7861" y="3957"/>
                  </a:cubicBezTo>
                  <a:lnTo>
                    <a:pt x="7861" y="170"/>
                  </a:lnTo>
                  <a:cubicBezTo>
                    <a:pt x="7861" y="75"/>
                    <a:pt x="7786" y="0"/>
                    <a:pt x="76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826;p76">
              <a:extLst>
                <a:ext uri="{FF2B5EF4-FFF2-40B4-BE49-F238E27FC236}">
                  <a16:creationId xmlns:a16="http://schemas.microsoft.com/office/drawing/2014/main" id="{4F8AD362-9BAF-B67A-81AB-A54AE92CF740}"/>
                </a:ext>
              </a:extLst>
            </p:cNvPr>
            <p:cNvSpPr/>
            <p:nvPr/>
          </p:nvSpPr>
          <p:spPr>
            <a:xfrm>
              <a:off x="-5357922" y="3430013"/>
              <a:ext cx="45275" cy="43540"/>
            </a:xfrm>
            <a:custGeom>
              <a:avLst/>
              <a:gdLst/>
              <a:ahLst/>
              <a:cxnLst/>
              <a:rect l="l" t="t" r="r" b="b"/>
              <a:pathLst>
                <a:path w="2166" h="2083" extrusionOk="0">
                  <a:moveTo>
                    <a:pt x="1123" y="0"/>
                  </a:moveTo>
                  <a:cubicBezTo>
                    <a:pt x="703" y="0"/>
                    <a:pt x="323" y="253"/>
                    <a:pt x="162" y="643"/>
                  </a:cubicBezTo>
                  <a:cubicBezTo>
                    <a:pt x="1" y="1031"/>
                    <a:pt x="90" y="1480"/>
                    <a:pt x="388" y="1777"/>
                  </a:cubicBezTo>
                  <a:cubicBezTo>
                    <a:pt x="587" y="1976"/>
                    <a:pt x="853" y="2083"/>
                    <a:pt x="1125" y="2083"/>
                  </a:cubicBezTo>
                  <a:cubicBezTo>
                    <a:pt x="1259" y="2083"/>
                    <a:pt x="1394" y="2057"/>
                    <a:pt x="1523" y="2003"/>
                  </a:cubicBezTo>
                  <a:cubicBezTo>
                    <a:pt x="1911" y="1842"/>
                    <a:pt x="2166" y="1462"/>
                    <a:pt x="2166" y="1041"/>
                  </a:cubicBezTo>
                  <a:cubicBezTo>
                    <a:pt x="2166" y="466"/>
                    <a:pt x="1700" y="0"/>
                    <a:pt x="1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827;p76">
              <a:extLst>
                <a:ext uri="{FF2B5EF4-FFF2-40B4-BE49-F238E27FC236}">
                  <a16:creationId xmlns:a16="http://schemas.microsoft.com/office/drawing/2014/main" id="{1132B2CB-0327-4D66-EF75-485F7ABC420B}"/>
                </a:ext>
              </a:extLst>
            </p:cNvPr>
            <p:cNvSpPr/>
            <p:nvPr/>
          </p:nvSpPr>
          <p:spPr>
            <a:xfrm>
              <a:off x="-5337960" y="3091246"/>
              <a:ext cx="190798" cy="364080"/>
            </a:xfrm>
            <a:custGeom>
              <a:avLst/>
              <a:gdLst/>
              <a:ahLst/>
              <a:cxnLst/>
              <a:rect l="l" t="t" r="r" b="b"/>
              <a:pathLst>
                <a:path w="9128" h="17418" extrusionOk="0">
                  <a:moveTo>
                    <a:pt x="8959" y="0"/>
                  </a:moveTo>
                  <a:cubicBezTo>
                    <a:pt x="8866" y="0"/>
                    <a:pt x="8790" y="75"/>
                    <a:pt x="8790" y="170"/>
                  </a:cubicBezTo>
                  <a:lnTo>
                    <a:pt x="8790" y="15651"/>
                  </a:lnTo>
                  <a:cubicBezTo>
                    <a:pt x="8790" y="16439"/>
                    <a:pt x="8150" y="17079"/>
                    <a:pt x="7362" y="17079"/>
                  </a:cubicBezTo>
                  <a:lnTo>
                    <a:pt x="170" y="17079"/>
                  </a:lnTo>
                  <a:cubicBezTo>
                    <a:pt x="77" y="17079"/>
                    <a:pt x="0" y="17155"/>
                    <a:pt x="0" y="17248"/>
                  </a:cubicBezTo>
                  <a:cubicBezTo>
                    <a:pt x="0" y="17341"/>
                    <a:pt x="77" y="17418"/>
                    <a:pt x="170" y="17418"/>
                  </a:cubicBezTo>
                  <a:lnTo>
                    <a:pt x="7362" y="17418"/>
                  </a:lnTo>
                  <a:cubicBezTo>
                    <a:pt x="8336" y="17416"/>
                    <a:pt x="9127" y="16625"/>
                    <a:pt x="9127" y="15650"/>
                  </a:cubicBezTo>
                  <a:lnTo>
                    <a:pt x="9127" y="170"/>
                  </a:lnTo>
                  <a:cubicBezTo>
                    <a:pt x="9127" y="75"/>
                    <a:pt x="9052" y="0"/>
                    <a:pt x="89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828;p76">
              <a:extLst>
                <a:ext uri="{FF2B5EF4-FFF2-40B4-BE49-F238E27FC236}">
                  <a16:creationId xmlns:a16="http://schemas.microsoft.com/office/drawing/2014/main" id="{7B876FF7-4E5F-78B2-7243-755782459409}"/>
                </a:ext>
              </a:extLst>
            </p:cNvPr>
            <p:cNvSpPr/>
            <p:nvPr/>
          </p:nvSpPr>
          <p:spPr>
            <a:xfrm>
              <a:off x="-5476397" y="3536679"/>
              <a:ext cx="236867" cy="104659"/>
            </a:xfrm>
            <a:custGeom>
              <a:avLst/>
              <a:gdLst/>
              <a:ahLst/>
              <a:cxnLst/>
              <a:rect l="l" t="t" r="r" b="b"/>
              <a:pathLst>
                <a:path w="11332" h="5007" extrusionOk="0">
                  <a:moveTo>
                    <a:pt x="8431" y="1704"/>
                  </a:moveTo>
                  <a:cubicBezTo>
                    <a:pt x="8539" y="1704"/>
                    <a:pt x="8649" y="1724"/>
                    <a:pt x="8753" y="1767"/>
                  </a:cubicBezTo>
                  <a:cubicBezTo>
                    <a:pt x="9066" y="1897"/>
                    <a:pt x="9273" y="2204"/>
                    <a:pt x="9273" y="2544"/>
                  </a:cubicBezTo>
                  <a:cubicBezTo>
                    <a:pt x="9273" y="3009"/>
                    <a:pt x="8896" y="3386"/>
                    <a:pt x="8431" y="3386"/>
                  </a:cubicBezTo>
                  <a:cubicBezTo>
                    <a:pt x="8091" y="3386"/>
                    <a:pt x="7784" y="3180"/>
                    <a:pt x="7654" y="2866"/>
                  </a:cubicBezTo>
                  <a:cubicBezTo>
                    <a:pt x="7524" y="2551"/>
                    <a:pt x="7596" y="2190"/>
                    <a:pt x="7836" y="1950"/>
                  </a:cubicBezTo>
                  <a:cubicBezTo>
                    <a:pt x="7997" y="1789"/>
                    <a:pt x="8212" y="1704"/>
                    <a:pt x="8431" y="1704"/>
                  </a:cubicBezTo>
                  <a:close/>
                  <a:moveTo>
                    <a:pt x="8431" y="1"/>
                  </a:moveTo>
                  <a:cubicBezTo>
                    <a:pt x="7173" y="1"/>
                    <a:pt x="6556" y="509"/>
                    <a:pt x="6263" y="916"/>
                  </a:cubicBezTo>
                  <a:cubicBezTo>
                    <a:pt x="6051" y="1210"/>
                    <a:pt x="5722" y="1395"/>
                    <a:pt x="5360" y="1395"/>
                  </a:cubicBezTo>
                  <a:cubicBezTo>
                    <a:pt x="5352" y="1395"/>
                    <a:pt x="5344" y="1395"/>
                    <a:pt x="5336" y="1395"/>
                  </a:cubicBezTo>
                  <a:lnTo>
                    <a:pt x="711" y="1287"/>
                  </a:lnTo>
                  <a:cubicBezTo>
                    <a:pt x="711" y="1287"/>
                    <a:pt x="87" y="1640"/>
                    <a:pt x="39" y="1704"/>
                  </a:cubicBezTo>
                  <a:cubicBezTo>
                    <a:pt x="0" y="1755"/>
                    <a:pt x="472" y="2746"/>
                    <a:pt x="664" y="3143"/>
                  </a:cubicBezTo>
                  <a:cubicBezTo>
                    <a:pt x="712" y="3243"/>
                    <a:pt x="812" y="3307"/>
                    <a:pt x="923" y="3311"/>
                  </a:cubicBezTo>
                  <a:lnTo>
                    <a:pt x="1736" y="3338"/>
                  </a:lnTo>
                  <a:lnTo>
                    <a:pt x="1736" y="2969"/>
                  </a:lnTo>
                  <a:lnTo>
                    <a:pt x="2394" y="2985"/>
                  </a:lnTo>
                  <a:cubicBezTo>
                    <a:pt x="2501" y="2988"/>
                    <a:pt x="2599" y="3051"/>
                    <a:pt x="2645" y="3149"/>
                  </a:cubicBezTo>
                  <a:lnTo>
                    <a:pt x="2953" y="3801"/>
                  </a:lnTo>
                  <a:lnTo>
                    <a:pt x="3963" y="3801"/>
                  </a:lnTo>
                  <a:lnTo>
                    <a:pt x="3963" y="3290"/>
                  </a:lnTo>
                  <a:cubicBezTo>
                    <a:pt x="3963" y="3147"/>
                    <a:pt x="4079" y="3031"/>
                    <a:pt x="4221" y="3031"/>
                  </a:cubicBezTo>
                  <a:cubicBezTo>
                    <a:pt x="4223" y="3031"/>
                    <a:pt x="4226" y="3031"/>
                    <a:pt x="4228" y="3031"/>
                  </a:cubicBezTo>
                  <a:lnTo>
                    <a:pt x="5207" y="3055"/>
                  </a:lnTo>
                  <a:lnTo>
                    <a:pt x="5597" y="3948"/>
                  </a:lnTo>
                  <a:lnTo>
                    <a:pt x="6591" y="3948"/>
                  </a:lnTo>
                  <a:cubicBezTo>
                    <a:pt x="6591" y="3948"/>
                    <a:pt x="7058" y="4700"/>
                    <a:pt x="8178" y="4924"/>
                  </a:cubicBezTo>
                  <a:cubicBezTo>
                    <a:pt x="8456" y="4979"/>
                    <a:pt x="8758" y="5006"/>
                    <a:pt x="9060" y="5006"/>
                  </a:cubicBezTo>
                  <a:cubicBezTo>
                    <a:pt x="9975" y="5006"/>
                    <a:pt x="10883" y="4757"/>
                    <a:pt x="11076" y="4299"/>
                  </a:cubicBezTo>
                  <a:cubicBezTo>
                    <a:pt x="11332" y="3691"/>
                    <a:pt x="10823" y="1560"/>
                    <a:pt x="10823" y="1560"/>
                  </a:cubicBezTo>
                  <a:cubicBezTo>
                    <a:pt x="10823" y="1560"/>
                    <a:pt x="10524" y="1"/>
                    <a:pt x="84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829;p76">
              <a:extLst>
                <a:ext uri="{FF2B5EF4-FFF2-40B4-BE49-F238E27FC236}">
                  <a16:creationId xmlns:a16="http://schemas.microsoft.com/office/drawing/2014/main" id="{8949D101-0877-2D73-9382-F7E58285299B}"/>
                </a:ext>
              </a:extLst>
            </p:cNvPr>
            <p:cNvSpPr/>
            <p:nvPr/>
          </p:nvSpPr>
          <p:spPr>
            <a:xfrm>
              <a:off x="-4933726" y="4655297"/>
              <a:ext cx="302459" cy="144185"/>
            </a:xfrm>
            <a:custGeom>
              <a:avLst/>
              <a:gdLst/>
              <a:ahLst/>
              <a:cxnLst/>
              <a:rect l="l" t="t" r="r" b="b"/>
              <a:pathLst>
                <a:path w="14470" h="6898" extrusionOk="0">
                  <a:moveTo>
                    <a:pt x="7690" y="1"/>
                  </a:moveTo>
                  <a:lnTo>
                    <a:pt x="7690" y="2349"/>
                  </a:lnTo>
                  <a:cubicBezTo>
                    <a:pt x="7690" y="2349"/>
                    <a:pt x="855" y="5254"/>
                    <a:pt x="429" y="5553"/>
                  </a:cubicBezTo>
                  <a:cubicBezTo>
                    <a:pt x="1" y="5851"/>
                    <a:pt x="237" y="6727"/>
                    <a:pt x="1112" y="6898"/>
                  </a:cubicBezTo>
                  <a:lnTo>
                    <a:pt x="14470" y="6663"/>
                  </a:lnTo>
                  <a:lnTo>
                    <a:pt x="14470" y="289"/>
                  </a:lnTo>
                  <a:lnTo>
                    <a:pt x="76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30;p76">
              <a:extLst>
                <a:ext uri="{FF2B5EF4-FFF2-40B4-BE49-F238E27FC236}">
                  <a16:creationId xmlns:a16="http://schemas.microsoft.com/office/drawing/2014/main" id="{A80E6356-9F17-4F7A-2CD0-A7FF12C9035A}"/>
                </a:ext>
              </a:extLst>
            </p:cNvPr>
            <p:cNvSpPr/>
            <p:nvPr/>
          </p:nvSpPr>
          <p:spPr>
            <a:xfrm>
              <a:off x="-4933726" y="4700823"/>
              <a:ext cx="302459" cy="98660"/>
            </a:xfrm>
            <a:custGeom>
              <a:avLst/>
              <a:gdLst/>
              <a:ahLst/>
              <a:cxnLst/>
              <a:rect l="l" t="t" r="r" b="b"/>
              <a:pathLst>
                <a:path w="14470" h="4720" extrusionOk="0">
                  <a:moveTo>
                    <a:pt x="14470" y="0"/>
                  </a:moveTo>
                  <a:cubicBezTo>
                    <a:pt x="14470" y="0"/>
                    <a:pt x="13093" y="801"/>
                    <a:pt x="10785" y="801"/>
                  </a:cubicBezTo>
                  <a:cubicBezTo>
                    <a:pt x="8479" y="801"/>
                    <a:pt x="7690" y="171"/>
                    <a:pt x="7690" y="171"/>
                  </a:cubicBezTo>
                  <a:cubicBezTo>
                    <a:pt x="7690" y="171"/>
                    <a:pt x="855" y="3076"/>
                    <a:pt x="429" y="3375"/>
                  </a:cubicBezTo>
                  <a:cubicBezTo>
                    <a:pt x="1" y="3673"/>
                    <a:pt x="237" y="4549"/>
                    <a:pt x="1112" y="4720"/>
                  </a:cubicBezTo>
                  <a:lnTo>
                    <a:pt x="14470" y="4485"/>
                  </a:lnTo>
                  <a:lnTo>
                    <a:pt x="144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831;p76">
              <a:extLst>
                <a:ext uri="{FF2B5EF4-FFF2-40B4-BE49-F238E27FC236}">
                  <a16:creationId xmlns:a16="http://schemas.microsoft.com/office/drawing/2014/main" id="{A2CC1373-445C-7349-FD3C-C33C930C0224}"/>
                </a:ext>
              </a:extLst>
            </p:cNvPr>
            <p:cNvSpPr/>
            <p:nvPr/>
          </p:nvSpPr>
          <p:spPr>
            <a:xfrm>
              <a:off x="-4928354" y="4772853"/>
              <a:ext cx="297087" cy="26630"/>
            </a:xfrm>
            <a:custGeom>
              <a:avLst/>
              <a:gdLst/>
              <a:ahLst/>
              <a:cxnLst/>
              <a:rect l="l" t="t" r="r" b="b"/>
              <a:pathLst>
                <a:path w="14213" h="1274" extrusionOk="0">
                  <a:moveTo>
                    <a:pt x="14213" y="0"/>
                  </a:moveTo>
                  <a:lnTo>
                    <a:pt x="1" y="556"/>
                  </a:lnTo>
                  <a:cubicBezTo>
                    <a:pt x="87" y="867"/>
                    <a:pt x="368" y="1179"/>
                    <a:pt x="855" y="1274"/>
                  </a:cubicBezTo>
                  <a:lnTo>
                    <a:pt x="14213" y="1039"/>
                  </a:lnTo>
                  <a:lnTo>
                    <a:pt x="142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832;p76">
              <a:extLst>
                <a:ext uri="{FF2B5EF4-FFF2-40B4-BE49-F238E27FC236}">
                  <a16:creationId xmlns:a16="http://schemas.microsoft.com/office/drawing/2014/main" id="{FC439D9A-E9F3-7594-E592-8E940CD3E62E}"/>
                </a:ext>
              </a:extLst>
            </p:cNvPr>
            <p:cNvSpPr/>
            <p:nvPr/>
          </p:nvSpPr>
          <p:spPr>
            <a:xfrm>
              <a:off x="-4825807" y="4727975"/>
              <a:ext cx="26295" cy="25522"/>
            </a:xfrm>
            <a:custGeom>
              <a:avLst/>
              <a:gdLst/>
              <a:ahLst/>
              <a:cxnLst/>
              <a:rect l="l" t="t" r="r" b="b"/>
              <a:pathLst>
                <a:path w="1258" h="1221" extrusionOk="0">
                  <a:moveTo>
                    <a:pt x="118" y="0"/>
                  </a:moveTo>
                  <a:cubicBezTo>
                    <a:pt x="91" y="0"/>
                    <a:pt x="64" y="10"/>
                    <a:pt x="43" y="30"/>
                  </a:cubicBezTo>
                  <a:cubicBezTo>
                    <a:pt x="1" y="74"/>
                    <a:pt x="2" y="145"/>
                    <a:pt x="49" y="186"/>
                  </a:cubicBezTo>
                  <a:lnTo>
                    <a:pt x="1041" y="1188"/>
                  </a:lnTo>
                  <a:cubicBezTo>
                    <a:pt x="1061" y="1209"/>
                    <a:pt x="1088" y="1221"/>
                    <a:pt x="1116" y="1221"/>
                  </a:cubicBezTo>
                  <a:cubicBezTo>
                    <a:pt x="1209" y="1219"/>
                    <a:pt x="1257" y="1106"/>
                    <a:pt x="1191" y="1040"/>
                  </a:cubicBezTo>
                  <a:lnTo>
                    <a:pt x="198" y="37"/>
                  </a:lnTo>
                  <a:cubicBezTo>
                    <a:pt x="177" y="13"/>
                    <a:pt x="148"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833;p76">
              <a:extLst>
                <a:ext uri="{FF2B5EF4-FFF2-40B4-BE49-F238E27FC236}">
                  <a16:creationId xmlns:a16="http://schemas.microsoft.com/office/drawing/2014/main" id="{6D68D901-E943-5BC4-F6FB-9CFE303DF00A}"/>
                </a:ext>
              </a:extLst>
            </p:cNvPr>
            <p:cNvSpPr/>
            <p:nvPr/>
          </p:nvSpPr>
          <p:spPr>
            <a:xfrm>
              <a:off x="-4800556" y="4715872"/>
              <a:ext cx="28490" cy="27779"/>
            </a:xfrm>
            <a:custGeom>
              <a:avLst/>
              <a:gdLst/>
              <a:ahLst/>
              <a:cxnLst/>
              <a:rect l="l" t="t" r="r" b="b"/>
              <a:pathLst>
                <a:path w="1363" h="1329" extrusionOk="0">
                  <a:moveTo>
                    <a:pt x="118" y="1"/>
                  </a:moveTo>
                  <a:cubicBezTo>
                    <a:pt x="92" y="1"/>
                    <a:pt x="65" y="11"/>
                    <a:pt x="44" y="32"/>
                  </a:cubicBezTo>
                  <a:cubicBezTo>
                    <a:pt x="0" y="74"/>
                    <a:pt x="3" y="146"/>
                    <a:pt x="49" y="187"/>
                  </a:cubicBezTo>
                  <a:lnTo>
                    <a:pt x="1148" y="1297"/>
                  </a:lnTo>
                  <a:cubicBezTo>
                    <a:pt x="1168" y="1317"/>
                    <a:pt x="1195" y="1328"/>
                    <a:pt x="1223" y="1328"/>
                  </a:cubicBezTo>
                  <a:cubicBezTo>
                    <a:pt x="1316" y="1328"/>
                    <a:pt x="1363" y="1215"/>
                    <a:pt x="1298" y="1149"/>
                  </a:cubicBezTo>
                  <a:lnTo>
                    <a:pt x="199" y="39"/>
                  </a:lnTo>
                  <a:cubicBezTo>
                    <a:pt x="178" y="13"/>
                    <a:pt x="148"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834;p76">
              <a:extLst>
                <a:ext uri="{FF2B5EF4-FFF2-40B4-BE49-F238E27FC236}">
                  <a16:creationId xmlns:a16="http://schemas.microsoft.com/office/drawing/2014/main" id="{99ABFAEC-D3A6-B7A2-5812-DCB7E8611E6F}"/>
                </a:ext>
              </a:extLst>
            </p:cNvPr>
            <p:cNvSpPr/>
            <p:nvPr/>
          </p:nvSpPr>
          <p:spPr>
            <a:xfrm>
              <a:off x="-4161922" y="4446376"/>
              <a:ext cx="172822" cy="306410"/>
            </a:xfrm>
            <a:custGeom>
              <a:avLst/>
              <a:gdLst/>
              <a:ahLst/>
              <a:cxnLst/>
              <a:rect l="l" t="t" r="r" b="b"/>
              <a:pathLst>
                <a:path w="8268" h="14659" extrusionOk="0">
                  <a:moveTo>
                    <a:pt x="3203" y="1"/>
                  </a:moveTo>
                  <a:lnTo>
                    <a:pt x="321" y="5511"/>
                  </a:lnTo>
                  <a:lnTo>
                    <a:pt x="1794" y="6600"/>
                  </a:lnTo>
                  <a:cubicBezTo>
                    <a:pt x="1794" y="6600"/>
                    <a:pt x="0" y="12302"/>
                    <a:pt x="1058" y="14543"/>
                  </a:cubicBezTo>
                  <a:cubicBezTo>
                    <a:pt x="1058" y="14543"/>
                    <a:pt x="1285" y="14659"/>
                    <a:pt x="1594" y="14659"/>
                  </a:cubicBezTo>
                  <a:cubicBezTo>
                    <a:pt x="1815" y="14659"/>
                    <a:pt x="2079" y="14599"/>
                    <a:pt x="2329" y="14393"/>
                  </a:cubicBezTo>
                  <a:cubicBezTo>
                    <a:pt x="2868" y="13950"/>
                    <a:pt x="7338" y="4883"/>
                    <a:pt x="8189" y="3147"/>
                  </a:cubicBezTo>
                  <a:cubicBezTo>
                    <a:pt x="8267" y="2986"/>
                    <a:pt x="8206" y="2793"/>
                    <a:pt x="8050" y="2706"/>
                  </a:cubicBezTo>
                  <a:lnTo>
                    <a:pt x="3203" y="1"/>
                  </a:lnTo>
                  <a:close/>
                </a:path>
              </a:pathLst>
            </a:custGeom>
            <a:solidFill>
              <a:srgbClr val="4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835;p76">
              <a:extLst>
                <a:ext uri="{FF2B5EF4-FFF2-40B4-BE49-F238E27FC236}">
                  <a16:creationId xmlns:a16="http://schemas.microsoft.com/office/drawing/2014/main" id="{79BE0E75-3C4C-5404-B0BE-70EB8B7064E6}"/>
                </a:ext>
              </a:extLst>
            </p:cNvPr>
            <p:cNvSpPr/>
            <p:nvPr/>
          </p:nvSpPr>
          <p:spPr>
            <a:xfrm>
              <a:off x="-4161922" y="4446376"/>
              <a:ext cx="172822" cy="306410"/>
            </a:xfrm>
            <a:custGeom>
              <a:avLst/>
              <a:gdLst/>
              <a:ahLst/>
              <a:cxnLst/>
              <a:rect l="l" t="t" r="r" b="b"/>
              <a:pathLst>
                <a:path w="8268" h="14659" extrusionOk="0">
                  <a:moveTo>
                    <a:pt x="3203" y="1"/>
                  </a:moveTo>
                  <a:lnTo>
                    <a:pt x="321" y="5511"/>
                  </a:lnTo>
                  <a:lnTo>
                    <a:pt x="1794" y="6600"/>
                  </a:lnTo>
                  <a:cubicBezTo>
                    <a:pt x="1794" y="6600"/>
                    <a:pt x="0" y="12302"/>
                    <a:pt x="1058" y="14543"/>
                  </a:cubicBezTo>
                  <a:cubicBezTo>
                    <a:pt x="1058" y="14543"/>
                    <a:pt x="1285" y="14659"/>
                    <a:pt x="1594" y="14659"/>
                  </a:cubicBezTo>
                  <a:cubicBezTo>
                    <a:pt x="1815" y="14659"/>
                    <a:pt x="2079" y="14599"/>
                    <a:pt x="2329" y="14393"/>
                  </a:cubicBezTo>
                  <a:cubicBezTo>
                    <a:pt x="2868" y="13950"/>
                    <a:pt x="7338" y="4883"/>
                    <a:pt x="8189" y="3147"/>
                  </a:cubicBezTo>
                  <a:cubicBezTo>
                    <a:pt x="8267" y="2986"/>
                    <a:pt x="8206" y="2793"/>
                    <a:pt x="8050" y="2706"/>
                  </a:cubicBezTo>
                  <a:lnTo>
                    <a:pt x="32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836;p76">
              <a:extLst>
                <a:ext uri="{FF2B5EF4-FFF2-40B4-BE49-F238E27FC236}">
                  <a16:creationId xmlns:a16="http://schemas.microsoft.com/office/drawing/2014/main" id="{0919B629-1DBE-3107-EA17-23108BFAC872}"/>
                </a:ext>
              </a:extLst>
            </p:cNvPr>
            <p:cNvSpPr/>
            <p:nvPr/>
          </p:nvSpPr>
          <p:spPr>
            <a:xfrm>
              <a:off x="-4154314" y="4446376"/>
              <a:ext cx="95545" cy="137957"/>
            </a:xfrm>
            <a:custGeom>
              <a:avLst/>
              <a:gdLst/>
              <a:ahLst/>
              <a:cxnLst/>
              <a:rect l="l" t="t" r="r" b="b"/>
              <a:pathLst>
                <a:path w="4571" h="6600" extrusionOk="0">
                  <a:moveTo>
                    <a:pt x="2840" y="1"/>
                  </a:moveTo>
                  <a:lnTo>
                    <a:pt x="1" y="5428"/>
                  </a:lnTo>
                  <a:cubicBezTo>
                    <a:pt x="19" y="5480"/>
                    <a:pt x="37" y="5532"/>
                    <a:pt x="59" y="5586"/>
                  </a:cubicBezTo>
                  <a:lnTo>
                    <a:pt x="1431" y="6600"/>
                  </a:lnTo>
                  <a:cubicBezTo>
                    <a:pt x="1431" y="6600"/>
                    <a:pt x="4154" y="4720"/>
                    <a:pt x="4570" y="968"/>
                  </a:cubicBezTo>
                  <a:lnTo>
                    <a:pt x="28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837;p76">
              <a:extLst>
                <a:ext uri="{FF2B5EF4-FFF2-40B4-BE49-F238E27FC236}">
                  <a16:creationId xmlns:a16="http://schemas.microsoft.com/office/drawing/2014/main" id="{ABCEF01B-F948-D157-74C8-4748B3FA56E8}"/>
                </a:ext>
              </a:extLst>
            </p:cNvPr>
            <p:cNvSpPr/>
            <p:nvPr/>
          </p:nvSpPr>
          <p:spPr>
            <a:xfrm>
              <a:off x="-4139808" y="4495267"/>
              <a:ext cx="150707" cy="257561"/>
            </a:xfrm>
            <a:custGeom>
              <a:avLst/>
              <a:gdLst/>
              <a:ahLst/>
              <a:cxnLst/>
              <a:rect l="l" t="t" r="r" b="b"/>
              <a:pathLst>
                <a:path w="7210" h="12322" extrusionOk="0">
                  <a:moveTo>
                    <a:pt x="6334" y="0"/>
                  </a:moveTo>
                  <a:lnTo>
                    <a:pt x="0" y="12205"/>
                  </a:lnTo>
                  <a:cubicBezTo>
                    <a:pt x="0" y="12205"/>
                    <a:pt x="227" y="12321"/>
                    <a:pt x="535" y="12321"/>
                  </a:cubicBezTo>
                  <a:cubicBezTo>
                    <a:pt x="757" y="12321"/>
                    <a:pt x="1020" y="12261"/>
                    <a:pt x="1270" y="12056"/>
                  </a:cubicBezTo>
                  <a:cubicBezTo>
                    <a:pt x="1810" y="11611"/>
                    <a:pt x="6278" y="2544"/>
                    <a:pt x="7130" y="809"/>
                  </a:cubicBezTo>
                  <a:cubicBezTo>
                    <a:pt x="7209" y="648"/>
                    <a:pt x="7148" y="454"/>
                    <a:pt x="6992" y="367"/>
                  </a:cubicBezTo>
                  <a:lnTo>
                    <a:pt x="6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838;p76">
              <a:extLst>
                <a:ext uri="{FF2B5EF4-FFF2-40B4-BE49-F238E27FC236}">
                  <a16:creationId xmlns:a16="http://schemas.microsoft.com/office/drawing/2014/main" id="{CBC72FA4-FE45-7C11-7C57-43E55FB7C126}"/>
                </a:ext>
              </a:extLst>
            </p:cNvPr>
            <p:cNvSpPr/>
            <p:nvPr/>
          </p:nvSpPr>
          <p:spPr>
            <a:xfrm>
              <a:off x="-4129168" y="4593781"/>
              <a:ext cx="42829" cy="11037"/>
            </a:xfrm>
            <a:custGeom>
              <a:avLst/>
              <a:gdLst/>
              <a:ahLst/>
              <a:cxnLst/>
              <a:rect l="l" t="t" r="r" b="b"/>
              <a:pathLst>
                <a:path w="2049" h="528" extrusionOk="0">
                  <a:moveTo>
                    <a:pt x="1933" y="0"/>
                  </a:moveTo>
                  <a:cubicBezTo>
                    <a:pt x="1925" y="0"/>
                    <a:pt x="1916" y="2"/>
                    <a:pt x="1907" y="4"/>
                  </a:cubicBezTo>
                  <a:lnTo>
                    <a:pt x="124" y="319"/>
                  </a:lnTo>
                  <a:cubicBezTo>
                    <a:pt x="1" y="344"/>
                    <a:pt x="16" y="524"/>
                    <a:pt x="142" y="528"/>
                  </a:cubicBezTo>
                  <a:cubicBezTo>
                    <a:pt x="148" y="528"/>
                    <a:pt x="155" y="528"/>
                    <a:pt x="160" y="526"/>
                  </a:cubicBezTo>
                  <a:lnTo>
                    <a:pt x="1944" y="213"/>
                  </a:lnTo>
                  <a:cubicBezTo>
                    <a:pt x="2005" y="206"/>
                    <a:pt x="2048" y="149"/>
                    <a:pt x="2037" y="89"/>
                  </a:cubicBezTo>
                  <a:cubicBezTo>
                    <a:pt x="2028" y="37"/>
                    <a:pt x="1983" y="0"/>
                    <a:pt x="19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839;p76">
              <a:extLst>
                <a:ext uri="{FF2B5EF4-FFF2-40B4-BE49-F238E27FC236}">
                  <a16:creationId xmlns:a16="http://schemas.microsoft.com/office/drawing/2014/main" id="{78A7BE4A-2CF7-009B-6F24-84373DB782EE}"/>
                </a:ext>
              </a:extLst>
            </p:cNvPr>
            <p:cNvSpPr/>
            <p:nvPr/>
          </p:nvSpPr>
          <p:spPr>
            <a:xfrm>
              <a:off x="-4136839" y="4624967"/>
              <a:ext cx="39255" cy="10138"/>
            </a:xfrm>
            <a:custGeom>
              <a:avLst/>
              <a:gdLst/>
              <a:ahLst/>
              <a:cxnLst/>
              <a:rect l="l" t="t" r="r" b="b"/>
              <a:pathLst>
                <a:path w="1878" h="485" extrusionOk="0">
                  <a:moveTo>
                    <a:pt x="1762" y="0"/>
                  </a:moveTo>
                  <a:cubicBezTo>
                    <a:pt x="1757" y="0"/>
                    <a:pt x="1751" y="1"/>
                    <a:pt x="1746" y="2"/>
                  </a:cubicBezTo>
                  <a:lnTo>
                    <a:pt x="126" y="274"/>
                  </a:lnTo>
                  <a:cubicBezTo>
                    <a:pt x="1" y="298"/>
                    <a:pt x="16" y="480"/>
                    <a:pt x="143" y="485"/>
                  </a:cubicBezTo>
                  <a:cubicBezTo>
                    <a:pt x="149" y="483"/>
                    <a:pt x="156" y="483"/>
                    <a:pt x="162" y="483"/>
                  </a:cubicBezTo>
                  <a:lnTo>
                    <a:pt x="1781" y="211"/>
                  </a:lnTo>
                  <a:cubicBezTo>
                    <a:pt x="1838" y="201"/>
                    <a:pt x="1877" y="146"/>
                    <a:pt x="1868" y="88"/>
                  </a:cubicBezTo>
                  <a:cubicBezTo>
                    <a:pt x="1859" y="37"/>
                    <a:pt x="1812" y="0"/>
                    <a:pt x="1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840;p76">
              <a:extLst>
                <a:ext uri="{FF2B5EF4-FFF2-40B4-BE49-F238E27FC236}">
                  <a16:creationId xmlns:a16="http://schemas.microsoft.com/office/drawing/2014/main" id="{C7F39115-DE9D-372C-B19D-2369A504700B}"/>
                </a:ext>
              </a:extLst>
            </p:cNvPr>
            <p:cNvSpPr/>
            <p:nvPr/>
          </p:nvSpPr>
          <p:spPr>
            <a:xfrm>
              <a:off x="-4819431" y="3865162"/>
              <a:ext cx="742770" cy="807087"/>
            </a:xfrm>
            <a:custGeom>
              <a:avLst/>
              <a:gdLst/>
              <a:ahLst/>
              <a:cxnLst/>
              <a:rect l="l" t="t" r="r" b="b"/>
              <a:pathLst>
                <a:path w="35535" h="38612" extrusionOk="0">
                  <a:moveTo>
                    <a:pt x="24345" y="0"/>
                  </a:moveTo>
                  <a:lnTo>
                    <a:pt x="2403" y="195"/>
                  </a:lnTo>
                  <a:cubicBezTo>
                    <a:pt x="2403" y="195"/>
                    <a:pt x="1" y="20119"/>
                    <a:pt x="256" y="38228"/>
                  </a:cubicBezTo>
                  <a:cubicBezTo>
                    <a:pt x="256" y="38228"/>
                    <a:pt x="5134" y="38612"/>
                    <a:pt x="9040" y="38612"/>
                  </a:cubicBezTo>
                  <a:cubicBezTo>
                    <a:pt x="9743" y="38612"/>
                    <a:pt x="10414" y="38599"/>
                    <a:pt x="11020" y="38570"/>
                  </a:cubicBezTo>
                  <a:cubicBezTo>
                    <a:pt x="11020" y="38570"/>
                    <a:pt x="10549" y="28703"/>
                    <a:pt x="11020" y="23494"/>
                  </a:cubicBezTo>
                  <a:cubicBezTo>
                    <a:pt x="11489" y="18283"/>
                    <a:pt x="12258" y="4744"/>
                    <a:pt x="12258" y="4744"/>
                  </a:cubicBezTo>
                  <a:cubicBezTo>
                    <a:pt x="12258" y="4744"/>
                    <a:pt x="15760" y="24733"/>
                    <a:pt x="18579" y="27231"/>
                  </a:cubicBezTo>
                  <a:cubicBezTo>
                    <a:pt x="21398" y="29729"/>
                    <a:pt x="31585" y="35174"/>
                    <a:pt x="31585" y="35174"/>
                  </a:cubicBezTo>
                  <a:lnTo>
                    <a:pt x="35535" y="26910"/>
                  </a:lnTo>
                  <a:lnTo>
                    <a:pt x="26268" y="21187"/>
                  </a:lnTo>
                  <a:lnTo>
                    <a:pt x="243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841;p76">
              <a:extLst>
                <a:ext uri="{FF2B5EF4-FFF2-40B4-BE49-F238E27FC236}">
                  <a16:creationId xmlns:a16="http://schemas.microsoft.com/office/drawing/2014/main" id="{3F4633D1-8134-46D7-55ED-45D5F01BBF7E}"/>
                </a:ext>
              </a:extLst>
            </p:cNvPr>
            <p:cNvSpPr/>
            <p:nvPr/>
          </p:nvSpPr>
          <p:spPr>
            <a:xfrm>
              <a:off x="-4345175" y="3924587"/>
              <a:ext cx="248217" cy="554083"/>
            </a:xfrm>
            <a:custGeom>
              <a:avLst/>
              <a:gdLst/>
              <a:ahLst/>
              <a:cxnLst/>
              <a:rect l="l" t="t" r="r" b="b"/>
              <a:pathLst>
                <a:path w="11875" h="26508" extrusionOk="0">
                  <a:moveTo>
                    <a:pt x="116" y="1"/>
                  </a:moveTo>
                  <a:cubicBezTo>
                    <a:pt x="111" y="1"/>
                    <a:pt x="107" y="1"/>
                    <a:pt x="102" y="1"/>
                  </a:cubicBezTo>
                  <a:cubicBezTo>
                    <a:pt x="44" y="6"/>
                    <a:pt x="1" y="56"/>
                    <a:pt x="5" y="114"/>
                  </a:cubicBezTo>
                  <a:lnTo>
                    <a:pt x="1390" y="19342"/>
                  </a:lnTo>
                  <a:lnTo>
                    <a:pt x="1394" y="19393"/>
                  </a:lnTo>
                  <a:lnTo>
                    <a:pt x="11671" y="26489"/>
                  </a:lnTo>
                  <a:cubicBezTo>
                    <a:pt x="11688" y="26500"/>
                    <a:pt x="11709" y="26507"/>
                    <a:pt x="11730" y="26507"/>
                  </a:cubicBezTo>
                  <a:cubicBezTo>
                    <a:pt x="11833" y="26506"/>
                    <a:pt x="11874" y="26373"/>
                    <a:pt x="11791" y="26314"/>
                  </a:cubicBezTo>
                  <a:lnTo>
                    <a:pt x="1598" y="19277"/>
                  </a:lnTo>
                  <a:lnTo>
                    <a:pt x="215" y="99"/>
                  </a:lnTo>
                  <a:cubicBezTo>
                    <a:pt x="211" y="45"/>
                    <a:pt x="176" y="1"/>
                    <a:pt x="1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842;p76">
              <a:extLst>
                <a:ext uri="{FF2B5EF4-FFF2-40B4-BE49-F238E27FC236}">
                  <a16:creationId xmlns:a16="http://schemas.microsoft.com/office/drawing/2014/main" id="{93B1A77D-7CDA-B52C-FF19-9D59EA340314}"/>
                </a:ext>
              </a:extLst>
            </p:cNvPr>
            <p:cNvSpPr/>
            <p:nvPr/>
          </p:nvSpPr>
          <p:spPr>
            <a:xfrm>
              <a:off x="-4622007" y="3947455"/>
              <a:ext cx="25606" cy="726947"/>
            </a:xfrm>
            <a:custGeom>
              <a:avLst/>
              <a:gdLst/>
              <a:ahLst/>
              <a:cxnLst/>
              <a:rect l="l" t="t" r="r" b="b"/>
              <a:pathLst>
                <a:path w="1225" h="34778" extrusionOk="0">
                  <a:moveTo>
                    <a:pt x="1120" y="0"/>
                  </a:moveTo>
                  <a:cubicBezTo>
                    <a:pt x="1069" y="6"/>
                    <a:pt x="1013" y="44"/>
                    <a:pt x="1011" y="102"/>
                  </a:cubicBezTo>
                  <a:lnTo>
                    <a:pt x="2" y="34670"/>
                  </a:lnTo>
                  <a:cubicBezTo>
                    <a:pt x="0" y="34728"/>
                    <a:pt x="45" y="34776"/>
                    <a:pt x="105" y="34777"/>
                  </a:cubicBezTo>
                  <a:lnTo>
                    <a:pt x="106" y="34777"/>
                  </a:lnTo>
                  <a:cubicBezTo>
                    <a:pt x="163" y="34777"/>
                    <a:pt x="209" y="34732"/>
                    <a:pt x="212" y="34676"/>
                  </a:cubicBezTo>
                  <a:lnTo>
                    <a:pt x="1223" y="108"/>
                  </a:lnTo>
                  <a:cubicBezTo>
                    <a:pt x="1224" y="50"/>
                    <a:pt x="1178" y="2"/>
                    <a:pt x="11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843;p76">
              <a:extLst>
                <a:ext uri="{FF2B5EF4-FFF2-40B4-BE49-F238E27FC236}">
                  <a16:creationId xmlns:a16="http://schemas.microsoft.com/office/drawing/2014/main" id="{207ADE79-DD2D-741D-C9EE-79049B257CA0}"/>
                </a:ext>
              </a:extLst>
            </p:cNvPr>
            <p:cNvSpPr/>
            <p:nvPr/>
          </p:nvSpPr>
          <p:spPr>
            <a:xfrm>
              <a:off x="-4598701" y="3949629"/>
              <a:ext cx="35513" cy="278296"/>
            </a:xfrm>
            <a:custGeom>
              <a:avLst/>
              <a:gdLst/>
              <a:ahLst/>
              <a:cxnLst/>
              <a:rect l="l" t="t" r="r" b="b"/>
              <a:pathLst>
                <a:path w="1699" h="13314" extrusionOk="0">
                  <a:moveTo>
                    <a:pt x="1" y="1"/>
                  </a:moveTo>
                  <a:lnTo>
                    <a:pt x="920" y="13313"/>
                  </a:lnTo>
                  <a:cubicBezTo>
                    <a:pt x="1313" y="7498"/>
                    <a:pt x="1698" y="703"/>
                    <a:pt x="1698" y="703"/>
                  </a:cubicBezTo>
                  <a:lnTo>
                    <a:pt x="1" y="1"/>
                  </a:lnTo>
                  <a:close/>
                </a:path>
              </a:pathLst>
            </a:custGeom>
            <a:solidFill>
              <a:srgbClr val="0B2140">
                <a:alpha val="2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844;p76">
              <a:extLst>
                <a:ext uri="{FF2B5EF4-FFF2-40B4-BE49-F238E27FC236}">
                  <a16:creationId xmlns:a16="http://schemas.microsoft.com/office/drawing/2014/main" id="{CA95FA3B-9639-37B5-9FFC-6B334239C28A}"/>
                </a:ext>
              </a:extLst>
            </p:cNvPr>
            <p:cNvSpPr/>
            <p:nvPr/>
          </p:nvSpPr>
          <p:spPr>
            <a:xfrm>
              <a:off x="-4775160" y="3884705"/>
              <a:ext cx="45463" cy="44355"/>
            </a:xfrm>
            <a:custGeom>
              <a:avLst/>
              <a:gdLst/>
              <a:ahLst/>
              <a:cxnLst/>
              <a:rect l="l" t="t" r="r" b="b"/>
              <a:pathLst>
                <a:path w="2175" h="2122" extrusionOk="0">
                  <a:moveTo>
                    <a:pt x="2051" y="0"/>
                  </a:moveTo>
                  <a:cubicBezTo>
                    <a:pt x="2011" y="0"/>
                    <a:pt x="1972" y="24"/>
                    <a:pt x="1954" y="64"/>
                  </a:cubicBezTo>
                  <a:cubicBezTo>
                    <a:pt x="1173" y="1483"/>
                    <a:pt x="118" y="1912"/>
                    <a:pt x="107" y="1916"/>
                  </a:cubicBezTo>
                  <a:cubicBezTo>
                    <a:pt x="1" y="1962"/>
                    <a:pt x="31" y="2118"/>
                    <a:pt x="146" y="2121"/>
                  </a:cubicBezTo>
                  <a:cubicBezTo>
                    <a:pt x="159" y="2121"/>
                    <a:pt x="172" y="2118"/>
                    <a:pt x="184" y="2114"/>
                  </a:cubicBezTo>
                  <a:cubicBezTo>
                    <a:pt x="231" y="2096"/>
                    <a:pt x="1318" y="1655"/>
                    <a:pt x="2139" y="165"/>
                  </a:cubicBezTo>
                  <a:cubicBezTo>
                    <a:pt x="2174" y="113"/>
                    <a:pt x="2157" y="44"/>
                    <a:pt x="2102" y="14"/>
                  </a:cubicBezTo>
                  <a:cubicBezTo>
                    <a:pt x="2086" y="5"/>
                    <a:pt x="2069" y="0"/>
                    <a:pt x="20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845;p76">
              <a:extLst>
                <a:ext uri="{FF2B5EF4-FFF2-40B4-BE49-F238E27FC236}">
                  <a16:creationId xmlns:a16="http://schemas.microsoft.com/office/drawing/2014/main" id="{73B1CC67-E259-CE08-2638-139A94E20357}"/>
                </a:ext>
              </a:extLst>
            </p:cNvPr>
            <p:cNvSpPr/>
            <p:nvPr/>
          </p:nvSpPr>
          <p:spPr>
            <a:xfrm>
              <a:off x="-4616886" y="3940954"/>
              <a:ext cx="56750" cy="25585"/>
            </a:xfrm>
            <a:custGeom>
              <a:avLst/>
              <a:gdLst/>
              <a:ahLst/>
              <a:cxnLst/>
              <a:rect l="l" t="t" r="r" b="b"/>
              <a:pathLst>
                <a:path w="2715" h="1224" extrusionOk="0">
                  <a:moveTo>
                    <a:pt x="121" y="0"/>
                  </a:moveTo>
                  <a:cubicBezTo>
                    <a:pt x="80" y="0"/>
                    <a:pt x="41" y="25"/>
                    <a:pt x="25" y="66"/>
                  </a:cubicBezTo>
                  <a:cubicBezTo>
                    <a:pt x="1" y="122"/>
                    <a:pt x="31" y="187"/>
                    <a:pt x="88" y="207"/>
                  </a:cubicBezTo>
                  <a:lnTo>
                    <a:pt x="2527" y="1215"/>
                  </a:lnTo>
                  <a:cubicBezTo>
                    <a:pt x="2540" y="1221"/>
                    <a:pt x="2554" y="1224"/>
                    <a:pt x="2568" y="1224"/>
                  </a:cubicBezTo>
                  <a:cubicBezTo>
                    <a:pt x="2684" y="1222"/>
                    <a:pt x="2715" y="1065"/>
                    <a:pt x="2609" y="1020"/>
                  </a:cubicBezTo>
                  <a:lnTo>
                    <a:pt x="169" y="12"/>
                  </a:lnTo>
                  <a:cubicBezTo>
                    <a:pt x="153" y="4"/>
                    <a:pt x="137" y="0"/>
                    <a:pt x="1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4846;p76">
              <a:extLst>
                <a:ext uri="{FF2B5EF4-FFF2-40B4-BE49-F238E27FC236}">
                  <a16:creationId xmlns:a16="http://schemas.microsoft.com/office/drawing/2014/main" id="{B1CC07FB-5DCF-2960-C120-CA7786EE7890}"/>
                </a:ext>
              </a:extLst>
            </p:cNvPr>
            <p:cNvSpPr/>
            <p:nvPr/>
          </p:nvSpPr>
          <p:spPr>
            <a:xfrm>
              <a:off x="-4421092" y="3891582"/>
              <a:ext cx="109466" cy="39297"/>
            </a:xfrm>
            <a:custGeom>
              <a:avLst/>
              <a:gdLst/>
              <a:ahLst/>
              <a:cxnLst/>
              <a:rect l="l" t="t" r="r" b="b"/>
              <a:pathLst>
                <a:path w="5237" h="1880" extrusionOk="0">
                  <a:moveTo>
                    <a:pt x="120" y="0"/>
                  </a:moveTo>
                  <a:cubicBezTo>
                    <a:pt x="98" y="0"/>
                    <a:pt x="76" y="7"/>
                    <a:pt x="57" y="21"/>
                  </a:cubicBezTo>
                  <a:cubicBezTo>
                    <a:pt x="11" y="57"/>
                    <a:pt x="1" y="123"/>
                    <a:pt x="36" y="170"/>
                  </a:cubicBezTo>
                  <a:cubicBezTo>
                    <a:pt x="91" y="243"/>
                    <a:pt x="1352" y="1880"/>
                    <a:pt x="4464" y="1880"/>
                  </a:cubicBezTo>
                  <a:cubicBezTo>
                    <a:pt x="4679" y="1880"/>
                    <a:pt x="4904" y="1873"/>
                    <a:pt x="5135" y="1856"/>
                  </a:cubicBezTo>
                  <a:cubicBezTo>
                    <a:pt x="5193" y="1851"/>
                    <a:pt x="5237" y="1801"/>
                    <a:pt x="5234" y="1743"/>
                  </a:cubicBezTo>
                  <a:cubicBezTo>
                    <a:pt x="5231" y="1687"/>
                    <a:pt x="5186" y="1645"/>
                    <a:pt x="5133" y="1645"/>
                  </a:cubicBezTo>
                  <a:cubicBezTo>
                    <a:pt x="5129" y="1645"/>
                    <a:pt x="5125" y="1645"/>
                    <a:pt x="5121" y="1645"/>
                  </a:cubicBezTo>
                  <a:cubicBezTo>
                    <a:pt x="4903" y="1661"/>
                    <a:pt x="4693" y="1668"/>
                    <a:pt x="4491" y="1668"/>
                  </a:cubicBezTo>
                  <a:cubicBezTo>
                    <a:pt x="1468" y="1668"/>
                    <a:pt x="217" y="60"/>
                    <a:pt x="204" y="42"/>
                  </a:cubicBezTo>
                  <a:cubicBezTo>
                    <a:pt x="184" y="15"/>
                    <a:pt x="152" y="0"/>
                    <a:pt x="1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4847;p76">
              <a:extLst>
                <a:ext uri="{FF2B5EF4-FFF2-40B4-BE49-F238E27FC236}">
                  <a16:creationId xmlns:a16="http://schemas.microsoft.com/office/drawing/2014/main" id="{9BBC22DB-71AF-672D-E81A-38E64DF28DDA}"/>
                </a:ext>
              </a:extLst>
            </p:cNvPr>
            <p:cNvSpPr/>
            <p:nvPr/>
          </p:nvSpPr>
          <p:spPr>
            <a:xfrm>
              <a:off x="-5324624" y="3560800"/>
              <a:ext cx="173951" cy="157605"/>
            </a:xfrm>
            <a:custGeom>
              <a:avLst/>
              <a:gdLst/>
              <a:ahLst/>
              <a:cxnLst/>
              <a:rect l="l" t="t" r="r" b="b"/>
              <a:pathLst>
                <a:path w="8322" h="7540" extrusionOk="0">
                  <a:moveTo>
                    <a:pt x="7193" y="1"/>
                  </a:moveTo>
                  <a:cubicBezTo>
                    <a:pt x="7193" y="1"/>
                    <a:pt x="2495" y="128"/>
                    <a:pt x="2345" y="128"/>
                  </a:cubicBezTo>
                  <a:cubicBezTo>
                    <a:pt x="2195" y="128"/>
                    <a:pt x="1512" y="320"/>
                    <a:pt x="1491" y="1046"/>
                  </a:cubicBezTo>
                  <a:cubicBezTo>
                    <a:pt x="1469" y="1771"/>
                    <a:pt x="2963" y="2092"/>
                    <a:pt x="3541" y="2092"/>
                  </a:cubicBezTo>
                  <a:cubicBezTo>
                    <a:pt x="3541" y="2092"/>
                    <a:pt x="3140" y="3801"/>
                    <a:pt x="1554" y="3801"/>
                  </a:cubicBezTo>
                  <a:cubicBezTo>
                    <a:pt x="1554" y="3801"/>
                    <a:pt x="1487" y="3806"/>
                    <a:pt x="1380" y="3806"/>
                  </a:cubicBezTo>
                  <a:cubicBezTo>
                    <a:pt x="1129" y="3806"/>
                    <a:pt x="658" y="3775"/>
                    <a:pt x="321" y="3561"/>
                  </a:cubicBezTo>
                  <a:cubicBezTo>
                    <a:pt x="321" y="3561"/>
                    <a:pt x="1" y="3720"/>
                    <a:pt x="177" y="4281"/>
                  </a:cubicBezTo>
                  <a:cubicBezTo>
                    <a:pt x="354" y="4841"/>
                    <a:pt x="1170" y="5323"/>
                    <a:pt x="1170" y="5323"/>
                  </a:cubicBezTo>
                  <a:cubicBezTo>
                    <a:pt x="1170" y="5323"/>
                    <a:pt x="705" y="6268"/>
                    <a:pt x="1746" y="6988"/>
                  </a:cubicBezTo>
                  <a:cubicBezTo>
                    <a:pt x="2240" y="7330"/>
                    <a:pt x="2828" y="7539"/>
                    <a:pt x="3320" y="7539"/>
                  </a:cubicBezTo>
                  <a:cubicBezTo>
                    <a:pt x="3865" y="7539"/>
                    <a:pt x="4291" y="7283"/>
                    <a:pt x="4342" y="6669"/>
                  </a:cubicBezTo>
                  <a:cubicBezTo>
                    <a:pt x="4342" y="6669"/>
                    <a:pt x="5005" y="7456"/>
                    <a:pt x="6256" y="7456"/>
                  </a:cubicBezTo>
                  <a:cubicBezTo>
                    <a:pt x="6304" y="7456"/>
                    <a:pt x="6352" y="7455"/>
                    <a:pt x="6402" y="7452"/>
                  </a:cubicBezTo>
                  <a:cubicBezTo>
                    <a:pt x="7748" y="7389"/>
                    <a:pt x="8321" y="6919"/>
                    <a:pt x="8321" y="6919"/>
                  </a:cubicBezTo>
                  <a:lnTo>
                    <a:pt x="7193" y="1"/>
                  </a:lnTo>
                  <a:close/>
                </a:path>
              </a:pathLst>
            </a:custGeom>
            <a:solidFill>
              <a:srgbClr val="F9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4848;p76">
              <a:extLst>
                <a:ext uri="{FF2B5EF4-FFF2-40B4-BE49-F238E27FC236}">
                  <a16:creationId xmlns:a16="http://schemas.microsoft.com/office/drawing/2014/main" id="{64B3673F-0EC8-C642-7054-95CCCA1BE5F8}"/>
                </a:ext>
              </a:extLst>
            </p:cNvPr>
            <p:cNvSpPr/>
            <p:nvPr/>
          </p:nvSpPr>
          <p:spPr>
            <a:xfrm>
              <a:off x="-5273204" y="3604821"/>
              <a:ext cx="68497" cy="39861"/>
            </a:xfrm>
            <a:custGeom>
              <a:avLst/>
              <a:gdLst/>
              <a:ahLst/>
              <a:cxnLst/>
              <a:rect l="l" t="t" r="r" b="b"/>
              <a:pathLst>
                <a:path w="3277" h="1907" extrusionOk="0">
                  <a:moveTo>
                    <a:pt x="1077" y="0"/>
                  </a:moveTo>
                  <a:cubicBezTo>
                    <a:pt x="1049" y="110"/>
                    <a:pt x="789" y="1030"/>
                    <a:pt x="1" y="1466"/>
                  </a:cubicBezTo>
                  <a:cubicBezTo>
                    <a:pt x="597" y="1549"/>
                    <a:pt x="947" y="1662"/>
                    <a:pt x="947" y="1662"/>
                  </a:cubicBezTo>
                  <a:lnTo>
                    <a:pt x="1571" y="798"/>
                  </a:lnTo>
                  <a:cubicBezTo>
                    <a:pt x="2185" y="1614"/>
                    <a:pt x="3277" y="1906"/>
                    <a:pt x="3277" y="1906"/>
                  </a:cubicBezTo>
                  <a:cubicBezTo>
                    <a:pt x="1982" y="1318"/>
                    <a:pt x="1993" y="141"/>
                    <a:pt x="1993" y="141"/>
                  </a:cubicBezTo>
                  <a:lnTo>
                    <a:pt x="1077" y="0"/>
                  </a:lnTo>
                  <a:close/>
                </a:path>
              </a:pathLst>
            </a:custGeom>
            <a:solidFill>
              <a:srgbClr val="964727">
                <a:alpha val="1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4849;p76">
              <a:extLst>
                <a:ext uri="{FF2B5EF4-FFF2-40B4-BE49-F238E27FC236}">
                  <a16:creationId xmlns:a16="http://schemas.microsoft.com/office/drawing/2014/main" id="{123372D5-5E52-1A43-100D-D04B3AC2F18D}"/>
                </a:ext>
              </a:extLst>
            </p:cNvPr>
            <p:cNvSpPr/>
            <p:nvPr/>
          </p:nvSpPr>
          <p:spPr>
            <a:xfrm>
              <a:off x="-5275837" y="3598885"/>
              <a:ext cx="83087" cy="52235"/>
            </a:xfrm>
            <a:custGeom>
              <a:avLst/>
              <a:gdLst/>
              <a:ahLst/>
              <a:cxnLst/>
              <a:rect l="l" t="t" r="r" b="b"/>
              <a:pathLst>
                <a:path w="3975" h="2499" extrusionOk="0">
                  <a:moveTo>
                    <a:pt x="100" y="0"/>
                  </a:moveTo>
                  <a:cubicBezTo>
                    <a:pt x="23" y="0"/>
                    <a:pt x="1" y="113"/>
                    <a:pt x="82" y="139"/>
                  </a:cubicBezTo>
                  <a:cubicBezTo>
                    <a:pt x="752" y="304"/>
                    <a:pt x="1811" y="455"/>
                    <a:pt x="2059" y="489"/>
                  </a:cubicBezTo>
                  <a:cubicBezTo>
                    <a:pt x="2299" y="1917"/>
                    <a:pt x="3836" y="2488"/>
                    <a:pt x="3852" y="2494"/>
                  </a:cubicBezTo>
                  <a:cubicBezTo>
                    <a:pt x="3859" y="2497"/>
                    <a:pt x="3867" y="2498"/>
                    <a:pt x="3876" y="2498"/>
                  </a:cubicBezTo>
                  <a:lnTo>
                    <a:pt x="3877" y="2498"/>
                  </a:lnTo>
                  <a:cubicBezTo>
                    <a:pt x="3955" y="2498"/>
                    <a:pt x="3975" y="2390"/>
                    <a:pt x="3900" y="2361"/>
                  </a:cubicBezTo>
                  <a:cubicBezTo>
                    <a:pt x="3886" y="2356"/>
                    <a:pt x="2389" y="1798"/>
                    <a:pt x="2190" y="415"/>
                  </a:cubicBezTo>
                  <a:lnTo>
                    <a:pt x="2183" y="363"/>
                  </a:lnTo>
                  <a:lnTo>
                    <a:pt x="2129" y="356"/>
                  </a:lnTo>
                  <a:cubicBezTo>
                    <a:pt x="2116" y="355"/>
                    <a:pt x="867" y="187"/>
                    <a:pt x="115" y="2"/>
                  </a:cubicBezTo>
                  <a:cubicBezTo>
                    <a:pt x="110" y="1"/>
                    <a:pt x="105" y="0"/>
                    <a:pt x="1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4850;p76">
              <a:extLst>
                <a:ext uri="{FF2B5EF4-FFF2-40B4-BE49-F238E27FC236}">
                  <a16:creationId xmlns:a16="http://schemas.microsoft.com/office/drawing/2014/main" id="{03D4E85D-F85E-569F-8829-B575F740861A}"/>
                </a:ext>
              </a:extLst>
            </p:cNvPr>
            <p:cNvSpPr/>
            <p:nvPr/>
          </p:nvSpPr>
          <p:spPr>
            <a:xfrm>
              <a:off x="-5302196" y="3634544"/>
              <a:ext cx="69668" cy="47720"/>
            </a:xfrm>
            <a:custGeom>
              <a:avLst/>
              <a:gdLst/>
              <a:ahLst/>
              <a:cxnLst/>
              <a:rect l="l" t="t" r="r" b="b"/>
              <a:pathLst>
                <a:path w="3333" h="2283" extrusionOk="0">
                  <a:moveTo>
                    <a:pt x="1477" y="0"/>
                  </a:moveTo>
                  <a:cubicBezTo>
                    <a:pt x="1439" y="0"/>
                    <a:pt x="1407" y="31"/>
                    <a:pt x="1406" y="69"/>
                  </a:cubicBezTo>
                  <a:cubicBezTo>
                    <a:pt x="1406" y="107"/>
                    <a:pt x="1437" y="139"/>
                    <a:pt x="1475" y="140"/>
                  </a:cubicBezTo>
                  <a:cubicBezTo>
                    <a:pt x="1485" y="140"/>
                    <a:pt x="2489" y="160"/>
                    <a:pt x="2990" y="767"/>
                  </a:cubicBezTo>
                  <a:cubicBezTo>
                    <a:pt x="3205" y="1028"/>
                    <a:pt x="3142" y="1315"/>
                    <a:pt x="3050" y="1510"/>
                  </a:cubicBezTo>
                  <a:cubicBezTo>
                    <a:pt x="2880" y="1867"/>
                    <a:pt x="2519" y="2141"/>
                    <a:pt x="2412" y="2141"/>
                  </a:cubicBezTo>
                  <a:cubicBezTo>
                    <a:pt x="2395" y="2140"/>
                    <a:pt x="652" y="1932"/>
                    <a:pt x="122" y="1729"/>
                  </a:cubicBezTo>
                  <a:cubicBezTo>
                    <a:pt x="115" y="1727"/>
                    <a:pt x="108" y="1726"/>
                    <a:pt x="102" y="1726"/>
                  </a:cubicBezTo>
                  <a:cubicBezTo>
                    <a:pt x="32" y="1726"/>
                    <a:pt x="1" y="1826"/>
                    <a:pt x="72" y="1860"/>
                  </a:cubicBezTo>
                  <a:cubicBezTo>
                    <a:pt x="618" y="2070"/>
                    <a:pt x="2323" y="2272"/>
                    <a:pt x="2403" y="2282"/>
                  </a:cubicBezTo>
                  <a:cubicBezTo>
                    <a:pt x="2601" y="2282"/>
                    <a:pt x="2996" y="1953"/>
                    <a:pt x="3177" y="1570"/>
                  </a:cubicBezTo>
                  <a:cubicBezTo>
                    <a:pt x="3332" y="1237"/>
                    <a:pt x="3305" y="929"/>
                    <a:pt x="3098" y="678"/>
                  </a:cubicBezTo>
                  <a:cubicBezTo>
                    <a:pt x="2554" y="20"/>
                    <a:pt x="1520" y="0"/>
                    <a:pt x="14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4851;p76">
              <a:extLst>
                <a:ext uri="{FF2B5EF4-FFF2-40B4-BE49-F238E27FC236}">
                  <a16:creationId xmlns:a16="http://schemas.microsoft.com/office/drawing/2014/main" id="{AF013F1F-0002-1488-AA97-4EE7DB97EEFD}"/>
                </a:ext>
              </a:extLst>
            </p:cNvPr>
            <p:cNvSpPr/>
            <p:nvPr/>
          </p:nvSpPr>
          <p:spPr>
            <a:xfrm>
              <a:off x="-5257464" y="3679276"/>
              <a:ext cx="25543" cy="40551"/>
            </a:xfrm>
            <a:custGeom>
              <a:avLst/>
              <a:gdLst/>
              <a:ahLst/>
              <a:cxnLst/>
              <a:rect l="l" t="t" r="r" b="b"/>
              <a:pathLst>
                <a:path w="1222" h="1940" extrusionOk="0">
                  <a:moveTo>
                    <a:pt x="264" y="0"/>
                  </a:moveTo>
                  <a:cubicBezTo>
                    <a:pt x="236" y="0"/>
                    <a:pt x="209" y="18"/>
                    <a:pt x="198" y="45"/>
                  </a:cubicBezTo>
                  <a:cubicBezTo>
                    <a:pt x="184" y="81"/>
                    <a:pt x="202" y="122"/>
                    <a:pt x="238" y="137"/>
                  </a:cubicBezTo>
                  <a:cubicBezTo>
                    <a:pt x="243" y="139"/>
                    <a:pt x="866" y="389"/>
                    <a:pt x="1058" y="1005"/>
                  </a:cubicBezTo>
                  <a:cubicBezTo>
                    <a:pt x="1058" y="1008"/>
                    <a:pt x="1076" y="1314"/>
                    <a:pt x="859" y="1542"/>
                  </a:cubicBezTo>
                  <a:cubicBezTo>
                    <a:pt x="694" y="1715"/>
                    <a:pt x="431" y="1799"/>
                    <a:pt x="90" y="1799"/>
                  </a:cubicBezTo>
                  <a:cubicBezTo>
                    <a:pt x="84" y="1799"/>
                    <a:pt x="78" y="1799"/>
                    <a:pt x="72" y="1799"/>
                  </a:cubicBezTo>
                  <a:cubicBezTo>
                    <a:pt x="34" y="1800"/>
                    <a:pt x="3" y="1830"/>
                    <a:pt x="0" y="1868"/>
                  </a:cubicBezTo>
                  <a:cubicBezTo>
                    <a:pt x="0" y="1906"/>
                    <a:pt x="30" y="1938"/>
                    <a:pt x="70" y="1940"/>
                  </a:cubicBezTo>
                  <a:lnTo>
                    <a:pt x="109" y="1940"/>
                  </a:lnTo>
                  <a:cubicBezTo>
                    <a:pt x="486" y="1940"/>
                    <a:pt x="773" y="1838"/>
                    <a:pt x="962" y="1638"/>
                  </a:cubicBezTo>
                  <a:cubicBezTo>
                    <a:pt x="1222" y="1364"/>
                    <a:pt x="1199" y="1009"/>
                    <a:pt x="1195" y="978"/>
                  </a:cubicBezTo>
                  <a:cubicBezTo>
                    <a:pt x="980" y="282"/>
                    <a:pt x="317" y="16"/>
                    <a:pt x="288" y="5"/>
                  </a:cubicBezTo>
                  <a:cubicBezTo>
                    <a:pt x="280" y="2"/>
                    <a:pt x="272" y="0"/>
                    <a:pt x="2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4852;p76">
              <a:extLst>
                <a:ext uri="{FF2B5EF4-FFF2-40B4-BE49-F238E27FC236}">
                  <a16:creationId xmlns:a16="http://schemas.microsoft.com/office/drawing/2014/main" id="{3F909310-7AFA-6B17-87D2-B76F375D5BFC}"/>
                </a:ext>
              </a:extLst>
            </p:cNvPr>
            <p:cNvSpPr/>
            <p:nvPr/>
          </p:nvSpPr>
          <p:spPr>
            <a:xfrm>
              <a:off x="-4264700" y="3873794"/>
              <a:ext cx="159026" cy="144562"/>
            </a:xfrm>
            <a:custGeom>
              <a:avLst/>
              <a:gdLst/>
              <a:ahLst/>
              <a:cxnLst/>
              <a:rect l="l" t="t" r="r" b="b"/>
              <a:pathLst>
                <a:path w="7608" h="6916" extrusionOk="0">
                  <a:moveTo>
                    <a:pt x="6921" y="1"/>
                  </a:moveTo>
                  <a:cubicBezTo>
                    <a:pt x="5335" y="1"/>
                    <a:pt x="1058" y="631"/>
                    <a:pt x="1058" y="631"/>
                  </a:cubicBezTo>
                  <a:cubicBezTo>
                    <a:pt x="1058" y="631"/>
                    <a:pt x="161" y="1977"/>
                    <a:pt x="81" y="2649"/>
                  </a:cubicBezTo>
                  <a:cubicBezTo>
                    <a:pt x="0" y="3322"/>
                    <a:pt x="497" y="4219"/>
                    <a:pt x="977" y="4699"/>
                  </a:cubicBezTo>
                  <a:cubicBezTo>
                    <a:pt x="977" y="4699"/>
                    <a:pt x="1169" y="5964"/>
                    <a:pt x="1217" y="6301"/>
                  </a:cubicBezTo>
                  <a:cubicBezTo>
                    <a:pt x="1247" y="6504"/>
                    <a:pt x="1605" y="6685"/>
                    <a:pt x="2019" y="6685"/>
                  </a:cubicBezTo>
                  <a:cubicBezTo>
                    <a:pt x="2288" y="6685"/>
                    <a:pt x="2579" y="6609"/>
                    <a:pt x="2819" y="6414"/>
                  </a:cubicBezTo>
                  <a:cubicBezTo>
                    <a:pt x="2819" y="6414"/>
                    <a:pt x="3359" y="6915"/>
                    <a:pt x="3987" y="6915"/>
                  </a:cubicBezTo>
                  <a:cubicBezTo>
                    <a:pt x="4207" y="6915"/>
                    <a:pt x="4439" y="6853"/>
                    <a:pt x="4662" y="6685"/>
                  </a:cubicBezTo>
                  <a:cubicBezTo>
                    <a:pt x="4662" y="6685"/>
                    <a:pt x="4782" y="6752"/>
                    <a:pt x="4979" y="6752"/>
                  </a:cubicBezTo>
                  <a:cubicBezTo>
                    <a:pt x="5092" y="6752"/>
                    <a:pt x="5231" y="6729"/>
                    <a:pt x="5388" y="6659"/>
                  </a:cubicBezTo>
                  <a:cubicBezTo>
                    <a:pt x="5814" y="6466"/>
                    <a:pt x="7437" y="5419"/>
                    <a:pt x="7502" y="5206"/>
                  </a:cubicBezTo>
                  <a:cubicBezTo>
                    <a:pt x="7565" y="4993"/>
                    <a:pt x="7607" y="508"/>
                    <a:pt x="7502" y="103"/>
                  </a:cubicBezTo>
                  <a:cubicBezTo>
                    <a:pt x="7482" y="30"/>
                    <a:pt x="7265" y="1"/>
                    <a:pt x="6921" y="1"/>
                  </a:cubicBezTo>
                  <a:close/>
                </a:path>
              </a:pathLst>
            </a:custGeom>
            <a:solidFill>
              <a:srgbClr val="F9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4853;p76">
              <a:extLst>
                <a:ext uri="{FF2B5EF4-FFF2-40B4-BE49-F238E27FC236}">
                  <a16:creationId xmlns:a16="http://schemas.microsoft.com/office/drawing/2014/main" id="{9AD429E1-ADF3-A0FF-8E2A-C7E31F7724A4}"/>
                </a:ext>
              </a:extLst>
            </p:cNvPr>
            <p:cNvSpPr/>
            <p:nvPr/>
          </p:nvSpPr>
          <p:spPr>
            <a:xfrm>
              <a:off x="-4259077" y="3949629"/>
              <a:ext cx="18331" cy="33005"/>
            </a:xfrm>
            <a:custGeom>
              <a:avLst/>
              <a:gdLst/>
              <a:ahLst/>
              <a:cxnLst/>
              <a:rect l="l" t="t" r="r" b="b"/>
              <a:pathLst>
                <a:path w="877" h="1579" extrusionOk="0">
                  <a:moveTo>
                    <a:pt x="1" y="1"/>
                  </a:moveTo>
                  <a:lnTo>
                    <a:pt x="1" y="1"/>
                  </a:lnTo>
                  <a:cubicBezTo>
                    <a:pt x="176" y="413"/>
                    <a:pt x="442" y="806"/>
                    <a:pt x="708" y="1071"/>
                  </a:cubicBezTo>
                  <a:cubicBezTo>
                    <a:pt x="708" y="1071"/>
                    <a:pt x="734" y="1238"/>
                    <a:pt x="768" y="1467"/>
                  </a:cubicBezTo>
                  <a:cubicBezTo>
                    <a:pt x="836" y="1537"/>
                    <a:pt x="876" y="1578"/>
                    <a:pt x="876" y="1578"/>
                  </a:cubicBezTo>
                  <a:lnTo>
                    <a:pt x="762" y="351"/>
                  </a:lnTo>
                  <a:cubicBezTo>
                    <a:pt x="758" y="351"/>
                    <a:pt x="755" y="351"/>
                    <a:pt x="751" y="351"/>
                  </a:cubicBezTo>
                  <a:cubicBezTo>
                    <a:pt x="502" y="351"/>
                    <a:pt x="208" y="162"/>
                    <a:pt x="1" y="1"/>
                  </a:cubicBezTo>
                  <a:close/>
                </a:path>
              </a:pathLst>
            </a:custGeom>
            <a:solidFill>
              <a:srgbClr val="964727">
                <a:alpha val="1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4854;p76">
              <a:extLst>
                <a:ext uri="{FF2B5EF4-FFF2-40B4-BE49-F238E27FC236}">
                  <a16:creationId xmlns:a16="http://schemas.microsoft.com/office/drawing/2014/main" id="{44D4CBF5-9D99-2A6F-561E-A7A9EC218701}"/>
                </a:ext>
              </a:extLst>
            </p:cNvPr>
            <p:cNvSpPr/>
            <p:nvPr/>
          </p:nvSpPr>
          <p:spPr>
            <a:xfrm>
              <a:off x="-4245616" y="3945657"/>
              <a:ext cx="8027" cy="55851"/>
            </a:xfrm>
            <a:custGeom>
              <a:avLst/>
              <a:gdLst/>
              <a:ahLst/>
              <a:cxnLst/>
              <a:rect l="l" t="t" r="r" b="b"/>
              <a:pathLst>
                <a:path w="384" h="2672" extrusionOk="0">
                  <a:moveTo>
                    <a:pt x="70" y="0"/>
                  </a:moveTo>
                  <a:cubicBezTo>
                    <a:pt x="69" y="0"/>
                    <a:pt x="68" y="0"/>
                    <a:pt x="67" y="0"/>
                  </a:cubicBezTo>
                  <a:cubicBezTo>
                    <a:pt x="29" y="4"/>
                    <a:pt x="1" y="38"/>
                    <a:pt x="4" y="78"/>
                  </a:cubicBezTo>
                  <a:lnTo>
                    <a:pt x="240" y="2608"/>
                  </a:lnTo>
                  <a:cubicBezTo>
                    <a:pt x="242" y="2644"/>
                    <a:pt x="273" y="2672"/>
                    <a:pt x="310" y="2672"/>
                  </a:cubicBezTo>
                  <a:lnTo>
                    <a:pt x="316" y="2672"/>
                  </a:lnTo>
                  <a:cubicBezTo>
                    <a:pt x="354" y="2668"/>
                    <a:pt x="384" y="2634"/>
                    <a:pt x="379" y="2594"/>
                  </a:cubicBezTo>
                  <a:lnTo>
                    <a:pt x="145" y="64"/>
                  </a:lnTo>
                  <a:cubicBezTo>
                    <a:pt x="139" y="27"/>
                    <a:pt x="108" y="0"/>
                    <a:pt x="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4855;p76">
              <a:extLst>
                <a:ext uri="{FF2B5EF4-FFF2-40B4-BE49-F238E27FC236}">
                  <a16:creationId xmlns:a16="http://schemas.microsoft.com/office/drawing/2014/main" id="{DB81BCFF-4850-940A-615F-54CEB3863C07}"/>
                </a:ext>
              </a:extLst>
            </p:cNvPr>
            <p:cNvSpPr/>
            <p:nvPr/>
          </p:nvSpPr>
          <p:spPr>
            <a:xfrm>
              <a:off x="-4261021" y="3839180"/>
              <a:ext cx="160719" cy="51943"/>
            </a:xfrm>
            <a:custGeom>
              <a:avLst/>
              <a:gdLst/>
              <a:ahLst/>
              <a:cxnLst/>
              <a:rect l="l" t="t" r="r" b="b"/>
              <a:pathLst>
                <a:path w="7689" h="2485" extrusionOk="0">
                  <a:moveTo>
                    <a:pt x="6715" y="0"/>
                  </a:moveTo>
                  <a:cubicBezTo>
                    <a:pt x="4909" y="0"/>
                    <a:pt x="1" y="910"/>
                    <a:pt x="1" y="910"/>
                  </a:cubicBezTo>
                  <a:lnTo>
                    <a:pt x="529" y="2484"/>
                  </a:lnTo>
                  <a:cubicBezTo>
                    <a:pt x="529" y="2484"/>
                    <a:pt x="5829" y="2229"/>
                    <a:pt x="7688" y="2014"/>
                  </a:cubicBezTo>
                  <a:cubicBezTo>
                    <a:pt x="7688" y="2014"/>
                    <a:pt x="7560" y="692"/>
                    <a:pt x="7368" y="136"/>
                  </a:cubicBezTo>
                  <a:cubicBezTo>
                    <a:pt x="7335" y="40"/>
                    <a:pt x="7093" y="0"/>
                    <a:pt x="67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4856;p76">
              <a:extLst>
                <a:ext uri="{FF2B5EF4-FFF2-40B4-BE49-F238E27FC236}">
                  <a16:creationId xmlns:a16="http://schemas.microsoft.com/office/drawing/2014/main" id="{303BB13C-BF1A-CD83-41F6-DD057AA68EA4}"/>
                </a:ext>
              </a:extLst>
            </p:cNvPr>
            <p:cNvSpPr/>
            <p:nvPr/>
          </p:nvSpPr>
          <p:spPr>
            <a:xfrm>
              <a:off x="-5174293" y="3560800"/>
              <a:ext cx="57858" cy="144666"/>
            </a:xfrm>
            <a:custGeom>
              <a:avLst/>
              <a:gdLst/>
              <a:ahLst/>
              <a:cxnLst/>
              <a:rect l="l" t="t" r="r" b="b"/>
              <a:pathLst>
                <a:path w="2768" h="6921" extrusionOk="0">
                  <a:moveTo>
                    <a:pt x="1" y="1"/>
                  </a:moveTo>
                  <a:cubicBezTo>
                    <a:pt x="1" y="1"/>
                    <a:pt x="378" y="5210"/>
                    <a:pt x="1129" y="6920"/>
                  </a:cubicBezTo>
                  <a:lnTo>
                    <a:pt x="2767" y="6920"/>
                  </a:lnTo>
                  <a:lnTo>
                    <a:pt x="22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4857;p76">
              <a:extLst>
                <a:ext uri="{FF2B5EF4-FFF2-40B4-BE49-F238E27FC236}">
                  <a16:creationId xmlns:a16="http://schemas.microsoft.com/office/drawing/2014/main" id="{152FC7F0-71F1-6CEB-51BD-14BD5BBEF622}"/>
                </a:ext>
              </a:extLst>
            </p:cNvPr>
            <p:cNvSpPr/>
            <p:nvPr/>
          </p:nvSpPr>
          <p:spPr>
            <a:xfrm>
              <a:off x="-5135644" y="3168774"/>
              <a:ext cx="1061429" cy="722349"/>
            </a:xfrm>
            <a:custGeom>
              <a:avLst/>
              <a:gdLst/>
              <a:ahLst/>
              <a:cxnLst/>
              <a:rect l="l" t="t" r="r" b="b"/>
              <a:pathLst>
                <a:path w="50780" h="34558" extrusionOk="0">
                  <a:moveTo>
                    <a:pt x="29098" y="1"/>
                  </a:moveTo>
                  <a:cubicBezTo>
                    <a:pt x="29094" y="1"/>
                    <a:pt x="29090" y="1"/>
                    <a:pt x="29086" y="1"/>
                  </a:cubicBezTo>
                  <a:cubicBezTo>
                    <a:pt x="28250" y="11"/>
                    <a:pt x="25484" y="221"/>
                    <a:pt x="21656" y="2348"/>
                  </a:cubicBezTo>
                  <a:cubicBezTo>
                    <a:pt x="21656" y="2348"/>
                    <a:pt x="19602" y="3038"/>
                    <a:pt x="19725" y="4448"/>
                  </a:cubicBezTo>
                  <a:cubicBezTo>
                    <a:pt x="19725" y="4448"/>
                    <a:pt x="15929" y="5387"/>
                    <a:pt x="14745" y="6316"/>
                  </a:cubicBezTo>
                  <a:cubicBezTo>
                    <a:pt x="13558" y="7245"/>
                    <a:pt x="8466" y="15190"/>
                    <a:pt x="7889" y="16791"/>
                  </a:cubicBezTo>
                  <a:lnTo>
                    <a:pt x="545" y="18040"/>
                  </a:lnTo>
                  <a:cubicBezTo>
                    <a:pt x="225" y="18095"/>
                    <a:pt x="0" y="18387"/>
                    <a:pt x="31" y="18710"/>
                  </a:cubicBezTo>
                  <a:lnTo>
                    <a:pt x="814" y="26979"/>
                  </a:lnTo>
                  <a:cubicBezTo>
                    <a:pt x="845" y="27319"/>
                    <a:pt x="1131" y="27578"/>
                    <a:pt x="1469" y="27578"/>
                  </a:cubicBezTo>
                  <a:cubicBezTo>
                    <a:pt x="1484" y="27578"/>
                    <a:pt x="1500" y="27577"/>
                    <a:pt x="1516" y="27576"/>
                  </a:cubicBezTo>
                  <a:cubicBezTo>
                    <a:pt x="3093" y="27469"/>
                    <a:pt x="7185" y="27141"/>
                    <a:pt x="9363" y="26528"/>
                  </a:cubicBezTo>
                  <a:cubicBezTo>
                    <a:pt x="12095" y="25760"/>
                    <a:pt x="16665" y="19481"/>
                    <a:pt x="16665" y="19481"/>
                  </a:cubicBezTo>
                  <a:lnTo>
                    <a:pt x="17606" y="24264"/>
                  </a:lnTo>
                  <a:cubicBezTo>
                    <a:pt x="17606" y="24264"/>
                    <a:pt x="16239" y="29861"/>
                    <a:pt x="16751" y="33874"/>
                  </a:cubicBezTo>
                  <a:cubicBezTo>
                    <a:pt x="16751" y="33874"/>
                    <a:pt x="21363" y="34557"/>
                    <a:pt x="28538" y="34557"/>
                  </a:cubicBezTo>
                  <a:cubicBezTo>
                    <a:pt x="35715" y="34557"/>
                    <a:pt x="39942" y="34258"/>
                    <a:pt x="39942" y="34258"/>
                  </a:cubicBezTo>
                  <a:cubicBezTo>
                    <a:pt x="39942" y="34258"/>
                    <a:pt x="39771" y="21275"/>
                    <a:pt x="39601" y="20549"/>
                  </a:cubicBezTo>
                  <a:lnTo>
                    <a:pt x="39601" y="20549"/>
                  </a:lnTo>
                  <a:lnTo>
                    <a:pt x="40283" y="21403"/>
                  </a:lnTo>
                  <a:cubicBezTo>
                    <a:pt x="40283" y="21403"/>
                    <a:pt x="41181" y="32507"/>
                    <a:pt x="41608" y="33448"/>
                  </a:cubicBezTo>
                  <a:lnTo>
                    <a:pt x="50780" y="32486"/>
                  </a:lnTo>
                  <a:cubicBezTo>
                    <a:pt x="50780" y="32486"/>
                    <a:pt x="50555" y="20507"/>
                    <a:pt x="49017" y="17302"/>
                  </a:cubicBezTo>
                  <a:cubicBezTo>
                    <a:pt x="47498" y="14138"/>
                    <a:pt x="39973" y="6217"/>
                    <a:pt x="34974" y="3681"/>
                  </a:cubicBezTo>
                  <a:cubicBezTo>
                    <a:pt x="34855" y="3622"/>
                    <a:pt x="34726" y="3588"/>
                    <a:pt x="34595" y="3579"/>
                  </a:cubicBezTo>
                  <a:lnTo>
                    <a:pt x="30727" y="3321"/>
                  </a:lnTo>
                  <a:cubicBezTo>
                    <a:pt x="30727" y="3321"/>
                    <a:pt x="30417" y="1026"/>
                    <a:pt x="29585" y="192"/>
                  </a:cubicBezTo>
                  <a:cubicBezTo>
                    <a:pt x="29458" y="63"/>
                    <a:pt x="29279" y="1"/>
                    <a:pt x="29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4858;p76">
              <a:extLst>
                <a:ext uri="{FF2B5EF4-FFF2-40B4-BE49-F238E27FC236}">
                  <a16:creationId xmlns:a16="http://schemas.microsoft.com/office/drawing/2014/main" id="{4348CA8A-9EF4-C3DE-A939-76024ED615FD}"/>
                </a:ext>
              </a:extLst>
            </p:cNvPr>
            <p:cNvSpPr/>
            <p:nvPr/>
          </p:nvSpPr>
          <p:spPr>
            <a:xfrm>
              <a:off x="-4275339" y="3786046"/>
              <a:ext cx="201166" cy="81875"/>
            </a:xfrm>
            <a:custGeom>
              <a:avLst/>
              <a:gdLst/>
              <a:ahLst/>
              <a:cxnLst/>
              <a:rect l="l" t="t" r="r" b="b"/>
              <a:pathLst>
                <a:path w="9624" h="3917" extrusionOk="0">
                  <a:moveTo>
                    <a:pt x="9452" y="1"/>
                  </a:moveTo>
                  <a:cubicBezTo>
                    <a:pt x="4770" y="1"/>
                    <a:pt x="1453" y="721"/>
                    <a:pt x="1" y="1111"/>
                  </a:cubicBezTo>
                  <a:cubicBezTo>
                    <a:pt x="167" y="2545"/>
                    <a:pt x="328" y="3647"/>
                    <a:pt x="451" y="3917"/>
                  </a:cubicBezTo>
                  <a:lnTo>
                    <a:pt x="9623" y="2955"/>
                  </a:lnTo>
                  <a:cubicBezTo>
                    <a:pt x="9623" y="2955"/>
                    <a:pt x="9599" y="1749"/>
                    <a:pt x="9520" y="1"/>
                  </a:cubicBezTo>
                  <a:cubicBezTo>
                    <a:pt x="9497" y="1"/>
                    <a:pt x="9475" y="1"/>
                    <a:pt x="94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4859;p76">
              <a:extLst>
                <a:ext uri="{FF2B5EF4-FFF2-40B4-BE49-F238E27FC236}">
                  <a16:creationId xmlns:a16="http://schemas.microsoft.com/office/drawing/2014/main" id="{84CA6212-A0A7-486B-06C8-63C0D17E1EEC}"/>
                </a:ext>
              </a:extLst>
            </p:cNvPr>
            <p:cNvSpPr/>
            <p:nvPr/>
          </p:nvSpPr>
          <p:spPr>
            <a:xfrm>
              <a:off x="-4397347" y="3511470"/>
              <a:ext cx="93142" cy="216278"/>
            </a:xfrm>
            <a:custGeom>
              <a:avLst/>
              <a:gdLst/>
              <a:ahLst/>
              <a:cxnLst/>
              <a:rect l="l" t="t" r="r" b="b"/>
              <a:pathLst>
                <a:path w="4456" h="10347" extrusionOk="0">
                  <a:moveTo>
                    <a:pt x="0" y="1"/>
                  </a:moveTo>
                  <a:lnTo>
                    <a:pt x="2271" y="3602"/>
                  </a:lnTo>
                  <a:cubicBezTo>
                    <a:pt x="3035" y="4813"/>
                    <a:pt x="3576" y="6152"/>
                    <a:pt x="3871" y="7554"/>
                  </a:cubicBezTo>
                  <a:lnTo>
                    <a:pt x="4455" y="10346"/>
                  </a:lnTo>
                  <a:lnTo>
                    <a:pt x="4317" y="4383"/>
                  </a:lnTo>
                  <a:lnTo>
                    <a:pt x="0" y="1"/>
                  </a:lnTo>
                  <a:close/>
                </a:path>
              </a:pathLst>
            </a:custGeom>
            <a:solidFill>
              <a:srgbClr val="0B2140">
                <a:alpha val="2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4860;p76">
              <a:extLst>
                <a:ext uri="{FF2B5EF4-FFF2-40B4-BE49-F238E27FC236}">
                  <a16:creationId xmlns:a16="http://schemas.microsoft.com/office/drawing/2014/main" id="{8B24E883-5EE1-3AE2-AA5B-4AD4FD472667}"/>
                </a:ext>
              </a:extLst>
            </p:cNvPr>
            <p:cNvSpPr/>
            <p:nvPr/>
          </p:nvSpPr>
          <p:spPr>
            <a:xfrm>
              <a:off x="-4870580" y="3518828"/>
              <a:ext cx="83192" cy="154804"/>
            </a:xfrm>
            <a:custGeom>
              <a:avLst/>
              <a:gdLst/>
              <a:ahLst/>
              <a:cxnLst/>
              <a:rect l="l" t="t" r="r" b="b"/>
              <a:pathLst>
                <a:path w="3980" h="7406" extrusionOk="0">
                  <a:moveTo>
                    <a:pt x="3428" y="1"/>
                  </a:moveTo>
                  <a:cubicBezTo>
                    <a:pt x="3428" y="1"/>
                    <a:pt x="2510" y="4041"/>
                    <a:pt x="0" y="7406"/>
                  </a:cubicBezTo>
                  <a:cubicBezTo>
                    <a:pt x="2044" y="5385"/>
                    <a:pt x="3908" y="2839"/>
                    <a:pt x="3980" y="2741"/>
                  </a:cubicBezTo>
                  <a:lnTo>
                    <a:pt x="3428" y="1"/>
                  </a:lnTo>
                  <a:close/>
                </a:path>
              </a:pathLst>
            </a:custGeom>
            <a:solidFill>
              <a:srgbClr val="0B2140">
                <a:alpha val="2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4861;p76">
              <a:extLst>
                <a:ext uri="{FF2B5EF4-FFF2-40B4-BE49-F238E27FC236}">
                  <a16:creationId xmlns:a16="http://schemas.microsoft.com/office/drawing/2014/main" id="{C8AD7384-207F-7A51-DFF3-45A291E68737}"/>
                </a:ext>
              </a:extLst>
            </p:cNvPr>
            <p:cNvSpPr/>
            <p:nvPr/>
          </p:nvSpPr>
          <p:spPr>
            <a:xfrm>
              <a:off x="-4781891" y="3603567"/>
              <a:ext cx="63" cy="84"/>
            </a:xfrm>
            <a:custGeom>
              <a:avLst/>
              <a:gdLst/>
              <a:ahLst/>
              <a:cxnLst/>
              <a:rect l="l" t="t" r="r" b="b"/>
              <a:pathLst>
                <a:path w="3" h="4" extrusionOk="0">
                  <a:moveTo>
                    <a:pt x="1" y="1"/>
                  </a:moveTo>
                  <a:lnTo>
                    <a:pt x="2" y="4"/>
                  </a:lnTo>
                  <a:lnTo>
                    <a:pt x="2" y="4"/>
                  </a:lnTo>
                  <a:close/>
                </a:path>
              </a:pathLst>
            </a:custGeom>
            <a:solidFill>
              <a:srgbClr val="73A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4862;p76">
              <a:extLst>
                <a:ext uri="{FF2B5EF4-FFF2-40B4-BE49-F238E27FC236}">
                  <a16:creationId xmlns:a16="http://schemas.microsoft.com/office/drawing/2014/main" id="{8C464B76-66BA-E87F-BAB0-EA283C28474D}"/>
                </a:ext>
              </a:extLst>
            </p:cNvPr>
            <p:cNvSpPr/>
            <p:nvPr/>
          </p:nvSpPr>
          <p:spPr>
            <a:xfrm>
              <a:off x="-4723238" y="3168774"/>
              <a:ext cx="215296" cy="87310"/>
            </a:xfrm>
            <a:custGeom>
              <a:avLst/>
              <a:gdLst/>
              <a:ahLst/>
              <a:cxnLst/>
              <a:rect l="l" t="t" r="r" b="b"/>
              <a:pathLst>
                <a:path w="10300" h="4177" extrusionOk="0">
                  <a:moveTo>
                    <a:pt x="9370" y="1"/>
                  </a:moveTo>
                  <a:cubicBezTo>
                    <a:pt x="9366" y="1"/>
                    <a:pt x="9362" y="1"/>
                    <a:pt x="9358" y="1"/>
                  </a:cubicBezTo>
                  <a:cubicBezTo>
                    <a:pt x="8520" y="11"/>
                    <a:pt x="5754" y="221"/>
                    <a:pt x="1926" y="2348"/>
                  </a:cubicBezTo>
                  <a:cubicBezTo>
                    <a:pt x="1926" y="2348"/>
                    <a:pt x="145" y="2948"/>
                    <a:pt x="1" y="4170"/>
                  </a:cubicBezTo>
                  <a:cubicBezTo>
                    <a:pt x="59" y="4174"/>
                    <a:pt x="130" y="4176"/>
                    <a:pt x="214" y="4176"/>
                  </a:cubicBezTo>
                  <a:cubicBezTo>
                    <a:pt x="862" y="4176"/>
                    <a:pt x="2318" y="4018"/>
                    <a:pt x="5383" y="3115"/>
                  </a:cubicBezTo>
                  <a:cubicBezTo>
                    <a:pt x="8574" y="2173"/>
                    <a:pt x="9824" y="1314"/>
                    <a:pt x="10300" y="851"/>
                  </a:cubicBezTo>
                  <a:cubicBezTo>
                    <a:pt x="10173" y="593"/>
                    <a:pt x="10026" y="361"/>
                    <a:pt x="9856" y="192"/>
                  </a:cubicBezTo>
                  <a:cubicBezTo>
                    <a:pt x="9728" y="63"/>
                    <a:pt x="9549" y="1"/>
                    <a:pt x="9370" y="1"/>
                  </a:cubicBezTo>
                  <a:close/>
                </a:path>
              </a:pathLst>
            </a:custGeom>
            <a:solidFill>
              <a:srgbClr val="0B2140">
                <a:alpha val="2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4863;p76">
              <a:extLst>
                <a:ext uri="{FF2B5EF4-FFF2-40B4-BE49-F238E27FC236}">
                  <a16:creationId xmlns:a16="http://schemas.microsoft.com/office/drawing/2014/main" id="{8575937D-959B-BD69-F8DC-AC75A8437877}"/>
                </a:ext>
              </a:extLst>
            </p:cNvPr>
            <p:cNvSpPr/>
            <p:nvPr/>
          </p:nvSpPr>
          <p:spPr>
            <a:xfrm>
              <a:off x="-4818073" y="3438249"/>
              <a:ext cx="53636" cy="240671"/>
            </a:xfrm>
            <a:custGeom>
              <a:avLst/>
              <a:gdLst/>
              <a:ahLst/>
              <a:cxnLst/>
              <a:rect l="l" t="t" r="r" b="b"/>
              <a:pathLst>
                <a:path w="2566" h="11514" extrusionOk="0">
                  <a:moveTo>
                    <a:pt x="157" y="1"/>
                  </a:moveTo>
                  <a:cubicBezTo>
                    <a:pt x="148" y="1"/>
                    <a:pt x="139" y="1"/>
                    <a:pt x="129" y="3"/>
                  </a:cubicBezTo>
                  <a:cubicBezTo>
                    <a:pt x="50" y="20"/>
                    <a:pt x="1" y="99"/>
                    <a:pt x="22" y="178"/>
                  </a:cubicBezTo>
                  <a:lnTo>
                    <a:pt x="1335" y="6616"/>
                  </a:lnTo>
                  <a:lnTo>
                    <a:pt x="2274" y="11399"/>
                  </a:lnTo>
                  <a:cubicBezTo>
                    <a:pt x="2287" y="11466"/>
                    <a:pt x="2345" y="11514"/>
                    <a:pt x="2413" y="11514"/>
                  </a:cubicBezTo>
                  <a:cubicBezTo>
                    <a:pt x="2421" y="11514"/>
                    <a:pt x="2431" y="11512"/>
                    <a:pt x="2439" y="11511"/>
                  </a:cubicBezTo>
                  <a:cubicBezTo>
                    <a:pt x="2516" y="11495"/>
                    <a:pt x="2565" y="11420"/>
                    <a:pt x="2551" y="11344"/>
                  </a:cubicBezTo>
                  <a:lnTo>
                    <a:pt x="1612" y="6561"/>
                  </a:lnTo>
                  <a:lnTo>
                    <a:pt x="297" y="122"/>
                  </a:lnTo>
                  <a:cubicBezTo>
                    <a:pt x="287" y="51"/>
                    <a:pt x="227" y="1"/>
                    <a:pt x="1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4864;p76">
              <a:extLst>
                <a:ext uri="{FF2B5EF4-FFF2-40B4-BE49-F238E27FC236}">
                  <a16:creationId xmlns:a16="http://schemas.microsoft.com/office/drawing/2014/main" id="{1FB8E0F2-9D9D-1ADA-EA13-DB74CA898D01}"/>
                </a:ext>
              </a:extLst>
            </p:cNvPr>
            <p:cNvSpPr/>
            <p:nvPr/>
          </p:nvSpPr>
          <p:spPr>
            <a:xfrm>
              <a:off x="-4413818" y="3494560"/>
              <a:ext cx="141719" cy="318909"/>
            </a:xfrm>
            <a:custGeom>
              <a:avLst/>
              <a:gdLst/>
              <a:ahLst/>
              <a:cxnLst/>
              <a:rect l="l" t="t" r="r" b="b"/>
              <a:pathLst>
                <a:path w="6780" h="15257" extrusionOk="0">
                  <a:moveTo>
                    <a:pt x="160" y="1"/>
                  </a:moveTo>
                  <a:cubicBezTo>
                    <a:pt x="135" y="1"/>
                    <a:pt x="109" y="8"/>
                    <a:pt x="86" y="22"/>
                  </a:cubicBezTo>
                  <a:cubicBezTo>
                    <a:pt x="23" y="60"/>
                    <a:pt x="0" y="143"/>
                    <a:pt x="35" y="208"/>
                  </a:cubicBezTo>
                  <a:cubicBezTo>
                    <a:pt x="164" y="424"/>
                    <a:pt x="4623" y="4888"/>
                    <a:pt x="5616" y="5881"/>
                  </a:cubicBezTo>
                  <a:lnTo>
                    <a:pt x="6492" y="15128"/>
                  </a:lnTo>
                  <a:cubicBezTo>
                    <a:pt x="6499" y="15200"/>
                    <a:pt x="6559" y="15255"/>
                    <a:pt x="6633" y="15256"/>
                  </a:cubicBezTo>
                  <a:cubicBezTo>
                    <a:pt x="6637" y="15256"/>
                    <a:pt x="6641" y="15256"/>
                    <a:pt x="6646" y="15255"/>
                  </a:cubicBezTo>
                  <a:cubicBezTo>
                    <a:pt x="6723" y="15248"/>
                    <a:pt x="6780" y="15178"/>
                    <a:pt x="6773" y="15101"/>
                  </a:cubicBezTo>
                  <a:lnTo>
                    <a:pt x="5892" y="5803"/>
                  </a:lnTo>
                  <a:lnTo>
                    <a:pt x="5887" y="5752"/>
                  </a:lnTo>
                  <a:lnTo>
                    <a:pt x="5852" y="5717"/>
                  </a:lnTo>
                  <a:cubicBezTo>
                    <a:pt x="3691" y="3557"/>
                    <a:pt x="427" y="270"/>
                    <a:pt x="277" y="61"/>
                  </a:cubicBezTo>
                  <a:cubicBezTo>
                    <a:pt x="249" y="22"/>
                    <a:pt x="205" y="1"/>
                    <a:pt x="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4865;p76">
              <a:extLst>
                <a:ext uri="{FF2B5EF4-FFF2-40B4-BE49-F238E27FC236}">
                  <a16:creationId xmlns:a16="http://schemas.microsoft.com/office/drawing/2014/main" id="{65801E80-495D-D552-E875-39572A2951F9}"/>
                </a:ext>
              </a:extLst>
            </p:cNvPr>
            <p:cNvSpPr/>
            <p:nvPr/>
          </p:nvSpPr>
          <p:spPr>
            <a:xfrm>
              <a:off x="-4310372" y="3599407"/>
              <a:ext cx="12270" cy="245583"/>
            </a:xfrm>
            <a:custGeom>
              <a:avLst/>
              <a:gdLst/>
              <a:ahLst/>
              <a:cxnLst/>
              <a:rect l="l" t="t" r="r" b="b"/>
              <a:pathLst>
                <a:path w="587" h="11749" extrusionOk="0">
                  <a:moveTo>
                    <a:pt x="140" y="1"/>
                  </a:moveTo>
                  <a:cubicBezTo>
                    <a:pt x="63" y="4"/>
                    <a:pt x="1" y="68"/>
                    <a:pt x="3" y="146"/>
                  </a:cubicBezTo>
                  <a:lnTo>
                    <a:pt x="303" y="11611"/>
                  </a:lnTo>
                  <a:cubicBezTo>
                    <a:pt x="304" y="11688"/>
                    <a:pt x="366" y="11748"/>
                    <a:pt x="444" y="11748"/>
                  </a:cubicBezTo>
                  <a:lnTo>
                    <a:pt x="447" y="11747"/>
                  </a:lnTo>
                  <a:cubicBezTo>
                    <a:pt x="525" y="11745"/>
                    <a:pt x="587" y="11681"/>
                    <a:pt x="584" y="11603"/>
                  </a:cubicBezTo>
                  <a:lnTo>
                    <a:pt x="286" y="139"/>
                  </a:lnTo>
                  <a:cubicBezTo>
                    <a:pt x="283" y="61"/>
                    <a:pt x="221" y="1"/>
                    <a:pt x="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4866;p76">
              <a:extLst>
                <a:ext uri="{FF2B5EF4-FFF2-40B4-BE49-F238E27FC236}">
                  <a16:creationId xmlns:a16="http://schemas.microsoft.com/office/drawing/2014/main" id="{3E5F083F-C86C-5AD3-FC6B-D7A01C27D550}"/>
                </a:ext>
              </a:extLst>
            </p:cNvPr>
            <p:cNvSpPr/>
            <p:nvPr/>
          </p:nvSpPr>
          <p:spPr>
            <a:xfrm>
              <a:off x="-4718660" y="3195257"/>
              <a:ext cx="198344" cy="63627"/>
            </a:xfrm>
            <a:custGeom>
              <a:avLst/>
              <a:gdLst/>
              <a:ahLst/>
              <a:cxnLst/>
              <a:rect l="l" t="t" r="r" b="b"/>
              <a:pathLst>
                <a:path w="9489" h="3044" extrusionOk="0">
                  <a:moveTo>
                    <a:pt x="9327" y="0"/>
                  </a:moveTo>
                  <a:cubicBezTo>
                    <a:pt x="9296" y="0"/>
                    <a:pt x="9265" y="10"/>
                    <a:pt x="9239" y="30"/>
                  </a:cubicBezTo>
                  <a:cubicBezTo>
                    <a:pt x="9226" y="37"/>
                    <a:pt x="7920" y="865"/>
                    <a:pt x="4717" y="1838"/>
                  </a:cubicBezTo>
                  <a:cubicBezTo>
                    <a:pt x="1874" y="2702"/>
                    <a:pt x="483" y="2763"/>
                    <a:pt x="204" y="2763"/>
                  </a:cubicBezTo>
                  <a:cubicBezTo>
                    <a:pt x="169" y="2763"/>
                    <a:pt x="152" y="2762"/>
                    <a:pt x="150" y="2761"/>
                  </a:cubicBezTo>
                  <a:cubicBezTo>
                    <a:pt x="74" y="2761"/>
                    <a:pt x="9" y="2819"/>
                    <a:pt x="4" y="2897"/>
                  </a:cubicBezTo>
                  <a:cubicBezTo>
                    <a:pt x="1" y="2975"/>
                    <a:pt x="60" y="3040"/>
                    <a:pt x="138" y="3044"/>
                  </a:cubicBezTo>
                  <a:lnTo>
                    <a:pt x="203" y="3044"/>
                  </a:lnTo>
                  <a:cubicBezTo>
                    <a:pt x="509" y="3044"/>
                    <a:pt x="1899" y="2989"/>
                    <a:pt x="4799" y="2108"/>
                  </a:cubicBezTo>
                  <a:cubicBezTo>
                    <a:pt x="8047" y="1120"/>
                    <a:pt x="9339" y="300"/>
                    <a:pt x="9392" y="266"/>
                  </a:cubicBezTo>
                  <a:cubicBezTo>
                    <a:pt x="9465" y="228"/>
                    <a:pt x="9489" y="135"/>
                    <a:pt x="9445" y="64"/>
                  </a:cubicBezTo>
                  <a:cubicBezTo>
                    <a:pt x="9418" y="22"/>
                    <a:pt x="9373" y="0"/>
                    <a:pt x="9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4867;p76">
              <a:extLst>
                <a:ext uri="{FF2B5EF4-FFF2-40B4-BE49-F238E27FC236}">
                  <a16:creationId xmlns:a16="http://schemas.microsoft.com/office/drawing/2014/main" id="{AB6C4883-A876-6CE3-C3A0-0BAF35087031}"/>
                </a:ext>
              </a:extLst>
            </p:cNvPr>
            <p:cNvSpPr/>
            <p:nvPr/>
          </p:nvSpPr>
          <p:spPr>
            <a:xfrm>
              <a:off x="-4726478" y="3258926"/>
              <a:ext cx="40530" cy="58004"/>
            </a:xfrm>
            <a:custGeom>
              <a:avLst/>
              <a:gdLst/>
              <a:ahLst/>
              <a:cxnLst/>
              <a:rect l="l" t="t" r="r" b="b"/>
              <a:pathLst>
                <a:path w="1939" h="2775" extrusionOk="0">
                  <a:moveTo>
                    <a:pt x="150" y="0"/>
                  </a:moveTo>
                  <a:cubicBezTo>
                    <a:pt x="141" y="0"/>
                    <a:pt x="131" y="1"/>
                    <a:pt x="121" y="3"/>
                  </a:cubicBezTo>
                  <a:cubicBezTo>
                    <a:pt x="47" y="20"/>
                    <a:pt x="1" y="91"/>
                    <a:pt x="13" y="164"/>
                  </a:cubicBezTo>
                  <a:cubicBezTo>
                    <a:pt x="29" y="234"/>
                    <a:pt x="407" y="1873"/>
                    <a:pt x="1665" y="2749"/>
                  </a:cubicBezTo>
                  <a:cubicBezTo>
                    <a:pt x="1689" y="2764"/>
                    <a:pt x="1718" y="2773"/>
                    <a:pt x="1746" y="2774"/>
                  </a:cubicBezTo>
                  <a:cubicBezTo>
                    <a:pt x="1883" y="2773"/>
                    <a:pt x="1938" y="2596"/>
                    <a:pt x="1826" y="2517"/>
                  </a:cubicBezTo>
                  <a:cubicBezTo>
                    <a:pt x="660" y="1705"/>
                    <a:pt x="291" y="119"/>
                    <a:pt x="287" y="104"/>
                  </a:cubicBezTo>
                  <a:cubicBezTo>
                    <a:pt x="270" y="41"/>
                    <a:pt x="213" y="0"/>
                    <a:pt x="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4868;p76">
              <a:extLst>
                <a:ext uri="{FF2B5EF4-FFF2-40B4-BE49-F238E27FC236}">
                  <a16:creationId xmlns:a16="http://schemas.microsoft.com/office/drawing/2014/main" id="{D9841E3E-8550-A919-E7FF-FC7A0815B4B8}"/>
                </a:ext>
              </a:extLst>
            </p:cNvPr>
            <p:cNvSpPr/>
            <p:nvPr/>
          </p:nvSpPr>
          <p:spPr>
            <a:xfrm>
              <a:off x="-4539192" y="3235432"/>
              <a:ext cx="49016" cy="58255"/>
            </a:xfrm>
            <a:custGeom>
              <a:avLst/>
              <a:gdLst/>
              <a:ahLst/>
              <a:cxnLst/>
              <a:rect l="l" t="t" r="r" b="b"/>
              <a:pathLst>
                <a:path w="2345" h="2787" extrusionOk="0">
                  <a:moveTo>
                    <a:pt x="2189" y="0"/>
                  </a:moveTo>
                  <a:cubicBezTo>
                    <a:pt x="2134" y="0"/>
                    <a:pt x="2082" y="33"/>
                    <a:pt x="2060" y="87"/>
                  </a:cubicBezTo>
                  <a:cubicBezTo>
                    <a:pt x="1661" y="1277"/>
                    <a:pt x="119" y="2524"/>
                    <a:pt x="104" y="2537"/>
                  </a:cubicBezTo>
                  <a:cubicBezTo>
                    <a:pt x="1" y="2620"/>
                    <a:pt x="60" y="2787"/>
                    <a:pt x="191" y="2787"/>
                  </a:cubicBezTo>
                  <a:cubicBezTo>
                    <a:pt x="224" y="2787"/>
                    <a:pt x="255" y="2775"/>
                    <a:pt x="279" y="2756"/>
                  </a:cubicBezTo>
                  <a:cubicBezTo>
                    <a:pt x="345" y="2702"/>
                    <a:pt x="1903" y="1444"/>
                    <a:pt x="2326" y="176"/>
                  </a:cubicBezTo>
                  <a:cubicBezTo>
                    <a:pt x="2345" y="104"/>
                    <a:pt x="2304" y="30"/>
                    <a:pt x="2233" y="8"/>
                  </a:cubicBezTo>
                  <a:cubicBezTo>
                    <a:pt x="2219" y="2"/>
                    <a:pt x="2204" y="0"/>
                    <a:pt x="2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4869;p76">
              <a:extLst>
                <a:ext uri="{FF2B5EF4-FFF2-40B4-BE49-F238E27FC236}">
                  <a16:creationId xmlns:a16="http://schemas.microsoft.com/office/drawing/2014/main" id="{4CC0D6F9-95B5-D3F8-9399-54D2E5EA602B}"/>
                </a:ext>
              </a:extLst>
            </p:cNvPr>
            <p:cNvSpPr/>
            <p:nvPr/>
          </p:nvSpPr>
          <p:spPr>
            <a:xfrm>
              <a:off x="-5135624" y="3538142"/>
              <a:ext cx="84613" cy="207081"/>
            </a:xfrm>
            <a:custGeom>
              <a:avLst/>
              <a:gdLst/>
              <a:ahLst/>
              <a:cxnLst/>
              <a:rect l="l" t="t" r="r" b="b"/>
              <a:pathLst>
                <a:path w="4048" h="9907" extrusionOk="0">
                  <a:moveTo>
                    <a:pt x="2709" y="0"/>
                  </a:moveTo>
                  <a:lnTo>
                    <a:pt x="546" y="369"/>
                  </a:lnTo>
                  <a:cubicBezTo>
                    <a:pt x="225" y="422"/>
                    <a:pt x="1" y="715"/>
                    <a:pt x="32" y="1039"/>
                  </a:cubicBezTo>
                  <a:lnTo>
                    <a:pt x="813" y="9306"/>
                  </a:lnTo>
                  <a:cubicBezTo>
                    <a:pt x="845" y="9648"/>
                    <a:pt x="1132" y="9906"/>
                    <a:pt x="1471" y="9906"/>
                  </a:cubicBezTo>
                  <a:cubicBezTo>
                    <a:pt x="1486" y="9906"/>
                    <a:pt x="1501" y="9906"/>
                    <a:pt x="1516" y="9905"/>
                  </a:cubicBezTo>
                  <a:cubicBezTo>
                    <a:pt x="2091" y="9865"/>
                    <a:pt x="3002" y="9796"/>
                    <a:pt x="4031" y="9696"/>
                  </a:cubicBezTo>
                  <a:cubicBezTo>
                    <a:pt x="4048" y="6197"/>
                    <a:pt x="3141" y="1864"/>
                    <a:pt x="27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4870;p76">
              <a:extLst>
                <a:ext uri="{FF2B5EF4-FFF2-40B4-BE49-F238E27FC236}">
                  <a16:creationId xmlns:a16="http://schemas.microsoft.com/office/drawing/2014/main" id="{D2AE437E-AE2F-3257-020C-F90AEFBC78ED}"/>
                </a:ext>
              </a:extLst>
            </p:cNvPr>
            <p:cNvSpPr/>
            <p:nvPr/>
          </p:nvSpPr>
          <p:spPr>
            <a:xfrm>
              <a:off x="-5081486" y="3537996"/>
              <a:ext cx="33151" cy="202294"/>
            </a:xfrm>
            <a:custGeom>
              <a:avLst/>
              <a:gdLst/>
              <a:ahLst/>
              <a:cxnLst/>
              <a:rect l="l" t="t" r="r" b="b"/>
              <a:pathLst>
                <a:path w="1586" h="9678" extrusionOk="0">
                  <a:moveTo>
                    <a:pt x="163" y="1"/>
                  </a:moveTo>
                  <a:cubicBezTo>
                    <a:pt x="145" y="1"/>
                    <a:pt x="127" y="4"/>
                    <a:pt x="109" y="11"/>
                  </a:cubicBezTo>
                  <a:cubicBezTo>
                    <a:pt x="33" y="42"/>
                    <a:pt x="1" y="133"/>
                    <a:pt x="37" y="206"/>
                  </a:cubicBezTo>
                  <a:cubicBezTo>
                    <a:pt x="46" y="229"/>
                    <a:pt x="934" y="2449"/>
                    <a:pt x="1300" y="9545"/>
                  </a:cubicBezTo>
                  <a:cubicBezTo>
                    <a:pt x="1303" y="9620"/>
                    <a:pt x="1365" y="9677"/>
                    <a:pt x="1441" y="9677"/>
                  </a:cubicBezTo>
                  <a:lnTo>
                    <a:pt x="1447" y="9677"/>
                  </a:lnTo>
                  <a:cubicBezTo>
                    <a:pt x="1524" y="9673"/>
                    <a:pt x="1585" y="9607"/>
                    <a:pt x="1581" y="9529"/>
                  </a:cubicBezTo>
                  <a:cubicBezTo>
                    <a:pt x="1212" y="2385"/>
                    <a:pt x="335" y="189"/>
                    <a:pt x="297" y="99"/>
                  </a:cubicBezTo>
                  <a:cubicBezTo>
                    <a:pt x="279" y="38"/>
                    <a:pt x="223" y="1"/>
                    <a:pt x="1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4871;p76">
              <a:extLst>
                <a:ext uri="{FF2B5EF4-FFF2-40B4-BE49-F238E27FC236}">
                  <a16:creationId xmlns:a16="http://schemas.microsoft.com/office/drawing/2014/main" id="{5E35163F-100E-0314-781F-E1AEF7141F05}"/>
                </a:ext>
              </a:extLst>
            </p:cNvPr>
            <p:cNvSpPr/>
            <p:nvPr/>
          </p:nvSpPr>
          <p:spPr>
            <a:xfrm>
              <a:off x="-5133366" y="3567719"/>
              <a:ext cx="66491" cy="13566"/>
            </a:xfrm>
            <a:custGeom>
              <a:avLst/>
              <a:gdLst/>
              <a:ahLst/>
              <a:cxnLst/>
              <a:rect l="l" t="t" r="r" b="b"/>
              <a:pathLst>
                <a:path w="3181" h="649" extrusionOk="0">
                  <a:moveTo>
                    <a:pt x="3029" y="1"/>
                  </a:moveTo>
                  <a:cubicBezTo>
                    <a:pt x="3024" y="1"/>
                    <a:pt x="3019" y="1"/>
                    <a:pt x="3014" y="1"/>
                  </a:cubicBezTo>
                  <a:lnTo>
                    <a:pt x="123" y="367"/>
                  </a:lnTo>
                  <a:cubicBezTo>
                    <a:pt x="51" y="378"/>
                    <a:pt x="0" y="443"/>
                    <a:pt x="4" y="515"/>
                  </a:cubicBezTo>
                  <a:cubicBezTo>
                    <a:pt x="9" y="587"/>
                    <a:pt x="68" y="645"/>
                    <a:pt x="140" y="648"/>
                  </a:cubicBezTo>
                  <a:cubicBezTo>
                    <a:pt x="146" y="648"/>
                    <a:pt x="151" y="648"/>
                    <a:pt x="158" y="647"/>
                  </a:cubicBezTo>
                  <a:lnTo>
                    <a:pt x="3049" y="281"/>
                  </a:lnTo>
                  <a:cubicBezTo>
                    <a:pt x="3125" y="270"/>
                    <a:pt x="3180" y="201"/>
                    <a:pt x="3170" y="123"/>
                  </a:cubicBezTo>
                  <a:cubicBezTo>
                    <a:pt x="3160" y="52"/>
                    <a:pt x="3099" y="1"/>
                    <a:pt x="3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4872;p76">
              <a:extLst>
                <a:ext uri="{FF2B5EF4-FFF2-40B4-BE49-F238E27FC236}">
                  <a16:creationId xmlns:a16="http://schemas.microsoft.com/office/drawing/2014/main" id="{51492255-F0B0-E133-F044-737AC4536E91}"/>
                </a:ext>
              </a:extLst>
            </p:cNvPr>
            <p:cNvSpPr/>
            <p:nvPr/>
          </p:nvSpPr>
          <p:spPr>
            <a:xfrm>
              <a:off x="-5130063" y="3608124"/>
              <a:ext cx="68518" cy="13837"/>
            </a:xfrm>
            <a:custGeom>
              <a:avLst/>
              <a:gdLst/>
              <a:ahLst/>
              <a:cxnLst/>
              <a:rect l="l" t="t" r="r" b="b"/>
              <a:pathLst>
                <a:path w="3278" h="662" extrusionOk="0">
                  <a:moveTo>
                    <a:pt x="3127" y="1"/>
                  </a:moveTo>
                  <a:cubicBezTo>
                    <a:pt x="3122" y="1"/>
                    <a:pt x="3116" y="1"/>
                    <a:pt x="3111" y="2"/>
                  </a:cubicBezTo>
                  <a:lnTo>
                    <a:pt x="123" y="382"/>
                  </a:lnTo>
                  <a:cubicBezTo>
                    <a:pt x="51" y="391"/>
                    <a:pt x="0" y="456"/>
                    <a:pt x="4" y="530"/>
                  </a:cubicBezTo>
                  <a:cubicBezTo>
                    <a:pt x="9" y="602"/>
                    <a:pt x="68" y="660"/>
                    <a:pt x="141" y="661"/>
                  </a:cubicBezTo>
                  <a:lnTo>
                    <a:pt x="158" y="661"/>
                  </a:lnTo>
                  <a:lnTo>
                    <a:pt x="3146" y="281"/>
                  </a:lnTo>
                  <a:cubicBezTo>
                    <a:pt x="3223" y="271"/>
                    <a:pt x="3278" y="201"/>
                    <a:pt x="3268" y="125"/>
                  </a:cubicBezTo>
                  <a:cubicBezTo>
                    <a:pt x="3259" y="52"/>
                    <a:pt x="3197" y="1"/>
                    <a:pt x="3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4873;p76">
              <a:extLst>
                <a:ext uri="{FF2B5EF4-FFF2-40B4-BE49-F238E27FC236}">
                  <a16:creationId xmlns:a16="http://schemas.microsoft.com/office/drawing/2014/main" id="{A0021ECD-C77D-942D-D0CC-95CAD4DF5D3D}"/>
                </a:ext>
              </a:extLst>
            </p:cNvPr>
            <p:cNvSpPr/>
            <p:nvPr/>
          </p:nvSpPr>
          <p:spPr>
            <a:xfrm>
              <a:off x="-5124462" y="3665292"/>
              <a:ext cx="69835" cy="14005"/>
            </a:xfrm>
            <a:custGeom>
              <a:avLst/>
              <a:gdLst/>
              <a:ahLst/>
              <a:cxnLst/>
              <a:rect l="l" t="t" r="r" b="b"/>
              <a:pathLst>
                <a:path w="3341" h="670" extrusionOk="0">
                  <a:moveTo>
                    <a:pt x="3189" y="1"/>
                  </a:moveTo>
                  <a:cubicBezTo>
                    <a:pt x="3180" y="1"/>
                    <a:pt x="3171" y="2"/>
                    <a:pt x="3162" y="3"/>
                  </a:cubicBezTo>
                  <a:lnTo>
                    <a:pt x="123" y="389"/>
                  </a:lnTo>
                  <a:cubicBezTo>
                    <a:pt x="53" y="402"/>
                    <a:pt x="1" y="465"/>
                    <a:pt x="6" y="537"/>
                  </a:cubicBezTo>
                  <a:cubicBezTo>
                    <a:pt x="10" y="611"/>
                    <a:pt x="68" y="667"/>
                    <a:pt x="142" y="670"/>
                  </a:cubicBezTo>
                  <a:cubicBezTo>
                    <a:pt x="147" y="670"/>
                    <a:pt x="153" y="670"/>
                    <a:pt x="159" y="669"/>
                  </a:cubicBezTo>
                  <a:lnTo>
                    <a:pt x="3198" y="283"/>
                  </a:lnTo>
                  <a:cubicBezTo>
                    <a:pt x="3280" y="279"/>
                    <a:pt x="3340" y="205"/>
                    <a:pt x="3329" y="125"/>
                  </a:cubicBezTo>
                  <a:cubicBezTo>
                    <a:pt x="3320" y="53"/>
                    <a:pt x="3259" y="1"/>
                    <a:pt x="3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4874;p76">
              <a:extLst>
                <a:ext uri="{FF2B5EF4-FFF2-40B4-BE49-F238E27FC236}">
                  <a16:creationId xmlns:a16="http://schemas.microsoft.com/office/drawing/2014/main" id="{8C9D71C0-818F-1DF7-9285-B73C69278AAC}"/>
                </a:ext>
              </a:extLst>
            </p:cNvPr>
            <p:cNvSpPr/>
            <p:nvPr/>
          </p:nvSpPr>
          <p:spPr>
            <a:xfrm>
              <a:off x="-5119424" y="3720997"/>
              <a:ext cx="68832" cy="11705"/>
            </a:xfrm>
            <a:custGeom>
              <a:avLst/>
              <a:gdLst/>
              <a:ahLst/>
              <a:cxnLst/>
              <a:rect l="l" t="t" r="r" b="b"/>
              <a:pathLst>
                <a:path w="3293" h="560" extrusionOk="0">
                  <a:moveTo>
                    <a:pt x="3146" y="0"/>
                  </a:moveTo>
                  <a:cubicBezTo>
                    <a:pt x="3144" y="0"/>
                    <a:pt x="3142" y="0"/>
                    <a:pt x="3140" y="0"/>
                  </a:cubicBezTo>
                  <a:lnTo>
                    <a:pt x="128" y="278"/>
                  </a:lnTo>
                  <a:cubicBezTo>
                    <a:pt x="55" y="287"/>
                    <a:pt x="1" y="352"/>
                    <a:pt x="4" y="425"/>
                  </a:cubicBezTo>
                  <a:cubicBezTo>
                    <a:pt x="8" y="499"/>
                    <a:pt x="67" y="557"/>
                    <a:pt x="141" y="560"/>
                  </a:cubicBezTo>
                  <a:lnTo>
                    <a:pt x="154" y="560"/>
                  </a:lnTo>
                  <a:lnTo>
                    <a:pt x="3167" y="280"/>
                  </a:lnTo>
                  <a:cubicBezTo>
                    <a:pt x="3240" y="269"/>
                    <a:pt x="3293" y="202"/>
                    <a:pt x="3286" y="129"/>
                  </a:cubicBezTo>
                  <a:cubicBezTo>
                    <a:pt x="3279" y="56"/>
                    <a:pt x="3218" y="0"/>
                    <a:pt x="3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4875;p76">
              <a:extLst>
                <a:ext uri="{FF2B5EF4-FFF2-40B4-BE49-F238E27FC236}">
                  <a16:creationId xmlns:a16="http://schemas.microsoft.com/office/drawing/2014/main" id="{1D7A84BB-1C88-4953-A2E5-313E4737D434}"/>
                </a:ext>
              </a:extLst>
            </p:cNvPr>
            <p:cNvSpPr/>
            <p:nvPr/>
          </p:nvSpPr>
          <p:spPr>
            <a:xfrm>
              <a:off x="-4277095" y="3783119"/>
              <a:ext cx="200706" cy="28511"/>
            </a:xfrm>
            <a:custGeom>
              <a:avLst/>
              <a:gdLst/>
              <a:ahLst/>
              <a:cxnLst/>
              <a:rect l="l" t="t" r="r" b="b"/>
              <a:pathLst>
                <a:path w="9602" h="1364" extrusionOk="0">
                  <a:moveTo>
                    <a:pt x="9460" y="1"/>
                  </a:moveTo>
                  <a:cubicBezTo>
                    <a:pt x="9459" y="1"/>
                    <a:pt x="9458" y="1"/>
                    <a:pt x="9457" y="1"/>
                  </a:cubicBezTo>
                  <a:cubicBezTo>
                    <a:pt x="5834" y="1"/>
                    <a:pt x="219" y="1074"/>
                    <a:pt x="163" y="1084"/>
                  </a:cubicBezTo>
                  <a:cubicBezTo>
                    <a:pt x="0" y="1121"/>
                    <a:pt x="23" y="1359"/>
                    <a:pt x="189" y="1364"/>
                  </a:cubicBezTo>
                  <a:cubicBezTo>
                    <a:pt x="198" y="1364"/>
                    <a:pt x="206" y="1364"/>
                    <a:pt x="215" y="1362"/>
                  </a:cubicBezTo>
                  <a:cubicBezTo>
                    <a:pt x="271" y="1351"/>
                    <a:pt x="5861" y="283"/>
                    <a:pt x="9456" y="283"/>
                  </a:cubicBezTo>
                  <a:lnTo>
                    <a:pt x="9460" y="283"/>
                  </a:lnTo>
                  <a:cubicBezTo>
                    <a:pt x="9539" y="283"/>
                    <a:pt x="9601" y="220"/>
                    <a:pt x="9601" y="142"/>
                  </a:cubicBezTo>
                  <a:cubicBezTo>
                    <a:pt x="9600" y="64"/>
                    <a:pt x="9538" y="1"/>
                    <a:pt x="94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4876;p76">
              <a:extLst>
                <a:ext uri="{FF2B5EF4-FFF2-40B4-BE49-F238E27FC236}">
                  <a16:creationId xmlns:a16="http://schemas.microsoft.com/office/drawing/2014/main" id="{E731C1A8-F966-25D8-D6F2-37F168D9A402}"/>
                </a:ext>
              </a:extLst>
            </p:cNvPr>
            <p:cNvSpPr/>
            <p:nvPr/>
          </p:nvSpPr>
          <p:spPr>
            <a:xfrm>
              <a:off x="-4248438" y="3800991"/>
              <a:ext cx="19418" cy="63481"/>
            </a:xfrm>
            <a:custGeom>
              <a:avLst/>
              <a:gdLst/>
              <a:ahLst/>
              <a:cxnLst/>
              <a:rect l="l" t="t" r="r" b="b"/>
              <a:pathLst>
                <a:path w="929" h="3037" extrusionOk="0">
                  <a:moveTo>
                    <a:pt x="151" y="1"/>
                  </a:moveTo>
                  <a:cubicBezTo>
                    <a:pt x="140" y="1"/>
                    <a:pt x="130" y="2"/>
                    <a:pt x="119" y="4"/>
                  </a:cubicBezTo>
                  <a:cubicBezTo>
                    <a:pt x="47" y="20"/>
                    <a:pt x="0" y="89"/>
                    <a:pt x="10" y="163"/>
                  </a:cubicBezTo>
                  <a:lnTo>
                    <a:pt x="637" y="2926"/>
                  </a:lnTo>
                  <a:cubicBezTo>
                    <a:pt x="651" y="2990"/>
                    <a:pt x="708" y="3035"/>
                    <a:pt x="774" y="3036"/>
                  </a:cubicBezTo>
                  <a:cubicBezTo>
                    <a:pt x="784" y="3036"/>
                    <a:pt x="795" y="3035"/>
                    <a:pt x="805" y="3032"/>
                  </a:cubicBezTo>
                  <a:cubicBezTo>
                    <a:pt x="881" y="3015"/>
                    <a:pt x="928" y="2939"/>
                    <a:pt x="911" y="2864"/>
                  </a:cubicBezTo>
                  <a:lnTo>
                    <a:pt x="286" y="100"/>
                  </a:lnTo>
                  <a:cubicBezTo>
                    <a:pt x="266" y="40"/>
                    <a:pt x="211"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4877;p76">
              <a:extLst>
                <a:ext uri="{FF2B5EF4-FFF2-40B4-BE49-F238E27FC236}">
                  <a16:creationId xmlns:a16="http://schemas.microsoft.com/office/drawing/2014/main" id="{EEBB0946-7BEF-E299-88FE-654058F917D4}"/>
                </a:ext>
              </a:extLst>
            </p:cNvPr>
            <p:cNvSpPr/>
            <p:nvPr/>
          </p:nvSpPr>
          <p:spPr>
            <a:xfrm>
              <a:off x="-4191729" y="3791877"/>
              <a:ext cx="20317" cy="66177"/>
            </a:xfrm>
            <a:custGeom>
              <a:avLst/>
              <a:gdLst/>
              <a:ahLst/>
              <a:cxnLst/>
              <a:rect l="l" t="t" r="r" b="b"/>
              <a:pathLst>
                <a:path w="972" h="3166" extrusionOk="0">
                  <a:moveTo>
                    <a:pt x="160" y="0"/>
                  </a:moveTo>
                  <a:cubicBezTo>
                    <a:pt x="150" y="0"/>
                    <a:pt x="139" y="2"/>
                    <a:pt x="129" y="4"/>
                  </a:cubicBezTo>
                  <a:cubicBezTo>
                    <a:pt x="48" y="22"/>
                    <a:pt x="0" y="104"/>
                    <a:pt x="25" y="183"/>
                  </a:cubicBezTo>
                  <a:lnTo>
                    <a:pt x="681" y="3056"/>
                  </a:lnTo>
                  <a:cubicBezTo>
                    <a:pt x="695" y="3119"/>
                    <a:pt x="753" y="3166"/>
                    <a:pt x="818" y="3166"/>
                  </a:cubicBezTo>
                  <a:cubicBezTo>
                    <a:pt x="829" y="3166"/>
                    <a:pt x="839" y="3164"/>
                    <a:pt x="849" y="3162"/>
                  </a:cubicBezTo>
                  <a:cubicBezTo>
                    <a:pt x="925" y="3145"/>
                    <a:pt x="972" y="3068"/>
                    <a:pt x="955" y="2994"/>
                  </a:cubicBezTo>
                  <a:lnTo>
                    <a:pt x="299" y="121"/>
                  </a:lnTo>
                  <a:cubicBezTo>
                    <a:pt x="288" y="50"/>
                    <a:pt x="227" y="0"/>
                    <a:pt x="1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4878;p76">
              <a:extLst>
                <a:ext uri="{FF2B5EF4-FFF2-40B4-BE49-F238E27FC236}">
                  <a16:creationId xmlns:a16="http://schemas.microsoft.com/office/drawing/2014/main" id="{22303D14-534D-D0ED-B436-D303C47B49AA}"/>
                </a:ext>
              </a:extLst>
            </p:cNvPr>
            <p:cNvSpPr/>
            <p:nvPr/>
          </p:nvSpPr>
          <p:spPr>
            <a:xfrm>
              <a:off x="-4138282" y="3786025"/>
              <a:ext cx="16701" cy="66763"/>
            </a:xfrm>
            <a:custGeom>
              <a:avLst/>
              <a:gdLst/>
              <a:ahLst/>
              <a:cxnLst/>
              <a:rect l="l" t="t" r="r" b="b"/>
              <a:pathLst>
                <a:path w="799" h="3194" extrusionOk="0">
                  <a:moveTo>
                    <a:pt x="150" y="0"/>
                  </a:moveTo>
                  <a:cubicBezTo>
                    <a:pt x="143" y="0"/>
                    <a:pt x="136" y="1"/>
                    <a:pt x="129" y="2"/>
                  </a:cubicBezTo>
                  <a:cubicBezTo>
                    <a:pt x="53" y="16"/>
                    <a:pt x="0" y="88"/>
                    <a:pt x="15" y="164"/>
                  </a:cubicBezTo>
                  <a:lnTo>
                    <a:pt x="509" y="3076"/>
                  </a:lnTo>
                  <a:cubicBezTo>
                    <a:pt x="520" y="3144"/>
                    <a:pt x="578" y="3193"/>
                    <a:pt x="647" y="3193"/>
                  </a:cubicBezTo>
                  <a:cubicBezTo>
                    <a:pt x="654" y="3193"/>
                    <a:pt x="663" y="3193"/>
                    <a:pt x="671" y="3192"/>
                  </a:cubicBezTo>
                  <a:cubicBezTo>
                    <a:pt x="747" y="3178"/>
                    <a:pt x="798" y="3106"/>
                    <a:pt x="786" y="3028"/>
                  </a:cubicBezTo>
                  <a:lnTo>
                    <a:pt x="291" y="117"/>
                  </a:lnTo>
                  <a:cubicBezTo>
                    <a:pt x="279" y="48"/>
                    <a:pt x="218" y="0"/>
                    <a:pt x="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4879;p76">
              <a:extLst>
                <a:ext uri="{FF2B5EF4-FFF2-40B4-BE49-F238E27FC236}">
                  <a16:creationId xmlns:a16="http://schemas.microsoft.com/office/drawing/2014/main" id="{6E60754F-F5B7-BFF4-7BDA-BEA81FE135E7}"/>
                </a:ext>
              </a:extLst>
            </p:cNvPr>
            <p:cNvSpPr/>
            <p:nvPr/>
          </p:nvSpPr>
          <p:spPr>
            <a:xfrm>
              <a:off x="-4094115" y="3783266"/>
              <a:ext cx="14360" cy="65947"/>
            </a:xfrm>
            <a:custGeom>
              <a:avLst/>
              <a:gdLst/>
              <a:ahLst/>
              <a:cxnLst/>
              <a:rect l="l" t="t" r="r" b="b"/>
              <a:pathLst>
                <a:path w="687" h="3155" extrusionOk="0">
                  <a:moveTo>
                    <a:pt x="152" y="1"/>
                  </a:moveTo>
                  <a:cubicBezTo>
                    <a:pt x="145" y="1"/>
                    <a:pt x="138" y="1"/>
                    <a:pt x="131" y="2"/>
                  </a:cubicBezTo>
                  <a:cubicBezTo>
                    <a:pt x="54" y="12"/>
                    <a:pt x="0" y="84"/>
                    <a:pt x="11" y="162"/>
                  </a:cubicBezTo>
                  <a:lnTo>
                    <a:pt x="397" y="3033"/>
                  </a:lnTo>
                  <a:cubicBezTo>
                    <a:pt x="407" y="3102"/>
                    <a:pt x="466" y="3154"/>
                    <a:pt x="535" y="3154"/>
                  </a:cubicBezTo>
                  <a:cubicBezTo>
                    <a:pt x="542" y="3154"/>
                    <a:pt x="549" y="3154"/>
                    <a:pt x="555" y="3153"/>
                  </a:cubicBezTo>
                  <a:cubicBezTo>
                    <a:pt x="633" y="3143"/>
                    <a:pt x="686" y="3071"/>
                    <a:pt x="676" y="2995"/>
                  </a:cubicBezTo>
                  <a:lnTo>
                    <a:pt x="291" y="124"/>
                  </a:lnTo>
                  <a:cubicBezTo>
                    <a:pt x="282" y="52"/>
                    <a:pt x="221"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4880;p76">
              <a:extLst>
                <a:ext uri="{FF2B5EF4-FFF2-40B4-BE49-F238E27FC236}">
                  <a16:creationId xmlns:a16="http://schemas.microsoft.com/office/drawing/2014/main" id="{613861C4-7341-2907-0C44-CE3E2F975A83}"/>
                </a:ext>
              </a:extLst>
            </p:cNvPr>
            <p:cNvSpPr/>
            <p:nvPr/>
          </p:nvSpPr>
          <p:spPr>
            <a:xfrm>
              <a:off x="-4827458" y="2968674"/>
              <a:ext cx="313976" cy="283250"/>
            </a:xfrm>
            <a:custGeom>
              <a:avLst/>
              <a:gdLst/>
              <a:ahLst/>
              <a:cxnLst/>
              <a:rect l="l" t="t" r="r" b="b"/>
              <a:pathLst>
                <a:path w="15021" h="13551" extrusionOk="0">
                  <a:moveTo>
                    <a:pt x="9578" y="1"/>
                  </a:moveTo>
                  <a:lnTo>
                    <a:pt x="2287" y="925"/>
                  </a:lnTo>
                  <a:cubicBezTo>
                    <a:pt x="2287" y="925"/>
                    <a:pt x="1088" y="2688"/>
                    <a:pt x="1074" y="4613"/>
                  </a:cubicBezTo>
                  <a:cubicBezTo>
                    <a:pt x="1074" y="4613"/>
                    <a:pt x="1" y="11287"/>
                    <a:pt x="6663" y="12055"/>
                  </a:cubicBezTo>
                  <a:lnTo>
                    <a:pt x="7410" y="13550"/>
                  </a:lnTo>
                  <a:cubicBezTo>
                    <a:pt x="7410" y="13550"/>
                    <a:pt x="11190" y="12546"/>
                    <a:pt x="12429" y="11907"/>
                  </a:cubicBezTo>
                  <a:lnTo>
                    <a:pt x="11532" y="10133"/>
                  </a:lnTo>
                  <a:lnTo>
                    <a:pt x="11659" y="9557"/>
                  </a:lnTo>
                  <a:cubicBezTo>
                    <a:pt x="11659" y="9557"/>
                    <a:pt x="14244" y="8128"/>
                    <a:pt x="14671" y="6162"/>
                  </a:cubicBezTo>
                  <a:cubicBezTo>
                    <a:pt x="15020" y="4552"/>
                    <a:pt x="14138" y="4069"/>
                    <a:pt x="14138" y="4069"/>
                  </a:cubicBezTo>
                  <a:lnTo>
                    <a:pt x="9578" y="1"/>
                  </a:lnTo>
                  <a:close/>
                </a:path>
              </a:pathLst>
            </a:custGeom>
            <a:solidFill>
              <a:srgbClr val="F9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4881;p76">
              <a:extLst>
                <a:ext uri="{FF2B5EF4-FFF2-40B4-BE49-F238E27FC236}">
                  <a16:creationId xmlns:a16="http://schemas.microsoft.com/office/drawing/2014/main" id="{5CC46FF5-28F4-4E46-B3E0-5B03E75FE141}"/>
                </a:ext>
              </a:extLst>
            </p:cNvPr>
            <p:cNvSpPr/>
            <p:nvPr/>
          </p:nvSpPr>
          <p:spPr>
            <a:xfrm>
              <a:off x="-4688143" y="3192770"/>
              <a:ext cx="77423" cy="50124"/>
            </a:xfrm>
            <a:custGeom>
              <a:avLst/>
              <a:gdLst/>
              <a:ahLst/>
              <a:cxnLst/>
              <a:rect l="l" t="t" r="r" b="b"/>
              <a:pathLst>
                <a:path w="3704" h="2398" extrusionOk="0">
                  <a:moveTo>
                    <a:pt x="3704" y="1"/>
                  </a:moveTo>
                  <a:cubicBezTo>
                    <a:pt x="3703" y="1"/>
                    <a:pt x="2846" y="1246"/>
                    <a:pt x="1" y="1341"/>
                  </a:cubicBezTo>
                  <a:lnTo>
                    <a:pt x="529" y="2397"/>
                  </a:lnTo>
                  <a:cubicBezTo>
                    <a:pt x="1321" y="2263"/>
                    <a:pt x="3194" y="1766"/>
                    <a:pt x="3704" y="1"/>
                  </a:cubicBezTo>
                  <a:close/>
                </a:path>
              </a:pathLst>
            </a:custGeom>
            <a:solidFill>
              <a:srgbClr val="964727">
                <a:alpha val="1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4882;p76">
              <a:extLst>
                <a:ext uri="{FF2B5EF4-FFF2-40B4-BE49-F238E27FC236}">
                  <a16:creationId xmlns:a16="http://schemas.microsoft.com/office/drawing/2014/main" id="{14862907-376A-4A7A-2ECD-E013FCB20C71}"/>
                </a:ext>
              </a:extLst>
            </p:cNvPr>
            <p:cNvSpPr/>
            <p:nvPr/>
          </p:nvSpPr>
          <p:spPr>
            <a:xfrm>
              <a:off x="-4580223" y="3084662"/>
              <a:ext cx="51023" cy="46592"/>
            </a:xfrm>
            <a:custGeom>
              <a:avLst/>
              <a:gdLst/>
              <a:ahLst/>
              <a:cxnLst/>
              <a:rect l="l" t="t" r="r" b="b"/>
              <a:pathLst>
                <a:path w="2441" h="2229" extrusionOk="0">
                  <a:moveTo>
                    <a:pt x="1597" y="0"/>
                  </a:moveTo>
                  <a:cubicBezTo>
                    <a:pt x="1568" y="0"/>
                    <a:pt x="1539" y="7"/>
                    <a:pt x="1513" y="21"/>
                  </a:cubicBezTo>
                  <a:cubicBezTo>
                    <a:pt x="1224" y="173"/>
                    <a:pt x="368" y="716"/>
                    <a:pt x="29" y="2001"/>
                  </a:cubicBezTo>
                  <a:cubicBezTo>
                    <a:pt x="0" y="2119"/>
                    <a:pt x="90" y="2228"/>
                    <a:pt x="206" y="2228"/>
                  </a:cubicBezTo>
                  <a:cubicBezTo>
                    <a:pt x="216" y="2228"/>
                    <a:pt x="225" y="2227"/>
                    <a:pt x="235" y="2226"/>
                  </a:cubicBezTo>
                  <a:cubicBezTo>
                    <a:pt x="670" y="2158"/>
                    <a:pt x="1533" y="1952"/>
                    <a:pt x="1947" y="1360"/>
                  </a:cubicBezTo>
                  <a:cubicBezTo>
                    <a:pt x="2441" y="653"/>
                    <a:pt x="1930" y="192"/>
                    <a:pt x="1705" y="36"/>
                  </a:cubicBezTo>
                  <a:cubicBezTo>
                    <a:pt x="1673" y="12"/>
                    <a:pt x="1635" y="0"/>
                    <a:pt x="1597" y="0"/>
                  </a:cubicBezTo>
                  <a:close/>
                </a:path>
              </a:pathLst>
            </a:custGeom>
            <a:solidFill>
              <a:srgbClr val="964727">
                <a:alpha val="1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4883;p76">
              <a:extLst>
                <a:ext uri="{FF2B5EF4-FFF2-40B4-BE49-F238E27FC236}">
                  <a16:creationId xmlns:a16="http://schemas.microsoft.com/office/drawing/2014/main" id="{5F377F4A-98E5-70DE-3587-4D172D57743C}"/>
                </a:ext>
              </a:extLst>
            </p:cNvPr>
            <p:cNvSpPr/>
            <p:nvPr/>
          </p:nvSpPr>
          <p:spPr>
            <a:xfrm>
              <a:off x="-4807914" y="3021746"/>
              <a:ext cx="51859" cy="30998"/>
            </a:xfrm>
            <a:custGeom>
              <a:avLst/>
              <a:gdLst/>
              <a:ahLst/>
              <a:cxnLst/>
              <a:rect l="l" t="t" r="r" b="b"/>
              <a:pathLst>
                <a:path w="2481" h="1483" extrusionOk="0">
                  <a:moveTo>
                    <a:pt x="1248" y="0"/>
                  </a:moveTo>
                  <a:cubicBezTo>
                    <a:pt x="1063" y="0"/>
                    <a:pt x="875" y="34"/>
                    <a:pt x="698" y="110"/>
                  </a:cubicBezTo>
                  <a:cubicBezTo>
                    <a:pt x="0" y="411"/>
                    <a:pt x="301" y="1482"/>
                    <a:pt x="301" y="1482"/>
                  </a:cubicBezTo>
                  <a:cubicBezTo>
                    <a:pt x="301" y="1482"/>
                    <a:pt x="707" y="1198"/>
                    <a:pt x="1370" y="1198"/>
                  </a:cubicBezTo>
                  <a:cubicBezTo>
                    <a:pt x="1382" y="1198"/>
                    <a:pt x="1393" y="1198"/>
                    <a:pt x="1404" y="1198"/>
                  </a:cubicBezTo>
                  <a:cubicBezTo>
                    <a:pt x="1760" y="1204"/>
                    <a:pt x="2004" y="1321"/>
                    <a:pt x="2155" y="1430"/>
                  </a:cubicBezTo>
                  <a:cubicBezTo>
                    <a:pt x="2189" y="1456"/>
                    <a:pt x="2228" y="1468"/>
                    <a:pt x="2266" y="1468"/>
                  </a:cubicBezTo>
                  <a:cubicBezTo>
                    <a:pt x="2350" y="1468"/>
                    <a:pt x="2431" y="1409"/>
                    <a:pt x="2446" y="1316"/>
                  </a:cubicBezTo>
                  <a:cubicBezTo>
                    <a:pt x="2480" y="1110"/>
                    <a:pt x="2470" y="899"/>
                    <a:pt x="2418" y="697"/>
                  </a:cubicBezTo>
                  <a:cubicBezTo>
                    <a:pt x="2315" y="298"/>
                    <a:pt x="1795" y="0"/>
                    <a:pt x="1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4884;p76">
              <a:extLst>
                <a:ext uri="{FF2B5EF4-FFF2-40B4-BE49-F238E27FC236}">
                  <a16:creationId xmlns:a16="http://schemas.microsoft.com/office/drawing/2014/main" id="{8751DFBE-CED5-1DBD-212E-B5308B3C5331}"/>
                </a:ext>
              </a:extLst>
            </p:cNvPr>
            <p:cNvSpPr/>
            <p:nvPr/>
          </p:nvSpPr>
          <p:spPr>
            <a:xfrm>
              <a:off x="-4707645" y="3016457"/>
              <a:ext cx="79806" cy="39589"/>
            </a:xfrm>
            <a:custGeom>
              <a:avLst/>
              <a:gdLst/>
              <a:ahLst/>
              <a:cxnLst/>
              <a:rect l="l" t="t" r="r" b="b"/>
              <a:pathLst>
                <a:path w="3818" h="1894" extrusionOk="0">
                  <a:moveTo>
                    <a:pt x="1864" y="0"/>
                  </a:moveTo>
                  <a:cubicBezTo>
                    <a:pt x="1107" y="0"/>
                    <a:pt x="437" y="422"/>
                    <a:pt x="180" y="608"/>
                  </a:cubicBezTo>
                  <a:cubicBezTo>
                    <a:pt x="105" y="659"/>
                    <a:pt x="54" y="737"/>
                    <a:pt x="37" y="826"/>
                  </a:cubicBezTo>
                  <a:cubicBezTo>
                    <a:pt x="8" y="1004"/>
                    <a:pt x="0" y="1186"/>
                    <a:pt x="19" y="1367"/>
                  </a:cubicBezTo>
                  <a:cubicBezTo>
                    <a:pt x="31" y="1484"/>
                    <a:pt x="131" y="1568"/>
                    <a:pt x="241" y="1568"/>
                  </a:cubicBezTo>
                  <a:cubicBezTo>
                    <a:pt x="267" y="1568"/>
                    <a:pt x="293" y="1563"/>
                    <a:pt x="320" y="1553"/>
                  </a:cubicBezTo>
                  <a:cubicBezTo>
                    <a:pt x="620" y="1446"/>
                    <a:pt x="1157" y="1292"/>
                    <a:pt x="1753" y="1292"/>
                  </a:cubicBezTo>
                  <a:cubicBezTo>
                    <a:pt x="2393" y="1292"/>
                    <a:pt x="2760" y="1596"/>
                    <a:pt x="2922" y="1778"/>
                  </a:cubicBezTo>
                  <a:cubicBezTo>
                    <a:pt x="2987" y="1850"/>
                    <a:pt x="3080" y="1894"/>
                    <a:pt x="3174" y="1894"/>
                  </a:cubicBezTo>
                  <a:cubicBezTo>
                    <a:pt x="3203" y="1894"/>
                    <a:pt x="3232" y="1889"/>
                    <a:pt x="3260" y="1881"/>
                  </a:cubicBezTo>
                  <a:cubicBezTo>
                    <a:pt x="3489" y="1813"/>
                    <a:pt x="3649" y="1641"/>
                    <a:pt x="3744" y="1507"/>
                  </a:cubicBezTo>
                  <a:cubicBezTo>
                    <a:pt x="3815" y="1409"/>
                    <a:pt x="3818" y="1276"/>
                    <a:pt x="3751" y="1176"/>
                  </a:cubicBezTo>
                  <a:cubicBezTo>
                    <a:pt x="3539" y="854"/>
                    <a:pt x="2986" y="144"/>
                    <a:pt x="2148" y="21"/>
                  </a:cubicBezTo>
                  <a:cubicBezTo>
                    <a:pt x="2053" y="7"/>
                    <a:pt x="1958" y="0"/>
                    <a:pt x="18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4885;p76">
              <a:extLst>
                <a:ext uri="{FF2B5EF4-FFF2-40B4-BE49-F238E27FC236}">
                  <a16:creationId xmlns:a16="http://schemas.microsoft.com/office/drawing/2014/main" id="{6EBE6791-6393-D9FE-F33D-F02BBC0489D8}"/>
                </a:ext>
              </a:extLst>
            </p:cNvPr>
            <p:cNvSpPr/>
            <p:nvPr/>
          </p:nvSpPr>
          <p:spPr>
            <a:xfrm>
              <a:off x="-4815418" y="2999819"/>
              <a:ext cx="41199" cy="65299"/>
            </a:xfrm>
            <a:custGeom>
              <a:avLst/>
              <a:gdLst/>
              <a:ahLst/>
              <a:cxnLst/>
              <a:rect l="l" t="t" r="r" b="b"/>
              <a:pathLst>
                <a:path w="1971" h="3124" extrusionOk="0">
                  <a:moveTo>
                    <a:pt x="801" y="1"/>
                  </a:moveTo>
                  <a:cubicBezTo>
                    <a:pt x="1" y="1266"/>
                    <a:pt x="498" y="3123"/>
                    <a:pt x="498" y="3123"/>
                  </a:cubicBezTo>
                  <a:cubicBezTo>
                    <a:pt x="945" y="1186"/>
                    <a:pt x="1971" y="208"/>
                    <a:pt x="1971" y="208"/>
                  </a:cubicBezTo>
                  <a:lnTo>
                    <a:pt x="801" y="1"/>
                  </a:lnTo>
                  <a:close/>
                </a:path>
              </a:pathLst>
            </a:custGeom>
            <a:solidFill>
              <a:srgbClr val="5A24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4886;p76">
              <a:extLst>
                <a:ext uri="{FF2B5EF4-FFF2-40B4-BE49-F238E27FC236}">
                  <a16:creationId xmlns:a16="http://schemas.microsoft.com/office/drawing/2014/main" id="{466F0DEC-0EB7-C81E-9D11-C2CC0153BB48}"/>
                </a:ext>
              </a:extLst>
            </p:cNvPr>
            <p:cNvSpPr/>
            <p:nvPr/>
          </p:nvSpPr>
          <p:spPr>
            <a:xfrm>
              <a:off x="-4815418" y="2999819"/>
              <a:ext cx="41199" cy="65299"/>
            </a:xfrm>
            <a:custGeom>
              <a:avLst/>
              <a:gdLst/>
              <a:ahLst/>
              <a:cxnLst/>
              <a:rect l="l" t="t" r="r" b="b"/>
              <a:pathLst>
                <a:path w="1971" h="3124" extrusionOk="0">
                  <a:moveTo>
                    <a:pt x="801" y="1"/>
                  </a:moveTo>
                  <a:cubicBezTo>
                    <a:pt x="1" y="1266"/>
                    <a:pt x="498" y="3123"/>
                    <a:pt x="498" y="3123"/>
                  </a:cubicBezTo>
                  <a:cubicBezTo>
                    <a:pt x="945" y="1186"/>
                    <a:pt x="1971" y="208"/>
                    <a:pt x="1971" y="208"/>
                  </a:cubicBezTo>
                  <a:lnTo>
                    <a:pt x="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4887;p76">
              <a:extLst>
                <a:ext uri="{FF2B5EF4-FFF2-40B4-BE49-F238E27FC236}">
                  <a16:creationId xmlns:a16="http://schemas.microsoft.com/office/drawing/2014/main" id="{5A45424E-6719-AB55-5EBD-EB11A8855B9E}"/>
                </a:ext>
              </a:extLst>
            </p:cNvPr>
            <p:cNvSpPr/>
            <p:nvPr/>
          </p:nvSpPr>
          <p:spPr>
            <a:xfrm>
              <a:off x="-4809963" y="2895787"/>
              <a:ext cx="287848" cy="184381"/>
            </a:xfrm>
            <a:custGeom>
              <a:avLst/>
              <a:gdLst/>
              <a:ahLst/>
              <a:cxnLst/>
              <a:rect l="l" t="t" r="r" b="b"/>
              <a:pathLst>
                <a:path w="13771" h="8821" extrusionOk="0">
                  <a:moveTo>
                    <a:pt x="7521" y="1"/>
                  </a:moveTo>
                  <a:cubicBezTo>
                    <a:pt x="6707" y="1"/>
                    <a:pt x="5676" y="551"/>
                    <a:pt x="5676" y="551"/>
                  </a:cubicBezTo>
                  <a:cubicBezTo>
                    <a:pt x="5676" y="551"/>
                    <a:pt x="5014" y="171"/>
                    <a:pt x="4382" y="171"/>
                  </a:cubicBezTo>
                  <a:cubicBezTo>
                    <a:pt x="4307" y="171"/>
                    <a:pt x="4234" y="176"/>
                    <a:pt x="4161" y="188"/>
                  </a:cubicBezTo>
                  <a:cubicBezTo>
                    <a:pt x="3472" y="301"/>
                    <a:pt x="3167" y="988"/>
                    <a:pt x="3167" y="988"/>
                  </a:cubicBezTo>
                  <a:cubicBezTo>
                    <a:pt x="3167" y="988"/>
                    <a:pt x="2934" y="911"/>
                    <a:pt x="2638" y="911"/>
                  </a:cubicBezTo>
                  <a:cubicBezTo>
                    <a:pt x="2365" y="911"/>
                    <a:pt x="2037" y="977"/>
                    <a:pt x="1790" y="1234"/>
                  </a:cubicBezTo>
                  <a:cubicBezTo>
                    <a:pt x="1279" y="1768"/>
                    <a:pt x="1598" y="2323"/>
                    <a:pt x="1598" y="2323"/>
                  </a:cubicBezTo>
                  <a:cubicBezTo>
                    <a:pt x="1598" y="2323"/>
                    <a:pt x="686" y="2382"/>
                    <a:pt x="299" y="3283"/>
                  </a:cubicBezTo>
                  <a:cubicBezTo>
                    <a:pt x="1" y="3975"/>
                    <a:pt x="807" y="4097"/>
                    <a:pt x="807" y="4097"/>
                  </a:cubicBezTo>
                  <a:cubicBezTo>
                    <a:pt x="807" y="4097"/>
                    <a:pt x="124" y="4225"/>
                    <a:pt x="81" y="5014"/>
                  </a:cubicBezTo>
                  <a:cubicBezTo>
                    <a:pt x="59" y="5431"/>
                    <a:pt x="489" y="5616"/>
                    <a:pt x="950" y="5616"/>
                  </a:cubicBezTo>
                  <a:cubicBezTo>
                    <a:pt x="1363" y="5616"/>
                    <a:pt x="1800" y="5468"/>
                    <a:pt x="1961" y="5207"/>
                  </a:cubicBezTo>
                  <a:cubicBezTo>
                    <a:pt x="1961" y="5207"/>
                    <a:pt x="2044" y="5640"/>
                    <a:pt x="2529" y="5640"/>
                  </a:cubicBezTo>
                  <a:cubicBezTo>
                    <a:pt x="2592" y="5640"/>
                    <a:pt x="2662" y="5633"/>
                    <a:pt x="2739" y="5616"/>
                  </a:cubicBezTo>
                  <a:cubicBezTo>
                    <a:pt x="3413" y="5473"/>
                    <a:pt x="3637" y="4868"/>
                    <a:pt x="3637" y="4868"/>
                  </a:cubicBezTo>
                  <a:cubicBezTo>
                    <a:pt x="3637" y="4868"/>
                    <a:pt x="3838" y="5070"/>
                    <a:pt x="4179" y="5070"/>
                  </a:cubicBezTo>
                  <a:cubicBezTo>
                    <a:pt x="4464" y="5070"/>
                    <a:pt x="4846" y="4930"/>
                    <a:pt x="5292" y="4416"/>
                  </a:cubicBezTo>
                  <a:cubicBezTo>
                    <a:pt x="5292" y="4416"/>
                    <a:pt x="5393" y="5170"/>
                    <a:pt x="6145" y="5233"/>
                  </a:cubicBezTo>
                  <a:cubicBezTo>
                    <a:pt x="6183" y="5237"/>
                    <a:pt x="6220" y="5238"/>
                    <a:pt x="6256" y="5238"/>
                  </a:cubicBezTo>
                  <a:cubicBezTo>
                    <a:pt x="6952" y="5238"/>
                    <a:pt x="7443" y="4688"/>
                    <a:pt x="7443" y="4688"/>
                  </a:cubicBezTo>
                  <a:lnTo>
                    <a:pt x="7443" y="4688"/>
                  </a:lnTo>
                  <a:cubicBezTo>
                    <a:pt x="7443" y="4688"/>
                    <a:pt x="7155" y="5615"/>
                    <a:pt x="7620" y="5640"/>
                  </a:cubicBezTo>
                  <a:cubicBezTo>
                    <a:pt x="7630" y="5641"/>
                    <a:pt x="7641" y="5641"/>
                    <a:pt x="7651" y="5641"/>
                  </a:cubicBezTo>
                  <a:cubicBezTo>
                    <a:pt x="8110" y="5641"/>
                    <a:pt x="8662" y="5120"/>
                    <a:pt x="8662" y="5120"/>
                  </a:cubicBezTo>
                  <a:cubicBezTo>
                    <a:pt x="8662" y="5120"/>
                    <a:pt x="9382" y="8388"/>
                    <a:pt x="10695" y="8820"/>
                  </a:cubicBezTo>
                  <a:cubicBezTo>
                    <a:pt x="10695" y="8820"/>
                    <a:pt x="11172" y="7314"/>
                    <a:pt x="12399" y="7314"/>
                  </a:cubicBezTo>
                  <a:cubicBezTo>
                    <a:pt x="12664" y="7314"/>
                    <a:pt x="12963" y="7385"/>
                    <a:pt x="13301" y="7555"/>
                  </a:cubicBezTo>
                  <a:cubicBezTo>
                    <a:pt x="13301" y="7555"/>
                    <a:pt x="13771" y="7023"/>
                    <a:pt x="13664" y="6595"/>
                  </a:cubicBezTo>
                  <a:cubicBezTo>
                    <a:pt x="13556" y="6167"/>
                    <a:pt x="12809" y="5826"/>
                    <a:pt x="12809" y="5826"/>
                  </a:cubicBezTo>
                  <a:cubicBezTo>
                    <a:pt x="12809" y="5826"/>
                    <a:pt x="13760" y="5441"/>
                    <a:pt x="13679" y="4972"/>
                  </a:cubicBezTo>
                  <a:cubicBezTo>
                    <a:pt x="13600" y="4502"/>
                    <a:pt x="12874" y="4181"/>
                    <a:pt x="12874" y="4181"/>
                  </a:cubicBezTo>
                  <a:cubicBezTo>
                    <a:pt x="12874" y="4181"/>
                    <a:pt x="13498" y="3868"/>
                    <a:pt x="13258" y="3156"/>
                  </a:cubicBezTo>
                  <a:cubicBezTo>
                    <a:pt x="13117" y="2738"/>
                    <a:pt x="12549" y="2661"/>
                    <a:pt x="12150" y="2661"/>
                  </a:cubicBezTo>
                  <a:cubicBezTo>
                    <a:pt x="11917" y="2661"/>
                    <a:pt x="11742" y="2687"/>
                    <a:pt x="11742" y="2687"/>
                  </a:cubicBezTo>
                  <a:cubicBezTo>
                    <a:pt x="11742" y="2687"/>
                    <a:pt x="11784" y="1837"/>
                    <a:pt x="10743" y="1837"/>
                  </a:cubicBezTo>
                  <a:cubicBezTo>
                    <a:pt x="10743" y="1837"/>
                    <a:pt x="10477" y="917"/>
                    <a:pt x="9380" y="917"/>
                  </a:cubicBezTo>
                  <a:cubicBezTo>
                    <a:pt x="9224" y="917"/>
                    <a:pt x="9051" y="936"/>
                    <a:pt x="8859" y="979"/>
                  </a:cubicBezTo>
                  <a:cubicBezTo>
                    <a:pt x="8859" y="979"/>
                    <a:pt x="8581" y="145"/>
                    <a:pt x="7748" y="17"/>
                  </a:cubicBezTo>
                  <a:cubicBezTo>
                    <a:pt x="7675" y="6"/>
                    <a:pt x="7599" y="1"/>
                    <a:pt x="7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4888;p76">
              <a:extLst>
                <a:ext uri="{FF2B5EF4-FFF2-40B4-BE49-F238E27FC236}">
                  <a16:creationId xmlns:a16="http://schemas.microsoft.com/office/drawing/2014/main" id="{59A35063-2532-6662-6D23-2613E7D278BB}"/>
                </a:ext>
              </a:extLst>
            </p:cNvPr>
            <p:cNvSpPr/>
            <p:nvPr/>
          </p:nvSpPr>
          <p:spPr>
            <a:xfrm>
              <a:off x="-4784587" y="3069362"/>
              <a:ext cx="24811" cy="41073"/>
            </a:xfrm>
            <a:custGeom>
              <a:avLst/>
              <a:gdLst/>
              <a:ahLst/>
              <a:cxnLst/>
              <a:rect l="l" t="t" r="r" b="b"/>
              <a:pathLst>
                <a:path w="1187" h="1965" extrusionOk="0">
                  <a:moveTo>
                    <a:pt x="450" y="0"/>
                  </a:moveTo>
                  <a:cubicBezTo>
                    <a:pt x="433" y="0"/>
                    <a:pt x="417" y="2"/>
                    <a:pt x="401" y="5"/>
                  </a:cubicBezTo>
                  <a:cubicBezTo>
                    <a:pt x="133" y="59"/>
                    <a:pt x="0" y="539"/>
                    <a:pt x="106" y="1078"/>
                  </a:cubicBezTo>
                  <a:cubicBezTo>
                    <a:pt x="206" y="1585"/>
                    <a:pt x="480" y="1964"/>
                    <a:pt x="737" y="1964"/>
                  </a:cubicBezTo>
                  <a:cubicBezTo>
                    <a:pt x="753" y="1964"/>
                    <a:pt x="769" y="1963"/>
                    <a:pt x="785" y="1959"/>
                  </a:cubicBezTo>
                  <a:cubicBezTo>
                    <a:pt x="1053" y="1907"/>
                    <a:pt x="1186" y="1427"/>
                    <a:pt x="1080" y="888"/>
                  </a:cubicBezTo>
                  <a:cubicBezTo>
                    <a:pt x="981" y="379"/>
                    <a:pt x="706"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4889;p76">
              <a:extLst>
                <a:ext uri="{FF2B5EF4-FFF2-40B4-BE49-F238E27FC236}">
                  <a16:creationId xmlns:a16="http://schemas.microsoft.com/office/drawing/2014/main" id="{BE97B13E-171F-ACB1-467C-8FE5EC3EC528}"/>
                </a:ext>
              </a:extLst>
            </p:cNvPr>
            <p:cNvSpPr/>
            <p:nvPr/>
          </p:nvSpPr>
          <p:spPr>
            <a:xfrm>
              <a:off x="-4691529" y="3070407"/>
              <a:ext cx="27570" cy="40175"/>
            </a:xfrm>
            <a:custGeom>
              <a:avLst/>
              <a:gdLst/>
              <a:ahLst/>
              <a:cxnLst/>
              <a:rect l="l" t="t" r="r" b="b"/>
              <a:pathLst>
                <a:path w="1319" h="1922" extrusionOk="0">
                  <a:moveTo>
                    <a:pt x="399" y="0"/>
                  </a:moveTo>
                  <a:cubicBezTo>
                    <a:pt x="369" y="0"/>
                    <a:pt x="338" y="5"/>
                    <a:pt x="310" y="16"/>
                  </a:cubicBezTo>
                  <a:cubicBezTo>
                    <a:pt x="53" y="110"/>
                    <a:pt x="1" y="610"/>
                    <a:pt x="194" y="1133"/>
                  </a:cubicBezTo>
                  <a:cubicBezTo>
                    <a:pt x="364" y="1597"/>
                    <a:pt x="671" y="1921"/>
                    <a:pt x="918" y="1921"/>
                  </a:cubicBezTo>
                  <a:cubicBezTo>
                    <a:pt x="949" y="1921"/>
                    <a:pt x="980" y="1916"/>
                    <a:pt x="1009" y="1905"/>
                  </a:cubicBezTo>
                  <a:cubicBezTo>
                    <a:pt x="1266" y="1811"/>
                    <a:pt x="1318" y="1311"/>
                    <a:pt x="1125" y="788"/>
                  </a:cubicBezTo>
                  <a:cubicBezTo>
                    <a:pt x="954" y="325"/>
                    <a:pt x="647" y="0"/>
                    <a:pt x="3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4890;p76">
              <a:extLst>
                <a:ext uri="{FF2B5EF4-FFF2-40B4-BE49-F238E27FC236}">
                  <a16:creationId xmlns:a16="http://schemas.microsoft.com/office/drawing/2014/main" id="{7855F87C-EC5C-0B8E-551E-085CD4CE8BFE}"/>
                </a:ext>
              </a:extLst>
            </p:cNvPr>
            <p:cNvSpPr/>
            <p:nvPr/>
          </p:nvSpPr>
          <p:spPr>
            <a:xfrm>
              <a:off x="-4799365" y="3067230"/>
              <a:ext cx="49999" cy="15154"/>
            </a:xfrm>
            <a:custGeom>
              <a:avLst/>
              <a:gdLst/>
              <a:ahLst/>
              <a:cxnLst/>
              <a:rect l="l" t="t" r="r" b="b"/>
              <a:pathLst>
                <a:path w="2392" h="725" extrusionOk="0">
                  <a:moveTo>
                    <a:pt x="945" y="0"/>
                  </a:moveTo>
                  <a:cubicBezTo>
                    <a:pt x="458" y="0"/>
                    <a:pt x="95" y="151"/>
                    <a:pt x="88" y="154"/>
                  </a:cubicBezTo>
                  <a:cubicBezTo>
                    <a:pt x="29" y="173"/>
                    <a:pt x="1" y="238"/>
                    <a:pt x="25" y="295"/>
                  </a:cubicBezTo>
                  <a:cubicBezTo>
                    <a:pt x="42" y="336"/>
                    <a:pt x="82" y="360"/>
                    <a:pt x="123" y="360"/>
                  </a:cubicBezTo>
                  <a:cubicBezTo>
                    <a:pt x="139" y="360"/>
                    <a:pt x="155" y="357"/>
                    <a:pt x="170" y="349"/>
                  </a:cubicBezTo>
                  <a:cubicBezTo>
                    <a:pt x="177" y="345"/>
                    <a:pt x="505" y="210"/>
                    <a:pt x="944" y="210"/>
                  </a:cubicBezTo>
                  <a:cubicBezTo>
                    <a:pt x="1326" y="210"/>
                    <a:pt x="1792" y="313"/>
                    <a:pt x="2204" y="696"/>
                  </a:cubicBezTo>
                  <a:cubicBezTo>
                    <a:pt x="2224" y="714"/>
                    <a:pt x="2249" y="724"/>
                    <a:pt x="2276" y="724"/>
                  </a:cubicBezTo>
                  <a:cubicBezTo>
                    <a:pt x="2304" y="724"/>
                    <a:pt x="2332" y="713"/>
                    <a:pt x="2352" y="692"/>
                  </a:cubicBezTo>
                  <a:cubicBezTo>
                    <a:pt x="2392" y="649"/>
                    <a:pt x="2390" y="582"/>
                    <a:pt x="2348" y="542"/>
                  </a:cubicBezTo>
                  <a:cubicBezTo>
                    <a:pt x="1889" y="115"/>
                    <a:pt x="1370" y="0"/>
                    <a:pt x="9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4891;p76">
              <a:extLst>
                <a:ext uri="{FF2B5EF4-FFF2-40B4-BE49-F238E27FC236}">
                  <a16:creationId xmlns:a16="http://schemas.microsoft.com/office/drawing/2014/main" id="{77C6AC0B-B161-AE32-F751-E427A0E51462}"/>
                </a:ext>
              </a:extLst>
            </p:cNvPr>
            <p:cNvSpPr/>
            <p:nvPr/>
          </p:nvSpPr>
          <p:spPr>
            <a:xfrm>
              <a:off x="-4703632" y="3068107"/>
              <a:ext cx="55935" cy="10618"/>
            </a:xfrm>
            <a:custGeom>
              <a:avLst/>
              <a:gdLst/>
              <a:ahLst/>
              <a:cxnLst/>
              <a:rect l="l" t="t" r="r" b="b"/>
              <a:pathLst>
                <a:path w="2676" h="508" extrusionOk="0">
                  <a:moveTo>
                    <a:pt x="1447" y="0"/>
                  </a:moveTo>
                  <a:cubicBezTo>
                    <a:pt x="735" y="0"/>
                    <a:pt x="137" y="287"/>
                    <a:pt x="99" y="305"/>
                  </a:cubicBezTo>
                  <a:cubicBezTo>
                    <a:pt x="0" y="363"/>
                    <a:pt x="53" y="504"/>
                    <a:pt x="150" y="504"/>
                  </a:cubicBezTo>
                  <a:cubicBezTo>
                    <a:pt x="164" y="504"/>
                    <a:pt x="178" y="502"/>
                    <a:pt x="193" y="496"/>
                  </a:cubicBezTo>
                  <a:cubicBezTo>
                    <a:pt x="201" y="492"/>
                    <a:pt x="779" y="216"/>
                    <a:pt x="1453" y="216"/>
                  </a:cubicBezTo>
                  <a:cubicBezTo>
                    <a:pt x="1790" y="216"/>
                    <a:pt x="2150" y="285"/>
                    <a:pt x="2476" y="490"/>
                  </a:cubicBezTo>
                  <a:cubicBezTo>
                    <a:pt x="2493" y="501"/>
                    <a:pt x="2513" y="507"/>
                    <a:pt x="2533" y="507"/>
                  </a:cubicBezTo>
                  <a:lnTo>
                    <a:pt x="2533" y="506"/>
                  </a:lnTo>
                  <a:cubicBezTo>
                    <a:pt x="2636" y="503"/>
                    <a:pt x="2675" y="369"/>
                    <a:pt x="2589" y="311"/>
                  </a:cubicBezTo>
                  <a:cubicBezTo>
                    <a:pt x="2219" y="78"/>
                    <a:pt x="1818" y="0"/>
                    <a:pt x="14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4892;p76">
              <a:extLst>
                <a:ext uri="{FF2B5EF4-FFF2-40B4-BE49-F238E27FC236}">
                  <a16:creationId xmlns:a16="http://schemas.microsoft.com/office/drawing/2014/main" id="{DBACC10E-760B-0A2B-8DF6-C1C791085ABB}"/>
                </a:ext>
              </a:extLst>
            </p:cNvPr>
            <p:cNvSpPr/>
            <p:nvPr/>
          </p:nvSpPr>
          <p:spPr>
            <a:xfrm>
              <a:off x="-4744621" y="3089553"/>
              <a:ext cx="23892" cy="48076"/>
            </a:xfrm>
            <a:custGeom>
              <a:avLst/>
              <a:gdLst/>
              <a:ahLst/>
              <a:cxnLst/>
              <a:rect l="l" t="t" r="r" b="b"/>
              <a:pathLst>
                <a:path w="1143" h="2300" extrusionOk="0">
                  <a:moveTo>
                    <a:pt x="306" y="1"/>
                  </a:moveTo>
                  <a:cubicBezTo>
                    <a:pt x="255" y="1"/>
                    <a:pt x="210" y="39"/>
                    <a:pt x="203" y="91"/>
                  </a:cubicBezTo>
                  <a:cubicBezTo>
                    <a:pt x="195" y="149"/>
                    <a:pt x="0" y="1523"/>
                    <a:pt x="31" y="2136"/>
                  </a:cubicBezTo>
                  <a:lnTo>
                    <a:pt x="35" y="2198"/>
                  </a:lnTo>
                  <a:lnTo>
                    <a:pt x="92" y="2225"/>
                  </a:lnTo>
                  <a:cubicBezTo>
                    <a:pt x="102" y="2230"/>
                    <a:pt x="253" y="2300"/>
                    <a:pt x="534" y="2300"/>
                  </a:cubicBezTo>
                  <a:cubicBezTo>
                    <a:pt x="706" y="2298"/>
                    <a:pt x="877" y="2276"/>
                    <a:pt x="1044" y="2232"/>
                  </a:cubicBezTo>
                  <a:cubicBezTo>
                    <a:pt x="1104" y="2222"/>
                    <a:pt x="1142" y="2161"/>
                    <a:pt x="1127" y="2102"/>
                  </a:cubicBezTo>
                  <a:cubicBezTo>
                    <a:pt x="1115" y="2054"/>
                    <a:pt x="1072" y="2022"/>
                    <a:pt x="1025" y="2022"/>
                  </a:cubicBezTo>
                  <a:cubicBezTo>
                    <a:pt x="1014" y="2022"/>
                    <a:pt x="1003" y="2024"/>
                    <a:pt x="993" y="2027"/>
                  </a:cubicBezTo>
                  <a:cubicBezTo>
                    <a:pt x="810" y="2073"/>
                    <a:pt x="656" y="2088"/>
                    <a:pt x="533" y="2088"/>
                  </a:cubicBezTo>
                  <a:cubicBezTo>
                    <a:pt x="395" y="2088"/>
                    <a:pt x="297" y="2069"/>
                    <a:pt x="240" y="2054"/>
                  </a:cubicBezTo>
                  <a:cubicBezTo>
                    <a:pt x="226" y="1428"/>
                    <a:pt x="411" y="135"/>
                    <a:pt x="412" y="122"/>
                  </a:cubicBezTo>
                  <a:cubicBezTo>
                    <a:pt x="421" y="64"/>
                    <a:pt x="381" y="11"/>
                    <a:pt x="323" y="2"/>
                  </a:cubicBezTo>
                  <a:cubicBezTo>
                    <a:pt x="318" y="1"/>
                    <a:pt x="312" y="1"/>
                    <a:pt x="3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4893;p76">
              <a:extLst>
                <a:ext uri="{FF2B5EF4-FFF2-40B4-BE49-F238E27FC236}">
                  <a16:creationId xmlns:a16="http://schemas.microsoft.com/office/drawing/2014/main" id="{E4CC2E4A-46FA-8F5F-C76A-203174C141E3}"/>
                </a:ext>
              </a:extLst>
            </p:cNvPr>
            <p:cNvSpPr/>
            <p:nvPr/>
          </p:nvSpPr>
          <p:spPr>
            <a:xfrm>
              <a:off x="-4708627" y="3141517"/>
              <a:ext cx="43895" cy="34489"/>
            </a:xfrm>
            <a:custGeom>
              <a:avLst/>
              <a:gdLst/>
              <a:ahLst/>
              <a:cxnLst/>
              <a:rect l="l" t="t" r="r" b="b"/>
              <a:pathLst>
                <a:path w="2100" h="1650" extrusionOk="0">
                  <a:moveTo>
                    <a:pt x="1978" y="0"/>
                  </a:moveTo>
                  <a:cubicBezTo>
                    <a:pt x="1936" y="0"/>
                    <a:pt x="1895" y="26"/>
                    <a:pt x="1879" y="69"/>
                  </a:cubicBezTo>
                  <a:cubicBezTo>
                    <a:pt x="1409" y="1079"/>
                    <a:pt x="129" y="1439"/>
                    <a:pt x="117" y="1442"/>
                  </a:cubicBezTo>
                  <a:cubicBezTo>
                    <a:pt x="1" y="1477"/>
                    <a:pt x="23" y="1647"/>
                    <a:pt x="145" y="1649"/>
                  </a:cubicBezTo>
                  <a:cubicBezTo>
                    <a:pt x="155" y="1649"/>
                    <a:pt x="163" y="1648"/>
                    <a:pt x="173" y="1647"/>
                  </a:cubicBezTo>
                  <a:cubicBezTo>
                    <a:pt x="230" y="1631"/>
                    <a:pt x="1558" y="1258"/>
                    <a:pt x="2070" y="158"/>
                  </a:cubicBezTo>
                  <a:cubicBezTo>
                    <a:pt x="2099" y="105"/>
                    <a:pt x="2078" y="37"/>
                    <a:pt x="2022" y="10"/>
                  </a:cubicBezTo>
                  <a:cubicBezTo>
                    <a:pt x="2008" y="3"/>
                    <a:pt x="1993" y="0"/>
                    <a:pt x="19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4894;p76">
              <a:extLst>
                <a:ext uri="{FF2B5EF4-FFF2-40B4-BE49-F238E27FC236}">
                  <a16:creationId xmlns:a16="http://schemas.microsoft.com/office/drawing/2014/main" id="{68F0DD08-8C09-0933-8023-E401DA06BBC6}"/>
                </a:ext>
              </a:extLst>
            </p:cNvPr>
            <p:cNvSpPr/>
            <p:nvPr/>
          </p:nvSpPr>
          <p:spPr>
            <a:xfrm>
              <a:off x="-4580223" y="3081276"/>
              <a:ext cx="38377" cy="41951"/>
            </a:xfrm>
            <a:custGeom>
              <a:avLst/>
              <a:gdLst/>
              <a:ahLst/>
              <a:cxnLst/>
              <a:rect l="l" t="t" r="r" b="b"/>
              <a:pathLst>
                <a:path w="1836" h="2007" extrusionOk="0">
                  <a:moveTo>
                    <a:pt x="1725" y="1"/>
                  </a:moveTo>
                  <a:cubicBezTo>
                    <a:pt x="1718" y="1"/>
                    <a:pt x="1712" y="1"/>
                    <a:pt x="1705" y="3"/>
                  </a:cubicBezTo>
                  <a:cubicBezTo>
                    <a:pt x="1661" y="10"/>
                    <a:pt x="612" y="192"/>
                    <a:pt x="21" y="1865"/>
                  </a:cubicBezTo>
                  <a:cubicBezTo>
                    <a:pt x="1" y="1920"/>
                    <a:pt x="30" y="1981"/>
                    <a:pt x="85" y="2001"/>
                  </a:cubicBezTo>
                  <a:cubicBezTo>
                    <a:pt x="97" y="2005"/>
                    <a:pt x="108" y="2007"/>
                    <a:pt x="121" y="2007"/>
                  </a:cubicBezTo>
                  <a:cubicBezTo>
                    <a:pt x="165" y="2007"/>
                    <a:pt x="206" y="1980"/>
                    <a:pt x="221" y="1937"/>
                  </a:cubicBezTo>
                  <a:cubicBezTo>
                    <a:pt x="766" y="391"/>
                    <a:pt x="1729" y="215"/>
                    <a:pt x="1739" y="212"/>
                  </a:cubicBezTo>
                  <a:cubicBezTo>
                    <a:pt x="1796" y="203"/>
                    <a:pt x="1835" y="148"/>
                    <a:pt x="1825" y="92"/>
                  </a:cubicBezTo>
                  <a:cubicBezTo>
                    <a:pt x="1819" y="39"/>
                    <a:pt x="1775" y="1"/>
                    <a:pt x="17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4895;p76">
              <a:extLst>
                <a:ext uri="{FF2B5EF4-FFF2-40B4-BE49-F238E27FC236}">
                  <a16:creationId xmlns:a16="http://schemas.microsoft.com/office/drawing/2014/main" id="{F661CB52-770A-58D5-53EA-24FD30ADE873}"/>
                </a:ext>
              </a:extLst>
            </p:cNvPr>
            <p:cNvSpPr/>
            <p:nvPr/>
          </p:nvSpPr>
          <p:spPr>
            <a:xfrm>
              <a:off x="-4574350" y="3101447"/>
              <a:ext cx="30852" cy="9197"/>
            </a:xfrm>
            <a:custGeom>
              <a:avLst/>
              <a:gdLst/>
              <a:ahLst/>
              <a:cxnLst/>
              <a:rect l="l" t="t" r="r" b="b"/>
              <a:pathLst>
                <a:path w="1476" h="440" extrusionOk="0">
                  <a:moveTo>
                    <a:pt x="1326" y="0"/>
                  </a:moveTo>
                  <a:cubicBezTo>
                    <a:pt x="1311" y="0"/>
                    <a:pt x="1294" y="4"/>
                    <a:pt x="1277" y="12"/>
                  </a:cubicBezTo>
                  <a:cubicBezTo>
                    <a:pt x="1273" y="14"/>
                    <a:pt x="886" y="228"/>
                    <a:pt x="449" y="228"/>
                  </a:cubicBezTo>
                  <a:cubicBezTo>
                    <a:pt x="352" y="228"/>
                    <a:pt x="252" y="217"/>
                    <a:pt x="153" y="191"/>
                  </a:cubicBezTo>
                  <a:cubicBezTo>
                    <a:pt x="141" y="187"/>
                    <a:pt x="129" y="185"/>
                    <a:pt x="118" y="185"/>
                  </a:cubicBezTo>
                  <a:cubicBezTo>
                    <a:pt x="72" y="185"/>
                    <a:pt x="29" y="216"/>
                    <a:pt x="16" y="263"/>
                  </a:cubicBezTo>
                  <a:cubicBezTo>
                    <a:pt x="1" y="323"/>
                    <a:pt x="39" y="383"/>
                    <a:pt x="100" y="395"/>
                  </a:cubicBezTo>
                  <a:cubicBezTo>
                    <a:pt x="215" y="426"/>
                    <a:pt x="334" y="440"/>
                    <a:pt x="454" y="440"/>
                  </a:cubicBezTo>
                  <a:cubicBezTo>
                    <a:pt x="943" y="440"/>
                    <a:pt x="1359" y="207"/>
                    <a:pt x="1382" y="196"/>
                  </a:cubicBezTo>
                  <a:cubicBezTo>
                    <a:pt x="1475" y="133"/>
                    <a:pt x="1419" y="0"/>
                    <a:pt x="13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4896;p76">
              <a:extLst>
                <a:ext uri="{FF2B5EF4-FFF2-40B4-BE49-F238E27FC236}">
                  <a16:creationId xmlns:a16="http://schemas.microsoft.com/office/drawing/2014/main" id="{A1563552-EDC3-7E9B-3D51-55FE8E2159E1}"/>
                </a:ext>
              </a:extLst>
            </p:cNvPr>
            <p:cNvSpPr/>
            <p:nvPr/>
          </p:nvSpPr>
          <p:spPr>
            <a:xfrm>
              <a:off x="-4688791" y="3184597"/>
              <a:ext cx="86557" cy="38586"/>
            </a:xfrm>
            <a:custGeom>
              <a:avLst/>
              <a:gdLst/>
              <a:ahLst/>
              <a:cxnLst/>
              <a:rect l="l" t="t" r="r" b="b"/>
              <a:pathLst>
                <a:path w="4141" h="1846" extrusionOk="0">
                  <a:moveTo>
                    <a:pt x="3995" y="0"/>
                  </a:moveTo>
                  <a:cubicBezTo>
                    <a:pt x="3969" y="0"/>
                    <a:pt x="3943" y="11"/>
                    <a:pt x="3920" y="35"/>
                  </a:cubicBezTo>
                  <a:cubicBezTo>
                    <a:pt x="2691" y="1503"/>
                    <a:pt x="905" y="1634"/>
                    <a:pt x="316" y="1634"/>
                  </a:cubicBezTo>
                  <a:cubicBezTo>
                    <a:pt x="194" y="1634"/>
                    <a:pt x="123" y="1628"/>
                    <a:pt x="119" y="1628"/>
                  </a:cubicBezTo>
                  <a:cubicBezTo>
                    <a:pt x="118" y="1628"/>
                    <a:pt x="116" y="1627"/>
                    <a:pt x="114" y="1627"/>
                  </a:cubicBezTo>
                  <a:cubicBezTo>
                    <a:pt x="58" y="1627"/>
                    <a:pt x="12" y="1669"/>
                    <a:pt x="5" y="1724"/>
                  </a:cubicBezTo>
                  <a:cubicBezTo>
                    <a:pt x="1" y="1782"/>
                    <a:pt x="43" y="1834"/>
                    <a:pt x="101" y="1838"/>
                  </a:cubicBezTo>
                  <a:cubicBezTo>
                    <a:pt x="105" y="1839"/>
                    <a:pt x="179" y="1845"/>
                    <a:pt x="307" y="1845"/>
                  </a:cubicBezTo>
                  <a:cubicBezTo>
                    <a:pt x="923" y="1845"/>
                    <a:pt x="2793" y="1709"/>
                    <a:pt x="4082" y="170"/>
                  </a:cubicBezTo>
                  <a:cubicBezTo>
                    <a:pt x="4140" y="91"/>
                    <a:pt x="4072" y="0"/>
                    <a:pt x="39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4897;p76">
              <a:extLst>
                <a:ext uri="{FF2B5EF4-FFF2-40B4-BE49-F238E27FC236}">
                  <a16:creationId xmlns:a16="http://schemas.microsoft.com/office/drawing/2014/main" id="{F2AAF666-5CE6-8D12-8690-8EFA506755DD}"/>
                </a:ext>
              </a:extLst>
            </p:cNvPr>
            <p:cNvSpPr/>
            <p:nvPr/>
          </p:nvSpPr>
          <p:spPr>
            <a:xfrm>
              <a:off x="-4683001" y="3170195"/>
              <a:ext cx="22846" cy="17788"/>
            </a:xfrm>
            <a:custGeom>
              <a:avLst/>
              <a:gdLst/>
              <a:ahLst/>
              <a:cxnLst/>
              <a:rect l="l" t="t" r="r" b="b"/>
              <a:pathLst>
                <a:path w="1093" h="851" extrusionOk="0">
                  <a:moveTo>
                    <a:pt x="910" y="0"/>
                  </a:moveTo>
                  <a:cubicBezTo>
                    <a:pt x="888" y="0"/>
                    <a:pt x="862" y="8"/>
                    <a:pt x="832" y="26"/>
                  </a:cubicBezTo>
                  <a:cubicBezTo>
                    <a:pt x="565" y="186"/>
                    <a:pt x="1" y="618"/>
                    <a:pt x="1" y="618"/>
                  </a:cubicBezTo>
                  <a:cubicBezTo>
                    <a:pt x="63" y="751"/>
                    <a:pt x="300" y="851"/>
                    <a:pt x="525" y="851"/>
                  </a:cubicBezTo>
                  <a:cubicBezTo>
                    <a:pt x="670" y="851"/>
                    <a:pt x="811" y="810"/>
                    <a:pt x="897" y="710"/>
                  </a:cubicBezTo>
                  <a:cubicBezTo>
                    <a:pt x="1058" y="525"/>
                    <a:pt x="1093" y="0"/>
                    <a:pt x="910" y="0"/>
                  </a:cubicBezTo>
                  <a:close/>
                </a:path>
              </a:pathLst>
            </a:custGeom>
            <a:solidFill>
              <a:srgbClr val="964727">
                <a:alpha val="1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4898;p76">
              <a:extLst>
                <a:ext uri="{FF2B5EF4-FFF2-40B4-BE49-F238E27FC236}">
                  <a16:creationId xmlns:a16="http://schemas.microsoft.com/office/drawing/2014/main" id="{ACA23591-589F-D523-BBC1-A6EE39C8F558}"/>
                </a:ext>
              </a:extLst>
            </p:cNvPr>
            <p:cNvSpPr/>
            <p:nvPr/>
          </p:nvSpPr>
          <p:spPr>
            <a:xfrm>
              <a:off x="-6580499" y="3200901"/>
              <a:ext cx="530296" cy="338495"/>
            </a:xfrm>
            <a:custGeom>
              <a:avLst/>
              <a:gdLst/>
              <a:ahLst/>
              <a:cxnLst/>
              <a:rect l="l" t="t" r="r" b="b"/>
              <a:pathLst>
                <a:path w="25370" h="16194" extrusionOk="0">
                  <a:moveTo>
                    <a:pt x="12471" y="0"/>
                  </a:moveTo>
                  <a:cubicBezTo>
                    <a:pt x="5553" y="0"/>
                    <a:pt x="4783" y="7486"/>
                    <a:pt x="4783" y="7486"/>
                  </a:cubicBezTo>
                  <a:cubicBezTo>
                    <a:pt x="2777" y="7492"/>
                    <a:pt x="0" y="8719"/>
                    <a:pt x="0" y="12392"/>
                  </a:cubicBezTo>
                  <a:cubicBezTo>
                    <a:pt x="0" y="16065"/>
                    <a:pt x="5724" y="16193"/>
                    <a:pt x="5724" y="16193"/>
                  </a:cubicBezTo>
                  <a:lnTo>
                    <a:pt x="18836" y="16193"/>
                  </a:lnTo>
                  <a:cubicBezTo>
                    <a:pt x="22808" y="16193"/>
                    <a:pt x="25370" y="14014"/>
                    <a:pt x="24899" y="11025"/>
                  </a:cubicBezTo>
                  <a:cubicBezTo>
                    <a:pt x="24431" y="8035"/>
                    <a:pt x="20159" y="7651"/>
                    <a:pt x="20159" y="7651"/>
                  </a:cubicBezTo>
                  <a:cubicBezTo>
                    <a:pt x="20629" y="6413"/>
                    <a:pt x="19391" y="0"/>
                    <a:pt x="124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4899;p76">
              <a:extLst>
                <a:ext uri="{FF2B5EF4-FFF2-40B4-BE49-F238E27FC236}">
                  <a16:creationId xmlns:a16="http://schemas.microsoft.com/office/drawing/2014/main" id="{8239F504-DF6E-5695-3AAF-D29136340827}"/>
                </a:ext>
              </a:extLst>
            </p:cNvPr>
            <p:cNvSpPr/>
            <p:nvPr/>
          </p:nvSpPr>
          <p:spPr>
            <a:xfrm>
              <a:off x="-6497390" y="4001503"/>
              <a:ext cx="511798" cy="506112"/>
            </a:xfrm>
            <a:custGeom>
              <a:avLst/>
              <a:gdLst/>
              <a:ahLst/>
              <a:cxnLst/>
              <a:rect l="l" t="t" r="r" b="b"/>
              <a:pathLst>
                <a:path w="24485" h="24213" extrusionOk="0">
                  <a:moveTo>
                    <a:pt x="12337" y="7663"/>
                  </a:moveTo>
                  <a:cubicBezTo>
                    <a:pt x="14849" y="7663"/>
                    <a:pt x="16885" y="9699"/>
                    <a:pt x="16885" y="12210"/>
                  </a:cubicBezTo>
                  <a:cubicBezTo>
                    <a:pt x="16885" y="14722"/>
                    <a:pt x="14849" y="16759"/>
                    <a:pt x="12337" y="16759"/>
                  </a:cubicBezTo>
                  <a:cubicBezTo>
                    <a:pt x="9825" y="16759"/>
                    <a:pt x="7788" y="14722"/>
                    <a:pt x="7788" y="12212"/>
                  </a:cubicBezTo>
                  <a:cubicBezTo>
                    <a:pt x="7788" y="9699"/>
                    <a:pt x="9825" y="7663"/>
                    <a:pt x="12337" y="7663"/>
                  </a:cubicBezTo>
                  <a:close/>
                  <a:moveTo>
                    <a:pt x="12239" y="1"/>
                  </a:moveTo>
                  <a:cubicBezTo>
                    <a:pt x="11235" y="12"/>
                    <a:pt x="10237" y="151"/>
                    <a:pt x="9267" y="409"/>
                  </a:cubicBezTo>
                  <a:lnTo>
                    <a:pt x="9267" y="3140"/>
                  </a:lnTo>
                  <a:cubicBezTo>
                    <a:pt x="8837" y="3283"/>
                    <a:pt x="8420" y="3456"/>
                    <a:pt x="8016" y="3658"/>
                  </a:cubicBezTo>
                  <a:lnTo>
                    <a:pt x="6077" y="1719"/>
                  </a:lnTo>
                  <a:cubicBezTo>
                    <a:pt x="4316" y="2709"/>
                    <a:pt x="2861" y="4164"/>
                    <a:pt x="1871" y="5925"/>
                  </a:cubicBezTo>
                  <a:lnTo>
                    <a:pt x="3803" y="7857"/>
                  </a:lnTo>
                  <a:cubicBezTo>
                    <a:pt x="3598" y="8265"/>
                    <a:pt x="3425" y="8687"/>
                    <a:pt x="3281" y="9119"/>
                  </a:cubicBezTo>
                  <a:lnTo>
                    <a:pt x="545" y="9119"/>
                  </a:lnTo>
                  <a:cubicBezTo>
                    <a:pt x="0" y="11064"/>
                    <a:pt x="0" y="13121"/>
                    <a:pt x="545" y="15067"/>
                  </a:cubicBezTo>
                  <a:lnTo>
                    <a:pt x="3269" y="15067"/>
                  </a:lnTo>
                  <a:cubicBezTo>
                    <a:pt x="3413" y="15503"/>
                    <a:pt x="3590" y="15930"/>
                    <a:pt x="3798" y="16341"/>
                  </a:cubicBezTo>
                  <a:lnTo>
                    <a:pt x="1866" y="18273"/>
                  </a:lnTo>
                  <a:cubicBezTo>
                    <a:pt x="2857" y="20032"/>
                    <a:pt x="4312" y="21487"/>
                    <a:pt x="6071" y="22477"/>
                  </a:cubicBezTo>
                  <a:lnTo>
                    <a:pt x="8000" y="20548"/>
                  </a:lnTo>
                  <a:cubicBezTo>
                    <a:pt x="8408" y="20754"/>
                    <a:pt x="8832" y="20929"/>
                    <a:pt x="9267" y="21071"/>
                  </a:cubicBezTo>
                  <a:lnTo>
                    <a:pt x="9267" y="23804"/>
                  </a:lnTo>
                  <a:cubicBezTo>
                    <a:pt x="10237" y="24062"/>
                    <a:pt x="11235" y="24199"/>
                    <a:pt x="12239" y="24212"/>
                  </a:cubicBezTo>
                  <a:cubicBezTo>
                    <a:pt x="13243" y="24201"/>
                    <a:pt x="14243" y="24062"/>
                    <a:pt x="15213" y="23804"/>
                  </a:cubicBezTo>
                  <a:lnTo>
                    <a:pt x="15213" y="21074"/>
                  </a:lnTo>
                  <a:cubicBezTo>
                    <a:pt x="15651" y="20929"/>
                    <a:pt x="16079" y="20752"/>
                    <a:pt x="16491" y="20545"/>
                  </a:cubicBezTo>
                  <a:lnTo>
                    <a:pt x="18437" y="22489"/>
                  </a:lnTo>
                  <a:cubicBezTo>
                    <a:pt x="20178" y="21473"/>
                    <a:pt x="21620" y="20014"/>
                    <a:pt x="22619" y="18261"/>
                  </a:cubicBezTo>
                  <a:lnTo>
                    <a:pt x="20690" y="16334"/>
                  </a:lnTo>
                  <a:cubicBezTo>
                    <a:pt x="20894" y="15924"/>
                    <a:pt x="21070" y="15501"/>
                    <a:pt x="21214" y="15067"/>
                  </a:cubicBezTo>
                  <a:lnTo>
                    <a:pt x="23972" y="15067"/>
                  </a:lnTo>
                  <a:cubicBezTo>
                    <a:pt x="24484" y="13117"/>
                    <a:pt x="24473" y="11065"/>
                    <a:pt x="23939" y="9121"/>
                  </a:cubicBezTo>
                  <a:lnTo>
                    <a:pt x="21205" y="9121"/>
                  </a:lnTo>
                  <a:cubicBezTo>
                    <a:pt x="21062" y="8690"/>
                    <a:pt x="20887" y="8270"/>
                    <a:pt x="20684" y="7865"/>
                  </a:cubicBezTo>
                  <a:lnTo>
                    <a:pt x="22638" y="5912"/>
                  </a:lnTo>
                  <a:cubicBezTo>
                    <a:pt x="21620" y="4171"/>
                    <a:pt x="20162" y="2728"/>
                    <a:pt x="18409" y="1731"/>
                  </a:cubicBezTo>
                  <a:lnTo>
                    <a:pt x="16477" y="3663"/>
                  </a:lnTo>
                  <a:cubicBezTo>
                    <a:pt x="16069" y="3458"/>
                    <a:pt x="15647" y="3283"/>
                    <a:pt x="15213" y="3139"/>
                  </a:cubicBezTo>
                  <a:lnTo>
                    <a:pt x="15213" y="377"/>
                  </a:lnTo>
                  <a:cubicBezTo>
                    <a:pt x="14242" y="128"/>
                    <a:pt x="13243" y="2"/>
                    <a:pt x="122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4900;p76">
              <a:extLst>
                <a:ext uri="{FF2B5EF4-FFF2-40B4-BE49-F238E27FC236}">
                  <a16:creationId xmlns:a16="http://schemas.microsoft.com/office/drawing/2014/main" id="{86EF243E-C378-42B9-46DC-B08FD74160EB}"/>
                </a:ext>
              </a:extLst>
            </p:cNvPr>
            <p:cNvSpPr/>
            <p:nvPr/>
          </p:nvSpPr>
          <p:spPr>
            <a:xfrm>
              <a:off x="-5866647" y="4339021"/>
              <a:ext cx="277522" cy="274471"/>
            </a:xfrm>
            <a:custGeom>
              <a:avLst/>
              <a:gdLst/>
              <a:ahLst/>
              <a:cxnLst/>
              <a:rect l="l" t="t" r="r" b="b"/>
              <a:pathLst>
                <a:path w="13277" h="13131" extrusionOk="0">
                  <a:moveTo>
                    <a:pt x="6690" y="4155"/>
                  </a:moveTo>
                  <a:cubicBezTo>
                    <a:pt x="8051" y="4155"/>
                    <a:pt x="9155" y="5260"/>
                    <a:pt x="9155" y="6622"/>
                  </a:cubicBezTo>
                  <a:cubicBezTo>
                    <a:pt x="9155" y="7984"/>
                    <a:pt x="8051" y="9088"/>
                    <a:pt x="6690" y="9088"/>
                  </a:cubicBezTo>
                  <a:cubicBezTo>
                    <a:pt x="6689" y="9088"/>
                    <a:pt x="6688" y="9088"/>
                    <a:pt x="6687" y="9088"/>
                  </a:cubicBezTo>
                  <a:cubicBezTo>
                    <a:pt x="5326" y="9088"/>
                    <a:pt x="4223" y="7984"/>
                    <a:pt x="4223" y="6622"/>
                  </a:cubicBezTo>
                  <a:cubicBezTo>
                    <a:pt x="4223" y="5260"/>
                    <a:pt x="5327" y="4155"/>
                    <a:pt x="6688" y="4155"/>
                  </a:cubicBezTo>
                  <a:close/>
                  <a:moveTo>
                    <a:pt x="6636" y="1"/>
                  </a:moveTo>
                  <a:cubicBezTo>
                    <a:pt x="6091" y="8"/>
                    <a:pt x="5550" y="83"/>
                    <a:pt x="5023" y="223"/>
                  </a:cubicBezTo>
                  <a:lnTo>
                    <a:pt x="5023" y="1704"/>
                  </a:lnTo>
                  <a:cubicBezTo>
                    <a:pt x="4792" y="1782"/>
                    <a:pt x="4564" y="1875"/>
                    <a:pt x="4346" y="1985"/>
                  </a:cubicBezTo>
                  <a:lnTo>
                    <a:pt x="3294" y="933"/>
                  </a:lnTo>
                  <a:cubicBezTo>
                    <a:pt x="2339" y="1471"/>
                    <a:pt x="1551" y="2259"/>
                    <a:pt x="1013" y="3213"/>
                  </a:cubicBezTo>
                  <a:lnTo>
                    <a:pt x="2062" y="4261"/>
                  </a:lnTo>
                  <a:cubicBezTo>
                    <a:pt x="1951" y="4483"/>
                    <a:pt x="1856" y="4712"/>
                    <a:pt x="1780" y="4946"/>
                  </a:cubicBezTo>
                  <a:lnTo>
                    <a:pt x="296" y="4946"/>
                  </a:lnTo>
                  <a:cubicBezTo>
                    <a:pt x="0" y="6001"/>
                    <a:pt x="0" y="7117"/>
                    <a:pt x="296" y="8170"/>
                  </a:cubicBezTo>
                  <a:lnTo>
                    <a:pt x="1773" y="8170"/>
                  </a:lnTo>
                  <a:cubicBezTo>
                    <a:pt x="1852" y="8407"/>
                    <a:pt x="1946" y="8639"/>
                    <a:pt x="2059" y="8862"/>
                  </a:cubicBezTo>
                  <a:lnTo>
                    <a:pt x="1012" y="9908"/>
                  </a:lnTo>
                  <a:cubicBezTo>
                    <a:pt x="1550" y="10863"/>
                    <a:pt x="2338" y="11652"/>
                    <a:pt x="3292" y="12189"/>
                  </a:cubicBezTo>
                  <a:lnTo>
                    <a:pt x="4339" y="11143"/>
                  </a:lnTo>
                  <a:cubicBezTo>
                    <a:pt x="4560" y="11254"/>
                    <a:pt x="4789" y="11349"/>
                    <a:pt x="5025" y="11428"/>
                  </a:cubicBezTo>
                  <a:lnTo>
                    <a:pt x="5025" y="12909"/>
                  </a:lnTo>
                  <a:cubicBezTo>
                    <a:pt x="5552" y="13057"/>
                    <a:pt x="6095" y="13131"/>
                    <a:pt x="6638" y="13131"/>
                  </a:cubicBezTo>
                  <a:cubicBezTo>
                    <a:pt x="7180" y="13131"/>
                    <a:pt x="7723" y="13057"/>
                    <a:pt x="8250" y="12909"/>
                  </a:cubicBezTo>
                  <a:lnTo>
                    <a:pt x="8250" y="11428"/>
                  </a:lnTo>
                  <a:cubicBezTo>
                    <a:pt x="8487" y="11350"/>
                    <a:pt x="8719" y="11254"/>
                    <a:pt x="8942" y="11141"/>
                  </a:cubicBezTo>
                  <a:lnTo>
                    <a:pt x="9997" y="12196"/>
                  </a:lnTo>
                  <a:cubicBezTo>
                    <a:pt x="10942" y="11645"/>
                    <a:pt x="11724" y="10855"/>
                    <a:pt x="12265" y="9904"/>
                  </a:cubicBezTo>
                  <a:lnTo>
                    <a:pt x="11219" y="8858"/>
                  </a:lnTo>
                  <a:cubicBezTo>
                    <a:pt x="11330" y="8636"/>
                    <a:pt x="11425" y="8406"/>
                    <a:pt x="11502" y="8170"/>
                  </a:cubicBezTo>
                  <a:lnTo>
                    <a:pt x="12998" y="8170"/>
                  </a:lnTo>
                  <a:cubicBezTo>
                    <a:pt x="13276" y="7112"/>
                    <a:pt x="13270" y="6001"/>
                    <a:pt x="12981" y="4946"/>
                  </a:cubicBezTo>
                  <a:lnTo>
                    <a:pt x="11498" y="4946"/>
                  </a:lnTo>
                  <a:cubicBezTo>
                    <a:pt x="11420" y="4713"/>
                    <a:pt x="11326" y="4484"/>
                    <a:pt x="11216" y="4265"/>
                  </a:cubicBezTo>
                  <a:lnTo>
                    <a:pt x="12275" y="3206"/>
                  </a:lnTo>
                  <a:cubicBezTo>
                    <a:pt x="11723" y="2262"/>
                    <a:pt x="10932" y="1479"/>
                    <a:pt x="9981" y="938"/>
                  </a:cubicBezTo>
                  <a:lnTo>
                    <a:pt x="8934" y="1986"/>
                  </a:lnTo>
                  <a:cubicBezTo>
                    <a:pt x="8712" y="1875"/>
                    <a:pt x="8483" y="1780"/>
                    <a:pt x="8249" y="1702"/>
                  </a:cubicBezTo>
                  <a:lnTo>
                    <a:pt x="8249" y="206"/>
                  </a:lnTo>
                  <a:cubicBezTo>
                    <a:pt x="7722" y="70"/>
                    <a:pt x="7180" y="2"/>
                    <a:pt x="6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4901;p76">
              <a:extLst>
                <a:ext uri="{FF2B5EF4-FFF2-40B4-BE49-F238E27FC236}">
                  <a16:creationId xmlns:a16="http://schemas.microsoft.com/office/drawing/2014/main" id="{A56CFEB0-A68F-FE85-466C-50593FE4BEAA}"/>
                </a:ext>
              </a:extLst>
            </p:cNvPr>
            <p:cNvSpPr/>
            <p:nvPr/>
          </p:nvSpPr>
          <p:spPr>
            <a:xfrm>
              <a:off x="-4386520" y="2409010"/>
              <a:ext cx="226353" cy="180138"/>
            </a:xfrm>
            <a:custGeom>
              <a:avLst/>
              <a:gdLst/>
              <a:ahLst/>
              <a:cxnLst/>
              <a:rect l="l" t="t" r="r" b="b"/>
              <a:pathLst>
                <a:path w="10829" h="8618" extrusionOk="0">
                  <a:moveTo>
                    <a:pt x="1781" y="0"/>
                  </a:moveTo>
                  <a:cubicBezTo>
                    <a:pt x="798" y="0"/>
                    <a:pt x="0" y="797"/>
                    <a:pt x="2" y="1780"/>
                  </a:cubicBezTo>
                  <a:lnTo>
                    <a:pt x="2" y="5703"/>
                  </a:lnTo>
                  <a:lnTo>
                    <a:pt x="1442" y="5703"/>
                  </a:lnTo>
                  <a:lnTo>
                    <a:pt x="1442" y="2606"/>
                  </a:lnTo>
                  <a:cubicBezTo>
                    <a:pt x="1442" y="2015"/>
                    <a:pt x="1921" y="1538"/>
                    <a:pt x="2510" y="1538"/>
                  </a:cubicBezTo>
                  <a:lnTo>
                    <a:pt x="8157" y="1538"/>
                  </a:lnTo>
                  <a:cubicBezTo>
                    <a:pt x="8746" y="1538"/>
                    <a:pt x="9224" y="2015"/>
                    <a:pt x="9224" y="2606"/>
                  </a:cubicBezTo>
                  <a:lnTo>
                    <a:pt x="9224" y="8617"/>
                  </a:lnTo>
                  <a:lnTo>
                    <a:pt x="10829" y="8617"/>
                  </a:lnTo>
                  <a:lnTo>
                    <a:pt x="10829" y="1780"/>
                  </a:lnTo>
                  <a:cubicBezTo>
                    <a:pt x="10829" y="797"/>
                    <a:pt x="10031" y="0"/>
                    <a:pt x="9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4902;p76">
              <a:extLst>
                <a:ext uri="{FF2B5EF4-FFF2-40B4-BE49-F238E27FC236}">
                  <a16:creationId xmlns:a16="http://schemas.microsoft.com/office/drawing/2014/main" id="{ED3A4011-D457-68A6-B8CC-D87C47AAF277}"/>
                </a:ext>
              </a:extLst>
            </p:cNvPr>
            <p:cNvSpPr/>
            <p:nvPr/>
          </p:nvSpPr>
          <p:spPr>
            <a:xfrm>
              <a:off x="-4410620" y="2581748"/>
              <a:ext cx="270562" cy="287995"/>
            </a:xfrm>
            <a:custGeom>
              <a:avLst/>
              <a:gdLst/>
              <a:ahLst/>
              <a:cxnLst/>
              <a:rect l="l" t="t" r="r" b="b"/>
              <a:pathLst>
                <a:path w="12944" h="13778" extrusionOk="0">
                  <a:moveTo>
                    <a:pt x="6473" y="2947"/>
                  </a:moveTo>
                  <a:cubicBezTo>
                    <a:pt x="6473" y="2947"/>
                    <a:pt x="8458" y="2947"/>
                    <a:pt x="8458" y="4629"/>
                  </a:cubicBezTo>
                  <a:cubicBezTo>
                    <a:pt x="8458" y="6042"/>
                    <a:pt x="7543" y="6071"/>
                    <a:pt x="7469" y="6071"/>
                  </a:cubicBezTo>
                  <a:cubicBezTo>
                    <a:pt x="7466" y="6071"/>
                    <a:pt x="7464" y="6071"/>
                    <a:pt x="7464" y="6071"/>
                  </a:cubicBezTo>
                  <a:lnTo>
                    <a:pt x="7464" y="7977"/>
                  </a:lnTo>
                  <a:lnTo>
                    <a:pt x="5479" y="7977"/>
                  </a:lnTo>
                  <a:lnTo>
                    <a:pt x="5479" y="6071"/>
                  </a:lnTo>
                  <a:cubicBezTo>
                    <a:pt x="5479" y="6071"/>
                    <a:pt x="5477" y="6071"/>
                    <a:pt x="5474" y="6071"/>
                  </a:cubicBezTo>
                  <a:cubicBezTo>
                    <a:pt x="5400" y="6071"/>
                    <a:pt x="4487" y="6042"/>
                    <a:pt x="4487" y="4629"/>
                  </a:cubicBezTo>
                  <a:cubicBezTo>
                    <a:pt x="4487" y="2947"/>
                    <a:pt x="6473" y="2947"/>
                    <a:pt x="6473" y="2947"/>
                  </a:cubicBezTo>
                  <a:close/>
                  <a:moveTo>
                    <a:pt x="1314" y="0"/>
                  </a:moveTo>
                  <a:cubicBezTo>
                    <a:pt x="590" y="0"/>
                    <a:pt x="1" y="588"/>
                    <a:pt x="2" y="1313"/>
                  </a:cubicBezTo>
                  <a:lnTo>
                    <a:pt x="2" y="8665"/>
                  </a:lnTo>
                  <a:cubicBezTo>
                    <a:pt x="2" y="8665"/>
                    <a:pt x="1220" y="13777"/>
                    <a:pt x="6473" y="13777"/>
                  </a:cubicBezTo>
                  <a:cubicBezTo>
                    <a:pt x="11723" y="13777"/>
                    <a:pt x="12943" y="8666"/>
                    <a:pt x="12943" y="8666"/>
                  </a:cubicBezTo>
                  <a:lnTo>
                    <a:pt x="12943" y="1315"/>
                  </a:lnTo>
                  <a:cubicBezTo>
                    <a:pt x="12942" y="723"/>
                    <a:pt x="12548" y="206"/>
                    <a:pt x="11980" y="48"/>
                  </a:cubicBezTo>
                  <a:cubicBezTo>
                    <a:pt x="11864" y="17"/>
                    <a:pt x="11747" y="0"/>
                    <a:pt x="11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05547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2"/>
        <p:cNvGrpSpPr/>
        <p:nvPr/>
      </p:nvGrpSpPr>
      <p:grpSpPr>
        <a:xfrm>
          <a:off x="0" y="0"/>
          <a:ext cx="0" cy="0"/>
          <a:chOff x="0" y="0"/>
          <a:chExt cx="0" cy="0"/>
        </a:xfrm>
      </p:grpSpPr>
      <p:sp>
        <p:nvSpPr>
          <p:cNvPr id="1323" name="Google Shape;1323;p46"/>
          <p:cNvSpPr txBox="1">
            <a:spLocks noGrp="1"/>
          </p:cNvSpPr>
          <p:nvPr>
            <p:ph type="title"/>
          </p:nvPr>
        </p:nvSpPr>
        <p:spPr>
          <a:xfrm>
            <a:off x="713225" y="71037"/>
            <a:ext cx="7722600" cy="572700"/>
          </a:xfrm>
          <a:prstGeom prst="rect">
            <a:avLst/>
          </a:prstGeom>
        </p:spPr>
        <p:txBody>
          <a:bodyPr spcFirstLastPara="1" wrap="square" lIns="91425" tIns="91425" rIns="91425" bIns="91425" anchor="t" anchorCtr="0">
            <a:noAutofit/>
          </a:bodyPr>
          <a:lstStyle/>
          <a:p>
            <a:pPr marR="0" lvl="0" algn="l">
              <a:lnSpc>
                <a:spcPct val="107000"/>
              </a:lnSpc>
              <a:spcBef>
                <a:spcPts val="0"/>
              </a:spcBef>
              <a:spcAft>
                <a:spcPts val="0"/>
              </a:spcAft>
            </a:pPr>
            <a:r>
              <a:rPr lang="en" dirty="0"/>
              <a:t>2.1 Mã hóa</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400" dirty="0">
                <a:effectLst/>
                <a:latin typeface="Times New Roman" panose="02020603050405020304" pitchFamily="18" charset="0"/>
                <a:ea typeface="Calibri" panose="020F0502020204030204" pitchFamily="34" charset="0"/>
                <a:cs typeface="Times New Roman" panose="02020603050405020304" pitchFamily="18" charset="0"/>
              </a:rPr>
              <a:t>Thuật toán mã hóa dựa trên việc lấy ra các frames của tệp âm thanh:</a:t>
            </a:r>
            <a:br>
              <a:rPr lang="en-US" sz="14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4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400" dirty="0">
                <a:latin typeface="Times New Roman" panose="02020603050405020304" pitchFamily="18" charset="0"/>
                <a:ea typeface="Calibri" panose="020F0502020204030204" pitchFamily="34" charset="0"/>
                <a:cs typeface="Times New Roman" panose="02020603050405020304" pitchFamily="18" charset="0"/>
              </a:rPr>
            </a:b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vi-VN" sz="1400" dirty="0">
                <a:effectLst/>
                <a:latin typeface="Times New Roman" panose="02020603050405020304" pitchFamily="18" charset="0"/>
                <a:ea typeface="Calibri" panose="020F0502020204030204" pitchFamily="34" charset="0"/>
                <a:cs typeface="Times New Roman" panose="02020603050405020304" pitchFamily="18" charset="0"/>
              </a:rPr>
              <a:t>Mỗi frame có kích thước 1 byte tương đương 8bit nhị phân.</a:t>
            </a:r>
            <a:br>
              <a:rPr lang="en-US" sz="1400" dirty="0">
                <a:effectLst/>
                <a:latin typeface="Times New Roman" panose="02020603050405020304" pitchFamily="18" charset="0"/>
                <a:ea typeface="Calibri" panose="020F0502020204030204" pitchFamily="34" charset="0"/>
                <a:cs typeface="Times New Roman" panose="02020603050405020304" pitchFamily="18" charset="0"/>
              </a:rPr>
            </a:b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400" dirty="0">
                <a:effectLst/>
                <a:latin typeface="Times New Roman" panose="02020603050405020304" pitchFamily="18" charset="0"/>
                <a:ea typeface="Calibri" panose="020F0502020204030204" pitchFamily="34" charset="0"/>
                <a:cs typeface="Times New Roman" panose="02020603050405020304" pitchFamily="18" charset="0"/>
              </a:rPr>
              <a:t>Message được chuyển từ ký tự Ascii </a:t>
            </a:r>
            <a:r>
              <a:rPr lang="en-AU" sz="1400" dirty="0">
                <a:effectLst/>
                <a:latin typeface="Times New Roman" panose="02020603050405020304" pitchFamily="18" charset="0"/>
                <a:ea typeface="Calibri" panose="020F0502020204030204" pitchFamily="34" charset="0"/>
                <a:cs typeface="Times New Roman" panose="02020603050405020304" pitchFamily="18" charset="0"/>
              </a:rPr>
              <a:t>=&gt; Unicode =&gt;</a:t>
            </a:r>
            <a:r>
              <a:rPr lang="vi-VN" sz="1400" dirty="0">
                <a:effectLst/>
                <a:latin typeface="Times New Roman" panose="02020603050405020304" pitchFamily="18" charset="0"/>
                <a:ea typeface="Calibri" panose="020F0502020204030204" pitchFamily="34" charset="0"/>
                <a:cs typeface="Times New Roman" panose="02020603050405020304" pitchFamily="18" charset="0"/>
              </a:rPr>
              <a:t> mã </a:t>
            </a:r>
            <a:r>
              <a:rPr lang="en-AU" sz="1400" dirty="0" err="1">
                <a:effectLst/>
                <a:latin typeface="Times New Roman" panose="02020603050405020304" pitchFamily="18" charset="0"/>
                <a:ea typeface="Calibri" panose="020F0502020204030204" pitchFamily="34" charset="0"/>
                <a:cs typeface="Times New Roman" panose="02020603050405020304" pitchFamily="18" charset="0"/>
              </a:rPr>
              <a:t>nhị</a:t>
            </a:r>
            <a:r>
              <a:rPr lang="en-AU"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AU" sz="1400" dirty="0" err="1">
                <a:effectLst/>
                <a:latin typeface="Times New Roman" panose="02020603050405020304" pitchFamily="18" charset="0"/>
                <a:ea typeface="Calibri" panose="020F0502020204030204" pitchFamily="34" charset="0"/>
                <a:cs typeface="Times New Roman" panose="02020603050405020304" pitchFamily="18" charset="0"/>
              </a:rPr>
              <a:t>phân</a:t>
            </a:r>
            <a:r>
              <a:rPr lang="vi-VN" sz="1400" dirty="0">
                <a:effectLst/>
                <a:latin typeface="Times New Roman" panose="02020603050405020304" pitchFamily="18" charset="0"/>
                <a:ea typeface="Calibri" panose="020F0502020204030204" pitchFamily="34" charset="0"/>
                <a:cs typeface="Times New Roman" panose="02020603050405020304" pitchFamily="18" charset="0"/>
              </a:rPr>
              <a:t>.</a:t>
            </a:r>
            <a:br>
              <a:rPr lang="en-US" sz="1400" dirty="0">
                <a:effectLst/>
                <a:latin typeface="Times New Roman" panose="02020603050405020304" pitchFamily="18" charset="0"/>
                <a:ea typeface="Calibri" panose="020F0502020204030204" pitchFamily="34" charset="0"/>
                <a:cs typeface="Times New Roman" panose="02020603050405020304" pitchFamily="18" charset="0"/>
              </a:rPr>
            </a:b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400" dirty="0">
                <a:effectLst/>
                <a:latin typeface="Times New Roman" panose="02020603050405020304" pitchFamily="18" charset="0"/>
                <a:ea typeface="Calibri" panose="020F0502020204030204" pitchFamily="34" charset="0"/>
                <a:cs typeface="Times New Roman" panose="02020603050405020304" pitchFamily="18" charset="0"/>
              </a:rPr>
              <a:t>Mỗi ký tự message được chuyển sang dạng nhị phân gồm 8 bit.</a:t>
            </a:r>
            <a:br>
              <a:rPr lang="en-US" sz="14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4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4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400" dirty="0">
                <a:effectLst/>
                <a:latin typeface="Times New Roman" panose="02020603050405020304" pitchFamily="18" charset="0"/>
                <a:ea typeface="Calibri" panose="020F0502020204030204" pitchFamily="34" charset="0"/>
                <a:cs typeface="Times New Roman" panose="02020603050405020304" pitchFamily="18" charset="0"/>
              </a:rPr>
            </a:b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400" dirty="0">
                <a:effectLst/>
                <a:latin typeface="Times New Roman" panose="02020603050405020304" pitchFamily="18" charset="0"/>
                <a:ea typeface="Calibri" panose="020F0502020204030204" pitchFamily="34" charset="0"/>
                <a:cs typeface="Times New Roman" panose="02020603050405020304" pitchFamily="18" charset="0"/>
              </a:rPr>
              <a:t>Mỗi byte của frame gốc sẽ được AND nhị phân với 254 dưới dạng nhị phân cho ra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bit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cuối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frame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bit</a:t>
            </a:r>
            <a:r>
              <a:rPr lang="vi-VN" sz="1400" dirty="0">
                <a:effectLst/>
                <a:latin typeface="Times New Roman" panose="02020603050405020304" pitchFamily="18" charset="0"/>
                <a:ea typeface="Calibri" panose="020F0502020204030204" pitchFamily="34" charset="0"/>
                <a:cs typeface="Times New Roman" panose="02020603050405020304" pitchFamily="18" charset="0"/>
              </a:rPr>
              <a:t> rỗng (bằng 0).</a:t>
            </a:r>
            <a:br>
              <a:rPr lang="en-US" sz="1400" dirty="0">
                <a:effectLst/>
                <a:latin typeface="Times New Roman" panose="02020603050405020304" pitchFamily="18" charset="0"/>
                <a:ea typeface="Calibri" panose="020F0502020204030204" pitchFamily="34" charset="0"/>
                <a:cs typeface="Times New Roman" panose="02020603050405020304" pitchFamily="18" charset="0"/>
              </a:rPr>
            </a:b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400" dirty="0">
                <a:effectLst/>
                <a:latin typeface="Times New Roman" panose="02020603050405020304" pitchFamily="18" charset="0"/>
                <a:ea typeface="Calibri" panose="020F0502020204030204" pitchFamily="34" charset="0"/>
                <a:cs typeface="Times New Roman" panose="02020603050405020304" pitchFamily="18" charset="0"/>
              </a:rPr>
              <a:t>Sau khi đưa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bit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cuối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vi-VN" sz="1400" dirty="0">
                <a:effectLst/>
                <a:latin typeface="Times New Roman" panose="02020603050405020304" pitchFamily="18" charset="0"/>
                <a:ea typeface="Calibri" panose="020F0502020204030204" pitchFamily="34" charset="0"/>
                <a:cs typeface="Times New Roman" panose="02020603050405020304" pitchFamily="18" charset="0"/>
              </a:rPr>
              <a:t> frame về dạng rỗng, byte frame đó sẽ OR tiếp với 1 bit của message tạo thành frame mới chứa 1 bit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cuối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400" dirty="0">
                <a:effectLst/>
                <a:latin typeface="Times New Roman" panose="02020603050405020304" pitchFamily="18" charset="0"/>
                <a:ea typeface="Calibri" panose="020F0502020204030204" pitchFamily="34" charset="0"/>
                <a:cs typeface="Times New Roman" panose="02020603050405020304" pitchFamily="18" charset="0"/>
              </a:rPr>
              <a:t>đã được chỉnh sửa.</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endParaRPr dirty="0"/>
          </a:p>
        </p:txBody>
      </p:sp>
      <p:pic>
        <p:nvPicPr>
          <p:cNvPr id="3" name="Picture 2">
            <a:extLst>
              <a:ext uri="{FF2B5EF4-FFF2-40B4-BE49-F238E27FC236}">
                <a16:creationId xmlns:a16="http://schemas.microsoft.com/office/drawing/2014/main" id="{1C70BBE5-CDA5-582C-2693-6214F31E1406}"/>
              </a:ext>
            </a:extLst>
          </p:cNvPr>
          <p:cNvPicPr>
            <a:picLocks noChangeAspect="1"/>
          </p:cNvPicPr>
          <p:nvPr/>
        </p:nvPicPr>
        <p:blipFill>
          <a:blip r:embed="rId3"/>
          <a:stretch>
            <a:fillRect/>
          </a:stretch>
        </p:blipFill>
        <p:spPr>
          <a:xfrm>
            <a:off x="992372" y="1122156"/>
            <a:ext cx="7252028" cy="304843"/>
          </a:xfrm>
          <a:prstGeom prst="rect">
            <a:avLst/>
          </a:prstGeom>
        </p:spPr>
      </p:pic>
      <p:pic>
        <p:nvPicPr>
          <p:cNvPr id="6" name="Picture 5">
            <a:extLst>
              <a:ext uri="{FF2B5EF4-FFF2-40B4-BE49-F238E27FC236}">
                <a16:creationId xmlns:a16="http://schemas.microsoft.com/office/drawing/2014/main" id="{37AC4035-FB2F-5E10-9396-1A9B0E424510}"/>
              </a:ext>
            </a:extLst>
          </p:cNvPr>
          <p:cNvPicPr>
            <a:picLocks noChangeAspect="1"/>
          </p:cNvPicPr>
          <p:nvPr/>
        </p:nvPicPr>
        <p:blipFill>
          <a:blip r:embed="rId4"/>
          <a:stretch>
            <a:fillRect/>
          </a:stretch>
        </p:blipFill>
        <p:spPr>
          <a:xfrm>
            <a:off x="992372" y="2247128"/>
            <a:ext cx="7252028" cy="409098"/>
          </a:xfrm>
          <a:prstGeom prst="rect">
            <a:avLst/>
          </a:prstGeom>
        </p:spPr>
      </p:pic>
      <p:pic>
        <p:nvPicPr>
          <p:cNvPr id="8" name="Picture 7">
            <a:extLst>
              <a:ext uri="{FF2B5EF4-FFF2-40B4-BE49-F238E27FC236}">
                <a16:creationId xmlns:a16="http://schemas.microsoft.com/office/drawing/2014/main" id="{2D0387D5-62E8-F877-EBE5-51CED96CC55E}"/>
              </a:ext>
            </a:extLst>
          </p:cNvPr>
          <p:cNvPicPr>
            <a:picLocks noChangeAspect="1"/>
          </p:cNvPicPr>
          <p:nvPr/>
        </p:nvPicPr>
        <p:blipFill>
          <a:blip r:embed="rId5"/>
          <a:stretch>
            <a:fillRect/>
          </a:stretch>
        </p:blipFill>
        <p:spPr>
          <a:xfrm>
            <a:off x="992372" y="3872488"/>
            <a:ext cx="4167963" cy="685896"/>
          </a:xfrm>
          <a:prstGeom prst="rect">
            <a:avLst/>
          </a:prstGeom>
        </p:spPr>
      </p:pic>
    </p:spTree>
    <p:extLst>
      <p:ext uri="{BB962C8B-B14F-4D97-AF65-F5344CB8AC3E}">
        <p14:creationId xmlns:p14="http://schemas.microsoft.com/office/powerpoint/2010/main" val="3012429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2"/>
        <p:cNvGrpSpPr/>
        <p:nvPr/>
      </p:nvGrpSpPr>
      <p:grpSpPr>
        <a:xfrm>
          <a:off x="0" y="0"/>
          <a:ext cx="0" cy="0"/>
          <a:chOff x="0" y="0"/>
          <a:chExt cx="0" cy="0"/>
        </a:xfrm>
      </p:grpSpPr>
      <p:sp>
        <p:nvSpPr>
          <p:cNvPr id="1323" name="Google Shape;1323;p46"/>
          <p:cNvSpPr txBox="1">
            <a:spLocks noGrp="1"/>
          </p:cNvSpPr>
          <p:nvPr>
            <p:ph type="title"/>
          </p:nvPr>
        </p:nvSpPr>
        <p:spPr>
          <a:xfrm>
            <a:off x="713225" y="71037"/>
            <a:ext cx="7722600" cy="572700"/>
          </a:xfrm>
          <a:prstGeom prst="rect">
            <a:avLst/>
          </a:prstGeom>
        </p:spPr>
        <p:txBody>
          <a:bodyPr spcFirstLastPara="1" wrap="square" lIns="91425" tIns="91425" rIns="91425" bIns="91425" anchor="t" anchorCtr="0">
            <a:noAutofit/>
          </a:bodyPr>
          <a:lstStyle/>
          <a:p>
            <a:pPr algn="l">
              <a:lnSpc>
                <a:spcPct val="107000"/>
              </a:lnSpc>
            </a:pPr>
            <a:r>
              <a:rPr lang="en" dirty="0"/>
              <a:t>2.2 Giải mã</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Do phần mã hóa ở trên thay đổi 1 bit cuối cùng trong các frame của file âm thanh nên ở phần giải mã, chỉ cần thực hiện phép AND với bit cuối cùng đó, ta thu được frame gốc.</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latin typeface="Times New Roman" panose="02020603050405020304" pitchFamily="18" charset="0"/>
                <a:ea typeface="Calibri" panose="020F0502020204030204" pitchFamily="34" charset="0"/>
                <a:cs typeface="Times New Roman" panose="02020603050405020304" pitchFamily="18" charset="0"/>
              </a:rPr>
            </a:br>
            <a:br>
              <a:rPr lang="en-US" sz="1800" dirty="0">
                <a:latin typeface="Times New Roman" panose="02020603050405020304" pitchFamily="18" charset="0"/>
                <a:ea typeface="Calibri" panose="020F0502020204030204" pitchFamily="34" charset="0"/>
                <a:cs typeface="Times New Roman" panose="02020603050405020304" pitchFamily="18" charset="0"/>
              </a:rPr>
            </a:br>
            <a:br>
              <a:rPr lang="en-US" sz="1800" dirty="0">
                <a:latin typeface="Times New Roman" panose="02020603050405020304" pitchFamily="18" charset="0"/>
                <a:ea typeface="Calibri" panose="020F0502020204030204" pitchFamily="34" charset="0"/>
                <a:cs typeface="Times New Roman" panose="02020603050405020304" pitchFamily="18" charset="0"/>
              </a:rPr>
            </a:b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Sau khi thu được các frame gốc, tiếp tục lấy 8 frame gốc hợp nhất sẽ thu được chuỗi 8 bit tương ứng với 1 ký tự message</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4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4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400" dirty="0">
                <a:latin typeface="Times New Roman" panose="02020603050405020304" pitchFamily="18" charset="0"/>
                <a:ea typeface="Calibri" panose="020F0502020204030204" pitchFamily="34" charset="0"/>
                <a:cs typeface="Times New Roman" panose="02020603050405020304" pitchFamily="18" charset="0"/>
              </a:rPr>
            </a:br>
            <a:br>
              <a:rPr lang="en-US" sz="14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4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4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endParaRPr dirty="0"/>
          </a:p>
        </p:txBody>
      </p:sp>
      <p:pic>
        <p:nvPicPr>
          <p:cNvPr id="4" name="Picture 3">
            <a:extLst>
              <a:ext uri="{FF2B5EF4-FFF2-40B4-BE49-F238E27FC236}">
                <a16:creationId xmlns:a16="http://schemas.microsoft.com/office/drawing/2014/main" id="{9E52347D-CC37-D591-3AC7-F5DB6895CBD2}"/>
              </a:ext>
            </a:extLst>
          </p:cNvPr>
          <p:cNvPicPr>
            <a:picLocks noChangeAspect="1"/>
          </p:cNvPicPr>
          <p:nvPr/>
        </p:nvPicPr>
        <p:blipFill>
          <a:blip r:embed="rId3"/>
          <a:stretch>
            <a:fillRect/>
          </a:stretch>
        </p:blipFill>
        <p:spPr>
          <a:xfrm>
            <a:off x="822121" y="1746158"/>
            <a:ext cx="6620799" cy="247685"/>
          </a:xfrm>
          <a:prstGeom prst="rect">
            <a:avLst/>
          </a:prstGeom>
        </p:spPr>
      </p:pic>
      <p:pic>
        <p:nvPicPr>
          <p:cNvPr id="10" name="Picture 9">
            <a:extLst>
              <a:ext uri="{FF2B5EF4-FFF2-40B4-BE49-F238E27FC236}">
                <a16:creationId xmlns:a16="http://schemas.microsoft.com/office/drawing/2014/main" id="{BBA3BD99-D096-BB14-4F77-E9F938D2FC41}"/>
              </a:ext>
            </a:extLst>
          </p:cNvPr>
          <p:cNvPicPr>
            <a:picLocks noChangeAspect="1"/>
          </p:cNvPicPr>
          <p:nvPr/>
        </p:nvPicPr>
        <p:blipFill>
          <a:blip r:embed="rId4"/>
          <a:stretch>
            <a:fillRect/>
          </a:stretch>
        </p:blipFill>
        <p:spPr>
          <a:xfrm>
            <a:off x="822121" y="3473356"/>
            <a:ext cx="7307613" cy="391215"/>
          </a:xfrm>
          <a:prstGeom prst="rect">
            <a:avLst/>
          </a:prstGeom>
        </p:spPr>
      </p:pic>
    </p:spTree>
    <p:extLst>
      <p:ext uri="{BB962C8B-B14F-4D97-AF65-F5344CB8AC3E}">
        <p14:creationId xmlns:p14="http://schemas.microsoft.com/office/powerpoint/2010/main" val="991831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0"/>
        <p:cNvGrpSpPr/>
        <p:nvPr/>
      </p:nvGrpSpPr>
      <p:grpSpPr>
        <a:xfrm>
          <a:off x="0" y="0"/>
          <a:ext cx="0" cy="0"/>
          <a:chOff x="0" y="0"/>
          <a:chExt cx="0" cy="0"/>
        </a:xfrm>
      </p:grpSpPr>
      <p:grpSp>
        <p:nvGrpSpPr>
          <p:cNvPr id="1201" name="Google Shape;1201;p45"/>
          <p:cNvGrpSpPr/>
          <p:nvPr/>
        </p:nvGrpSpPr>
        <p:grpSpPr>
          <a:xfrm>
            <a:off x="7395513" y="3343685"/>
            <a:ext cx="1954117" cy="1954117"/>
            <a:chOff x="367385" y="2587838"/>
            <a:chExt cx="2501110" cy="2501110"/>
          </a:xfrm>
        </p:grpSpPr>
        <p:sp>
          <p:nvSpPr>
            <p:cNvPr id="1202" name="Google Shape;1202;p45"/>
            <p:cNvSpPr/>
            <p:nvPr/>
          </p:nvSpPr>
          <p:spPr>
            <a:xfrm>
              <a:off x="616521" y="2910318"/>
              <a:ext cx="1930097" cy="1856521"/>
            </a:xfrm>
            <a:custGeom>
              <a:avLst/>
              <a:gdLst/>
              <a:ahLst/>
              <a:cxnLst/>
              <a:rect l="l" t="t" r="r" b="b"/>
              <a:pathLst>
                <a:path w="41579" h="39994" extrusionOk="0">
                  <a:moveTo>
                    <a:pt x="21576" y="8911"/>
                  </a:moveTo>
                  <a:cubicBezTo>
                    <a:pt x="23002" y="8911"/>
                    <a:pt x="24441" y="9186"/>
                    <a:pt x="25812" y="9751"/>
                  </a:cubicBezTo>
                  <a:cubicBezTo>
                    <a:pt x="29954" y="11472"/>
                    <a:pt x="32656" y="15513"/>
                    <a:pt x="32656" y="19999"/>
                  </a:cubicBezTo>
                  <a:cubicBezTo>
                    <a:pt x="32656" y="26118"/>
                    <a:pt x="27698" y="31076"/>
                    <a:pt x="21580" y="31076"/>
                  </a:cubicBezTo>
                  <a:cubicBezTo>
                    <a:pt x="17093" y="31076"/>
                    <a:pt x="13052" y="28386"/>
                    <a:pt x="11332" y="24244"/>
                  </a:cubicBezTo>
                  <a:cubicBezTo>
                    <a:pt x="9611" y="20101"/>
                    <a:pt x="10567" y="15334"/>
                    <a:pt x="13728" y="12160"/>
                  </a:cubicBezTo>
                  <a:cubicBezTo>
                    <a:pt x="15852" y="10036"/>
                    <a:pt x="18689" y="8911"/>
                    <a:pt x="21576" y="8911"/>
                  </a:cubicBezTo>
                  <a:close/>
                  <a:moveTo>
                    <a:pt x="21603" y="0"/>
                  </a:moveTo>
                  <a:cubicBezTo>
                    <a:pt x="21595" y="0"/>
                    <a:pt x="21588" y="0"/>
                    <a:pt x="21580" y="0"/>
                  </a:cubicBezTo>
                  <a:cubicBezTo>
                    <a:pt x="13486" y="0"/>
                    <a:pt x="6195" y="4869"/>
                    <a:pt x="3098" y="12339"/>
                  </a:cubicBezTo>
                  <a:cubicBezTo>
                    <a:pt x="0" y="19821"/>
                    <a:pt x="1721" y="28425"/>
                    <a:pt x="7431" y="34135"/>
                  </a:cubicBezTo>
                  <a:cubicBezTo>
                    <a:pt x="11258" y="37962"/>
                    <a:pt x="16373" y="39994"/>
                    <a:pt x="21576" y="39994"/>
                  </a:cubicBezTo>
                  <a:cubicBezTo>
                    <a:pt x="24154" y="39994"/>
                    <a:pt x="26753" y="39495"/>
                    <a:pt x="29228" y="38469"/>
                  </a:cubicBezTo>
                  <a:cubicBezTo>
                    <a:pt x="36710" y="35384"/>
                    <a:pt x="41579" y="28081"/>
                    <a:pt x="41579" y="19999"/>
                  </a:cubicBezTo>
                  <a:cubicBezTo>
                    <a:pt x="41579" y="8956"/>
                    <a:pt x="32631" y="0"/>
                    <a:pt x="21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5"/>
            <p:cNvSpPr/>
            <p:nvPr/>
          </p:nvSpPr>
          <p:spPr>
            <a:xfrm>
              <a:off x="1418241" y="2587838"/>
              <a:ext cx="399444" cy="388210"/>
            </a:xfrm>
            <a:custGeom>
              <a:avLst/>
              <a:gdLst/>
              <a:ahLst/>
              <a:cxnLst/>
              <a:rect l="l" t="t" r="r" b="b"/>
              <a:pathLst>
                <a:path w="8605" h="8363" extrusionOk="0">
                  <a:moveTo>
                    <a:pt x="408" y="1"/>
                  </a:moveTo>
                  <a:cubicBezTo>
                    <a:pt x="179" y="1"/>
                    <a:pt x="0" y="192"/>
                    <a:pt x="0" y="408"/>
                  </a:cubicBezTo>
                  <a:lnTo>
                    <a:pt x="0" y="7954"/>
                  </a:lnTo>
                  <a:cubicBezTo>
                    <a:pt x="0" y="8184"/>
                    <a:pt x="179" y="8362"/>
                    <a:pt x="408" y="8362"/>
                  </a:cubicBezTo>
                  <a:lnTo>
                    <a:pt x="8196" y="8362"/>
                  </a:lnTo>
                  <a:cubicBezTo>
                    <a:pt x="8426" y="8362"/>
                    <a:pt x="8604" y="8184"/>
                    <a:pt x="8604" y="7954"/>
                  </a:cubicBezTo>
                  <a:lnTo>
                    <a:pt x="8604" y="408"/>
                  </a:lnTo>
                  <a:cubicBezTo>
                    <a:pt x="8604" y="192"/>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5"/>
            <p:cNvSpPr/>
            <p:nvPr/>
          </p:nvSpPr>
          <p:spPr>
            <a:xfrm>
              <a:off x="598185" y="2820541"/>
              <a:ext cx="544971" cy="541721"/>
            </a:xfrm>
            <a:custGeom>
              <a:avLst/>
              <a:gdLst/>
              <a:ahLst/>
              <a:cxnLst/>
              <a:rect l="l" t="t" r="r" b="b"/>
              <a:pathLst>
                <a:path w="11740" h="11670" extrusionOk="0">
                  <a:moveTo>
                    <a:pt x="5964" y="0"/>
                  </a:moveTo>
                  <a:cubicBezTo>
                    <a:pt x="5860" y="0"/>
                    <a:pt x="5755" y="42"/>
                    <a:pt x="5672" y="124"/>
                  </a:cubicBezTo>
                  <a:lnTo>
                    <a:pt x="166" y="5644"/>
                  </a:lnTo>
                  <a:cubicBezTo>
                    <a:pt x="0" y="5796"/>
                    <a:pt x="0" y="6051"/>
                    <a:pt x="166" y="6217"/>
                  </a:cubicBezTo>
                  <a:lnTo>
                    <a:pt x="5494" y="11545"/>
                  </a:lnTo>
                  <a:cubicBezTo>
                    <a:pt x="5577" y="11628"/>
                    <a:pt x="5682" y="11669"/>
                    <a:pt x="5785" y="11669"/>
                  </a:cubicBezTo>
                  <a:cubicBezTo>
                    <a:pt x="5889" y="11669"/>
                    <a:pt x="5991" y="11628"/>
                    <a:pt x="6067" y="11545"/>
                  </a:cubicBezTo>
                  <a:lnTo>
                    <a:pt x="11586" y="6039"/>
                  </a:lnTo>
                  <a:cubicBezTo>
                    <a:pt x="11739" y="5873"/>
                    <a:pt x="11739" y="5618"/>
                    <a:pt x="11586" y="5452"/>
                  </a:cubicBezTo>
                  <a:lnTo>
                    <a:pt x="6246" y="124"/>
                  </a:lnTo>
                  <a:cubicBezTo>
                    <a:pt x="6169" y="42"/>
                    <a:pt x="6067" y="0"/>
                    <a:pt x="5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5"/>
            <p:cNvSpPr/>
            <p:nvPr/>
          </p:nvSpPr>
          <p:spPr>
            <a:xfrm>
              <a:off x="367385" y="3638694"/>
              <a:ext cx="388210" cy="400001"/>
            </a:xfrm>
            <a:custGeom>
              <a:avLst/>
              <a:gdLst/>
              <a:ahLst/>
              <a:cxnLst/>
              <a:rect l="l" t="t" r="r" b="b"/>
              <a:pathLst>
                <a:path w="8363" h="8617" extrusionOk="0">
                  <a:moveTo>
                    <a:pt x="409" y="0"/>
                  </a:moveTo>
                  <a:cubicBezTo>
                    <a:pt x="179" y="0"/>
                    <a:pt x="1" y="179"/>
                    <a:pt x="1" y="408"/>
                  </a:cubicBezTo>
                  <a:lnTo>
                    <a:pt x="1" y="8209"/>
                  </a:lnTo>
                  <a:cubicBezTo>
                    <a:pt x="1" y="8425"/>
                    <a:pt x="179" y="8617"/>
                    <a:pt x="409" y="8617"/>
                  </a:cubicBezTo>
                  <a:lnTo>
                    <a:pt x="7955" y="8617"/>
                  </a:lnTo>
                  <a:cubicBezTo>
                    <a:pt x="8171" y="8617"/>
                    <a:pt x="8363" y="8425"/>
                    <a:pt x="8363" y="8209"/>
                  </a:cubicBezTo>
                  <a:lnTo>
                    <a:pt x="8363" y="408"/>
                  </a:lnTo>
                  <a:cubicBezTo>
                    <a:pt x="8363" y="179"/>
                    <a:pt x="8171" y="0"/>
                    <a:pt x="7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5"/>
            <p:cNvSpPr/>
            <p:nvPr/>
          </p:nvSpPr>
          <p:spPr>
            <a:xfrm>
              <a:off x="598185" y="4314987"/>
              <a:ext cx="544971" cy="541443"/>
            </a:xfrm>
            <a:custGeom>
              <a:avLst/>
              <a:gdLst/>
              <a:ahLst/>
              <a:cxnLst/>
              <a:rect l="l" t="t" r="r" b="b"/>
              <a:pathLst>
                <a:path w="11740" h="11664" extrusionOk="0">
                  <a:moveTo>
                    <a:pt x="5785" y="0"/>
                  </a:moveTo>
                  <a:cubicBezTo>
                    <a:pt x="5682" y="0"/>
                    <a:pt x="5577" y="38"/>
                    <a:pt x="5494" y="115"/>
                  </a:cubicBezTo>
                  <a:lnTo>
                    <a:pt x="166" y="5456"/>
                  </a:lnTo>
                  <a:cubicBezTo>
                    <a:pt x="0" y="5609"/>
                    <a:pt x="0" y="5876"/>
                    <a:pt x="166" y="6029"/>
                  </a:cubicBezTo>
                  <a:lnTo>
                    <a:pt x="5672" y="11548"/>
                  </a:lnTo>
                  <a:cubicBezTo>
                    <a:pt x="5755" y="11625"/>
                    <a:pt x="5860" y="11663"/>
                    <a:pt x="5965" y="11663"/>
                  </a:cubicBezTo>
                  <a:cubicBezTo>
                    <a:pt x="6070" y="11663"/>
                    <a:pt x="6176" y="11625"/>
                    <a:pt x="6258" y="11548"/>
                  </a:cubicBezTo>
                  <a:lnTo>
                    <a:pt x="11586" y="6208"/>
                  </a:lnTo>
                  <a:cubicBezTo>
                    <a:pt x="11739" y="6055"/>
                    <a:pt x="11739" y="5787"/>
                    <a:pt x="11586" y="5634"/>
                  </a:cubicBezTo>
                  <a:lnTo>
                    <a:pt x="6067" y="115"/>
                  </a:lnTo>
                  <a:cubicBezTo>
                    <a:pt x="5991" y="38"/>
                    <a:pt x="5889" y="0"/>
                    <a:pt x="5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5"/>
            <p:cNvSpPr/>
            <p:nvPr/>
          </p:nvSpPr>
          <p:spPr>
            <a:xfrm>
              <a:off x="1418241" y="4701341"/>
              <a:ext cx="399444" cy="387607"/>
            </a:xfrm>
            <a:custGeom>
              <a:avLst/>
              <a:gdLst/>
              <a:ahLst/>
              <a:cxnLst/>
              <a:rect l="l" t="t" r="r" b="b"/>
              <a:pathLst>
                <a:path w="8605" h="8350" extrusionOk="0">
                  <a:moveTo>
                    <a:pt x="408" y="1"/>
                  </a:moveTo>
                  <a:cubicBezTo>
                    <a:pt x="179" y="1"/>
                    <a:pt x="0" y="179"/>
                    <a:pt x="0" y="408"/>
                  </a:cubicBezTo>
                  <a:lnTo>
                    <a:pt x="0" y="7942"/>
                  </a:lnTo>
                  <a:cubicBezTo>
                    <a:pt x="0" y="8171"/>
                    <a:pt x="179" y="8349"/>
                    <a:pt x="408" y="8349"/>
                  </a:cubicBezTo>
                  <a:lnTo>
                    <a:pt x="8196" y="8349"/>
                  </a:lnTo>
                  <a:cubicBezTo>
                    <a:pt x="8426" y="8349"/>
                    <a:pt x="8604" y="8171"/>
                    <a:pt x="8604" y="7942"/>
                  </a:cubicBezTo>
                  <a:lnTo>
                    <a:pt x="8604" y="408"/>
                  </a:lnTo>
                  <a:cubicBezTo>
                    <a:pt x="8604" y="179"/>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5"/>
            <p:cNvSpPr/>
            <p:nvPr/>
          </p:nvSpPr>
          <p:spPr>
            <a:xfrm>
              <a:off x="2092166" y="4314987"/>
              <a:ext cx="545574" cy="541443"/>
            </a:xfrm>
            <a:custGeom>
              <a:avLst/>
              <a:gdLst/>
              <a:ahLst/>
              <a:cxnLst/>
              <a:rect l="l" t="t" r="r" b="b"/>
              <a:pathLst>
                <a:path w="11753" h="11664" extrusionOk="0">
                  <a:moveTo>
                    <a:pt x="5967" y="0"/>
                  </a:moveTo>
                  <a:cubicBezTo>
                    <a:pt x="5864" y="0"/>
                    <a:pt x="5762" y="38"/>
                    <a:pt x="5685" y="115"/>
                  </a:cubicBezTo>
                  <a:lnTo>
                    <a:pt x="166" y="5634"/>
                  </a:lnTo>
                  <a:cubicBezTo>
                    <a:pt x="1" y="5787"/>
                    <a:pt x="1" y="6055"/>
                    <a:pt x="166" y="6208"/>
                  </a:cubicBezTo>
                  <a:lnTo>
                    <a:pt x="5494" y="11548"/>
                  </a:lnTo>
                  <a:cubicBezTo>
                    <a:pt x="5577" y="11625"/>
                    <a:pt x="5682" y="11663"/>
                    <a:pt x="5787" y="11663"/>
                  </a:cubicBezTo>
                  <a:cubicBezTo>
                    <a:pt x="5893" y="11663"/>
                    <a:pt x="5998" y="11625"/>
                    <a:pt x="6081" y="11548"/>
                  </a:cubicBezTo>
                  <a:lnTo>
                    <a:pt x="11587" y="6029"/>
                  </a:lnTo>
                  <a:cubicBezTo>
                    <a:pt x="11753" y="5876"/>
                    <a:pt x="11753" y="5609"/>
                    <a:pt x="11587" y="5456"/>
                  </a:cubicBezTo>
                  <a:lnTo>
                    <a:pt x="6259" y="115"/>
                  </a:lnTo>
                  <a:cubicBezTo>
                    <a:pt x="6176" y="38"/>
                    <a:pt x="6071" y="0"/>
                    <a:pt x="5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5"/>
            <p:cNvSpPr/>
            <p:nvPr/>
          </p:nvSpPr>
          <p:spPr>
            <a:xfrm>
              <a:off x="2480330" y="3638694"/>
              <a:ext cx="388164" cy="400001"/>
            </a:xfrm>
            <a:custGeom>
              <a:avLst/>
              <a:gdLst/>
              <a:ahLst/>
              <a:cxnLst/>
              <a:rect l="l" t="t" r="r" b="b"/>
              <a:pathLst>
                <a:path w="8362" h="8617" extrusionOk="0">
                  <a:moveTo>
                    <a:pt x="408" y="0"/>
                  </a:moveTo>
                  <a:cubicBezTo>
                    <a:pt x="191" y="0"/>
                    <a:pt x="0" y="179"/>
                    <a:pt x="0" y="408"/>
                  </a:cubicBezTo>
                  <a:lnTo>
                    <a:pt x="0" y="8209"/>
                  </a:lnTo>
                  <a:cubicBezTo>
                    <a:pt x="0" y="8425"/>
                    <a:pt x="191" y="8617"/>
                    <a:pt x="408" y="8617"/>
                  </a:cubicBezTo>
                  <a:lnTo>
                    <a:pt x="7954" y="8617"/>
                  </a:lnTo>
                  <a:cubicBezTo>
                    <a:pt x="8183" y="8617"/>
                    <a:pt x="8362" y="8425"/>
                    <a:pt x="8362" y="8209"/>
                  </a:cubicBezTo>
                  <a:lnTo>
                    <a:pt x="8362" y="408"/>
                  </a:lnTo>
                  <a:cubicBezTo>
                    <a:pt x="8362" y="179"/>
                    <a:pt x="8183" y="0"/>
                    <a:pt x="7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5"/>
            <p:cNvSpPr/>
            <p:nvPr/>
          </p:nvSpPr>
          <p:spPr>
            <a:xfrm>
              <a:off x="2092166" y="2820959"/>
              <a:ext cx="545574" cy="541304"/>
            </a:xfrm>
            <a:custGeom>
              <a:avLst/>
              <a:gdLst/>
              <a:ahLst/>
              <a:cxnLst/>
              <a:rect l="l" t="t" r="r" b="b"/>
              <a:pathLst>
                <a:path w="11753" h="11661" extrusionOk="0">
                  <a:moveTo>
                    <a:pt x="5787" y="1"/>
                  </a:moveTo>
                  <a:cubicBezTo>
                    <a:pt x="5682" y="1"/>
                    <a:pt x="5577" y="39"/>
                    <a:pt x="5494" y="115"/>
                  </a:cubicBezTo>
                  <a:lnTo>
                    <a:pt x="166" y="5443"/>
                  </a:lnTo>
                  <a:cubicBezTo>
                    <a:pt x="1" y="5609"/>
                    <a:pt x="1" y="5864"/>
                    <a:pt x="166" y="6030"/>
                  </a:cubicBezTo>
                  <a:lnTo>
                    <a:pt x="5685" y="11536"/>
                  </a:lnTo>
                  <a:cubicBezTo>
                    <a:pt x="5762" y="11619"/>
                    <a:pt x="5864" y="11660"/>
                    <a:pt x="5967" y="11660"/>
                  </a:cubicBezTo>
                  <a:cubicBezTo>
                    <a:pt x="6071" y="11660"/>
                    <a:pt x="6176" y="11619"/>
                    <a:pt x="6259" y="11536"/>
                  </a:cubicBezTo>
                  <a:lnTo>
                    <a:pt x="11587" y="6208"/>
                  </a:lnTo>
                  <a:cubicBezTo>
                    <a:pt x="11753" y="6042"/>
                    <a:pt x="11753" y="5787"/>
                    <a:pt x="11587" y="5635"/>
                  </a:cubicBezTo>
                  <a:lnTo>
                    <a:pt x="6081" y="115"/>
                  </a:lnTo>
                  <a:cubicBezTo>
                    <a:pt x="5998" y="39"/>
                    <a:pt x="5893" y="1"/>
                    <a:pt x="5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1" name="Google Shape;1211;p45"/>
          <p:cNvSpPr txBox="1">
            <a:spLocks noGrp="1"/>
          </p:cNvSpPr>
          <p:nvPr>
            <p:ph type="title"/>
          </p:nvPr>
        </p:nvSpPr>
        <p:spPr>
          <a:xfrm>
            <a:off x="761851" y="2024375"/>
            <a:ext cx="4658400" cy="159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Các thư viện hỗ trợ</a:t>
            </a:r>
            <a:endParaRPr dirty="0"/>
          </a:p>
        </p:txBody>
      </p:sp>
      <p:sp>
        <p:nvSpPr>
          <p:cNvPr id="1212" name="Google Shape;1212;p45"/>
          <p:cNvSpPr txBox="1">
            <a:spLocks noGrp="1"/>
          </p:cNvSpPr>
          <p:nvPr>
            <p:ph type="title" idx="2"/>
          </p:nvPr>
        </p:nvSpPr>
        <p:spPr>
          <a:xfrm>
            <a:off x="761850" y="953675"/>
            <a:ext cx="46584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grpSp>
        <p:nvGrpSpPr>
          <p:cNvPr id="1214" name="Google Shape;1214;p45"/>
          <p:cNvGrpSpPr/>
          <p:nvPr/>
        </p:nvGrpSpPr>
        <p:grpSpPr>
          <a:xfrm>
            <a:off x="5710653" y="790533"/>
            <a:ext cx="2719579" cy="3506700"/>
            <a:chOff x="5768199" y="940527"/>
            <a:chExt cx="2566125" cy="3309145"/>
          </a:xfrm>
        </p:grpSpPr>
        <p:sp>
          <p:nvSpPr>
            <p:cNvPr id="1215" name="Google Shape;1215;p45"/>
            <p:cNvSpPr/>
            <p:nvPr/>
          </p:nvSpPr>
          <p:spPr>
            <a:xfrm>
              <a:off x="6973479" y="940527"/>
              <a:ext cx="277583" cy="224808"/>
            </a:xfrm>
            <a:custGeom>
              <a:avLst/>
              <a:gdLst/>
              <a:ahLst/>
              <a:cxnLst/>
              <a:rect l="l" t="t" r="r" b="b"/>
              <a:pathLst>
                <a:path w="14722" h="11923" extrusionOk="0">
                  <a:moveTo>
                    <a:pt x="2835" y="1"/>
                  </a:moveTo>
                  <a:cubicBezTo>
                    <a:pt x="1614" y="1"/>
                    <a:pt x="594" y="957"/>
                    <a:pt x="527" y="2189"/>
                  </a:cubicBezTo>
                  <a:lnTo>
                    <a:pt x="0" y="11845"/>
                  </a:lnTo>
                  <a:lnTo>
                    <a:pt x="2815" y="11923"/>
                  </a:lnTo>
                  <a:lnTo>
                    <a:pt x="3225" y="4200"/>
                  </a:lnTo>
                  <a:cubicBezTo>
                    <a:pt x="3276" y="3254"/>
                    <a:pt x="4058" y="2520"/>
                    <a:pt x="4995" y="2520"/>
                  </a:cubicBezTo>
                  <a:cubicBezTo>
                    <a:pt x="5025" y="2520"/>
                    <a:pt x="5055" y="2521"/>
                    <a:pt x="5085" y="2523"/>
                  </a:cubicBezTo>
                  <a:lnTo>
                    <a:pt x="10572" y="2798"/>
                  </a:lnTo>
                  <a:cubicBezTo>
                    <a:pt x="11453" y="2842"/>
                    <a:pt x="12140" y="3581"/>
                    <a:pt x="12119" y="4462"/>
                  </a:cubicBezTo>
                  <a:lnTo>
                    <a:pt x="12035" y="8182"/>
                  </a:lnTo>
                  <a:lnTo>
                    <a:pt x="14627" y="8255"/>
                  </a:lnTo>
                  <a:lnTo>
                    <a:pt x="14707" y="2592"/>
                  </a:lnTo>
                  <a:cubicBezTo>
                    <a:pt x="14722" y="1456"/>
                    <a:pt x="13836" y="514"/>
                    <a:pt x="12700" y="459"/>
                  </a:cubicBezTo>
                  <a:lnTo>
                    <a:pt x="2948" y="4"/>
                  </a:lnTo>
                  <a:cubicBezTo>
                    <a:pt x="2910" y="2"/>
                    <a:pt x="2872" y="1"/>
                    <a:pt x="28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5"/>
            <p:cNvSpPr/>
            <p:nvPr/>
          </p:nvSpPr>
          <p:spPr>
            <a:xfrm>
              <a:off x="6890722" y="1147710"/>
              <a:ext cx="429064" cy="337750"/>
            </a:xfrm>
            <a:custGeom>
              <a:avLst/>
              <a:gdLst/>
              <a:ahLst/>
              <a:cxnLst/>
              <a:rect l="l" t="t" r="r" b="b"/>
              <a:pathLst>
                <a:path w="22756" h="17913" extrusionOk="0">
                  <a:moveTo>
                    <a:pt x="985" y="1"/>
                  </a:moveTo>
                  <a:cubicBezTo>
                    <a:pt x="942" y="1"/>
                    <a:pt x="909" y="31"/>
                    <a:pt x="907" y="74"/>
                  </a:cubicBezTo>
                  <a:lnTo>
                    <a:pt x="2" y="16649"/>
                  </a:lnTo>
                  <a:cubicBezTo>
                    <a:pt x="0" y="16691"/>
                    <a:pt x="34" y="16729"/>
                    <a:pt x="76" y="16731"/>
                  </a:cubicBezTo>
                  <a:lnTo>
                    <a:pt x="21768" y="17913"/>
                  </a:lnTo>
                  <a:cubicBezTo>
                    <a:pt x="21770" y="17913"/>
                    <a:pt x="21771" y="17913"/>
                    <a:pt x="21772" y="17913"/>
                  </a:cubicBezTo>
                  <a:cubicBezTo>
                    <a:pt x="21813" y="17913"/>
                    <a:pt x="21848" y="17882"/>
                    <a:pt x="21850" y="17839"/>
                  </a:cubicBezTo>
                  <a:lnTo>
                    <a:pt x="22753" y="1264"/>
                  </a:lnTo>
                  <a:cubicBezTo>
                    <a:pt x="22755" y="1222"/>
                    <a:pt x="22724" y="1185"/>
                    <a:pt x="22679" y="1182"/>
                  </a:cubicBezTo>
                  <a:lnTo>
                    <a:pt x="989" y="1"/>
                  </a:lnTo>
                  <a:cubicBezTo>
                    <a:pt x="987" y="1"/>
                    <a:pt x="986" y="1"/>
                    <a:pt x="9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5"/>
            <p:cNvSpPr/>
            <p:nvPr/>
          </p:nvSpPr>
          <p:spPr>
            <a:xfrm>
              <a:off x="7041755" y="1233201"/>
              <a:ext cx="119748" cy="113771"/>
            </a:xfrm>
            <a:custGeom>
              <a:avLst/>
              <a:gdLst/>
              <a:ahLst/>
              <a:cxnLst/>
              <a:rect l="l" t="t" r="r" b="b"/>
              <a:pathLst>
                <a:path w="6351" h="6034" extrusionOk="0">
                  <a:moveTo>
                    <a:pt x="3250" y="1"/>
                  </a:moveTo>
                  <a:cubicBezTo>
                    <a:pt x="2094" y="1"/>
                    <a:pt x="1033" y="663"/>
                    <a:pt x="527" y="1714"/>
                  </a:cubicBezTo>
                  <a:cubicBezTo>
                    <a:pt x="0" y="2814"/>
                    <a:pt x="187" y="4124"/>
                    <a:pt x="1002" y="5030"/>
                  </a:cubicBezTo>
                  <a:cubicBezTo>
                    <a:pt x="1586" y="5680"/>
                    <a:pt x="2407" y="6033"/>
                    <a:pt x="3248" y="6033"/>
                  </a:cubicBezTo>
                  <a:cubicBezTo>
                    <a:pt x="3583" y="6033"/>
                    <a:pt x="3921" y="5977"/>
                    <a:pt x="4249" y="5862"/>
                  </a:cubicBezTo>
                  <a:cubicBezTo>
                    <a:pt x="5400" y="5457"/>
                    <a:pt x="6193" y="4399"/>
                    <a:pt x="6260" y="3181"/>
                  </a:cubicBezTo>
                  <a:cubicBezTo>
                    <a:pt x="6350" y="1519"/>
                    <a:pt x="5076" y="97"/>
                    <a:pt x="3412" y="5"/>
                  </a:cubicBezTo>
                  <a:cubicBezTo>
                    <a:pt x="3357" y="2"/>
                    <a:pt x="3304" y="1"/>
                    <a:pt x="32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5"/>
            <p:cNvSpPr/>
            <p:nvPr/>
          </p:nvSpPr>
          <p:spPr>
            <a:xfrm>
              <a:off x="7062609" y="1311772"/>
              <a:ext cx="73761" cy="86035"/>
            </a:xfrm>
            <a:custGeom>
              <a:avLst/>
              <a:gdLst/>
              <a:ahLst/>
              <a:cxnLst/>
              <a:rect l="l" t="t" r="r" b="b"/>
              <a:pathLst>
                <a:path w="3912" h="4563" extrusionOk="0">
                  <a:moveTo>
                    <a:pt x="255" y="1"/>
                  </a:moveTo>
                  <a:cubicBezTo>
                    <a:pt x="246" y="1"/>
                    <a:pt x="238" y="7"/>
                    <a:pt x="238" y="15"/>
                  </a:cubicBezTo>
                  <a:lnTo>
                    <a:pt x="1" y="4346"/>
                  </a:lnTo>
                  <a:cubicBezTo>
                    <a:pt x="1" y="4354"/>
                    <a:pt x="7" y="4363"/>
                    <a:pt x="18" y="4363"/>
                  </a:cubicBezTo>
                  <a:lnTo>
                    <a:pt x="3660" y="4562"/>
                  </a:lnTo>
                  <a:cubicBezTo>
                    <a:pt x="3668" y="4562"/>
                    <a:pt x="3674" y="4556"/>
                    <a:pt x="3676" y="4547"/>
                  </a:cubicBezTo>
                  <a:lnTo>
                    <a:pt x="3911" y="217"/>
                  </a:lnTo>
                  <a:cubicBezTo>
                    <a:pt x="3911" y="208"/>
                    <a:pt x="3905" y="200"/>
                    <a:pt x="3897" y="200"/>
                  </a:cubicBezTo>
                  <a:lnTo>
                    <a:pt x="2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5"/>
            <p:cNvSpPr/>
            <p:nvPr/>
          </p:nvSpPr>
          <p:spPr>
            <a:xfrm>
              <a:off x="5768199" y="1278228"/>
              <a:ext cx="1707697" cy="1796146"/>
            </a:xfrm>
            <a:custGeom>
              <a:avLst/>
              <a:gdLst/>
              <a:ahLst/>
              <a:cxnLst/>
              <a:rect l="l" t="t" r="r" b="b"/>
              <a:pathLst>
                <a:path w="90570" h="95261" extrusionOk="0">
                  <a:moveTo>
                    <a:pt x="45285" y="1"/>
                  </a:moveTo>
                  <a:cubicBezTo>
                    <a:pt x="45176" y="1"/>
                    <a:pt x="45067" y="8"/>
                    <a:pt x="44958" y="23"/>
                  </a:cubicBezTo>
                  <a:cubicBezTo>
                    <a:pt x="33669" y="1496"/>
                    <a:pt x="10891" y="8789"/>
                    <a:pt x="2851" y="11436"/>
                  </a:cubicBezTo>
                  <a:cubicBezTo>
                    <a:pt x="1130" y="12003"/>
                    <a:pt x="1" y="13636"/>
                    <a:pt x="97" y="15424"/>
                  </a:cubicBezTo>
                  <a:cubicBezTo>
                    <a:pt x="3804" y="84361"/>
                    <a:pt x="45286" y="95260"/>
                    <a:pt x="45286" y="95260"/>
                  </a:cubicBezTo>
                  <a:cubicBezTo>
                    <a:pt x="45286" y="95260"/>
                    <a:pt x="86766" y="84361"/>
                    <a:pt x="90475" y="15424"/>
                  </a:cubicBezTo>
                  <a:cubicBezTo>
                    <a:pt x="90569" y="13636"/>
                    <a:pt x="89440" y="12003"/>
                    <a:pt x="87719" y="11436"/>
                  </a:cubicBezTo>
                  <a:cubicBezTo>
                    <a:pt x="79679" y="8789"/>
                    <a:pt x="56901" y="1496"/>
                    <a:pt x="45611" y="23"/>
                  </a:cubicBezTo>
                  <a:cubicBezTo>
                    <a:pt x="45503" y="8"/>
                    <a:pt x="45394" y="1"/>
                    <a:pt x="452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5"/>
            <p:cNvSpPr/>
            <p:nvPr/>
          </p:nvSpPr>
          <p:spPr>
            <a:xfrm>
              <a:off x="5813207" y="1325555"/>
              <a:ext cx="1617684" cy="1701513"/>
            </a:xfrm>
            <a:custGeom>
              <a:avLst/>
              <a:gdLst/>
              <a:ahLst/>
              <a:cxnLst/>
              <a:rect l="l" t="t" r="r" b="b"/>
              <a:pathLst>
                <a:path w="85796" h="90242" extrusionOk="0">
                  <a:moveTo>
                    <a:pt x="42898" y="1"/>
                  </a:moveTo>
                  <a:cubicBezTo>
                    <a:pt x="42795" y="1"/>
                    <a:pt x="42691" y="8"/>
                    <a:pt x="42588" y="21"/>
                  </a:cubicBezTo>
                  <a:cubicBezTo>
                    <a:pt x="31895" y="1417"/>
                    <a:pt x="10318" y="8326"/>
                    <a:pt x="2700" y="10834"/>
                  </a:cubicBezTo>
                  <a:cubicBezTo>
                    <a:pt x="1069" y="11371"/>
                    <a:pt x="0" y="12919"/>
                    <a:pt x="91" y="14613"/>
                  </a:cubicBezTo>
                  <a:cubicBezTo>
                    <a:pt x="3605" y="79916"/>
                    <a:pt x="42899" y="90242"/>
                    <a:pt x="42899" y="90242"/>
                  </a:cubicBezTo>
                  <a:cubicBezTo>
                    <a:pt x="42899" y="90242"/>
                    <a:pt x="82191" y="79916"/>
                    <a:pt x="85703" y="14613"/>
                  </a:cubicBezTo>
                  <a:cubicBezTo>
                    <a:pt x="85795" y="12919"/>
                    <a:pt x="84725" y="11371"/>
                    <a:pt x="83096" y="10834"/>
                  </a:cubicBezTo>
                  <a:cubicBezTo>
                    <a:pt x="75478" y="8326"/>
                    <a:pt x="53901" y="1417"/>
                    <a:pt x="43208" y="21"/>
                  </a:cubicBezTo>
                  <a:cubicBezTo>
                    <a:pt x="43105" y="8"/>
                    <a:pt x="43001" y="1"/>
                    <a:pt x="428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5"/>
            <p:cNvSpPr/>
            <p:nvPr/>
          </p:nvSpPr>
          <p:spPr>
            <a:xfrm>
              <a:off x="5813207" y="1325593"/>
              <a:ext cx="808861" cy="1701475"/>
            </a:xfrm>
            <a:custGeom>
              <a:avLst/>
              <a:gdLst/>
              <a:ahLst/>
              <a:cxnLst/>
              <a:rect l="l" t="t" r="r" b="b"/>
              <a:pathLst>
                <a:path w="42899" h="90240" extrusionOk="0">
                  <a:moveTo>
                    <a:pt x="42899" y="0"/>
                  </a:moveTo>
                  <a:cubicBezTo>
                    <a:pt x="42794" y="0"/>
                    <a:pt x="42691" y="7"/>
                    <a:pt x="42588" y="19"/>
                  </a:cubicBezTo>
                  <a:cubicBezTo>
                    <a:pt x="31895" y="1415"/>
                    <a:pt x="10318" y="8324"/>
                    <a:pt x="2700" y="10832"/>
                  </a:cubicBezTo>
                  <a:cubicBezTo>
                    <a:pt x="1069" y="11369"/>
                    <a:pt x="0" y="12917"/>
                    <a:pt x="91" y="14611"/>
                  </a:cubicBezTo>
                  <a:cubicBezTo>
                    <a:pt x="3605" y="79914"/>
                    <a:pt x="42899" y="90240"/>
                    <a:pt x="42899" y="90240"/>
                  </a:cubicBezTo>
                  <a:lnTo>
                    <a:pt x="428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5"/>
            <p:cNvSpPr/>
            <p:nvPr/>
          </p:nvSpPr>
          <p:spPr>
            <a:xfrm>
              <a:off x="6193503" y="1765735"/>
              <a:ext cx="169224" cy="169224"/>
            </a:xfrm>
            <a:custGeom>
              <a:avLst/>
              <a:gdLst/>
              <a:ahLst/>
              <a:cxnLst/>
              <a:rect l="l" t="t" r="r" b="b"/>
              <a:pathLst>
                <a:path w="8975" h="8975" extrusionOk="0">
                  <a:moveTo>
                    <a:pt x="4488" y="586"/>
                  </a:moveTo>
                  <a:cubicBezTo>
                    <a:pt x="6638" y="586"/>
                    <a:pt x="8388" y="2336"/>
                    <a:pt x="8388" y="4486"/>
                  </a:cubicBezTo>
                  <a:cubicBezTo>
                    <a:pt x="8388" y="6638"/>
                    <a:pt x="6638" y="8386"/>
                    <a:pt x="4488" y="8386"/>
                  </a:cubicBezTo>
                  <a:cubicBezTo>
                    <a:pt x="2336" y="8386"/>
                    <a:pt x="588" y="6638"/>
                    <a:pt x="588" y="4486"/>
                  </a:cubicBezTo>
                  <a:cubicBezTo>
                    <a:pt x="588" y="2336"/>
                    <a:pt x="2336" y="586"/>
                    <a:pt x="4488" y="586"/>
                  </a:cubicBezTo>
                  <a:close/>
                  <a:moveTo>
                    <a:pt x="4488" y="0"/>
                  </a:moveTo>
                  <a:cubicBezTo>
                    <a:pt x="2013" y="0"/>
                    <a:pt x="0" y="2013"/>
                    <a:pt x="0" y="4486"/>
                  </a:cubicBezTo>
                  <a:cubicBezTo>
                    <a:pt x="0" y="6961"/>
                    <a:pt x="2013" y="8974"/>
                    <a:pt x="4488" y="8974"/>
                  </a:cubicBezTo>
                  <a:cubicBezTo>
                    <a:pt x="6961" y="8974"/>
                    <a:pt x="8974" y="6961"/>
                    <a:pt x="8974" y="4486"/>
                  </a:cubicBezTo>
                  <a:cubicBezTo>
                    <a:pt x="8974" y="2013"/>
                    <a:pt x="6963" y="0"/>
                    <a:pt x="44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5"/>
            <p:cNvSpPr/>
            <p:nvPr/>
          </p:nvSpPr>
          <p:spPr>
            <a:xfrm>
              <a:off x="6537502" y="1765735"/>
              <a:ext cx="169205" cy="169224"/>
            </a:xfrm>
            <a:custGeom>
              <a:avLst/>
              <a:gdLst/>
              <a:ahLst/>
              <a:cxnLst/>
              <a:rect l="l" t="t" r="r" b="b"/>
              <a:pathLst>
                <a:path w="8974" h="8975" extrusionOk="0">
                  <a:moveTo>
                    <a:pt x="4486" y="586"/>
                  </a:moveTo>
                  <a:cubicBezTo>
                    <a:pt x="6635" y="586"/>
                    <a:pt x="8386" y="2336"/>
                    <a:pt x="8386" y="4486"/>
                  </a:cubicBezTo>
                  <a:cubicBezTo>
                    <a:pt x="8386" y="6638"/>
                    <a:pt x="6638" y="8386"/>
                    <a:pt x="4486" y="8386"/>
                  </a:cubicBezTo>
                  <a:cubicBezTo>
                    <a:pt x="2334" y="8386"/>
                    <a:pt x="586" y="6638"/>
                    <a:pt x="586" y="4486"/>
                  </a:cubicBezTo>
                  <a:cubicBezTo>
                    <a:pt x="586" y="2336"/>
                    <a:pt x="2334" y="586"/>
                    <a:pt x="4486" y="586"/>
                  </a:cubicBezTo>
                  <a:close/>
                  <a:moveTo>
                    <a:pt x="4486" y="0"/>
                  </a:moveTo>
                  <a:cubicBezTo>
                    <a:pt x="2011" y="0"/>
                    <a:pt x="0" y="2013"/>
                    <a:pt x="0" y="4486"/>
                  </a:cubicBezTo>
                  <a:cubicBezTo>
                    <a:pt x="0" y="6961"/>
                    <a:pt x="2011" y="8974"/>
                    <a:pt x="4486" y="8974"/>
                  </a:cubicBezTo>
                  <a:cubicBezTo>
                    <a:pt x="6959" y="8974"/>
                    <a:pt x="8974" y="6961"/>
                    <a:pt x="8974" y="4486"/>
                  </a:cubicBezTo>
                  <a:cubicBezTo>
                    <a:pt x="8974" y="2013"/>
                    <a:pt x="6961" y="0"/>
                    <a:pt x="44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5"/>
            <p:cNvSpPr/>
            <p:nvPr/>
          </p:nvSpPr>
          <p:spPr>
            <a:xfrm>
              <a:off x="6865060" y="1765735"/>
              <a:ext cx="169224" cy="169224"/>
            </a:xfrm>
            <a:custGeom>
              <a:avLst/>
              <a:gdLst/>
              <a:ahLst/>
              <a:cxnLst/>
              <a:rect l="l" t="t" r="r" b="b"/>
              <a:pathLst>
                <a:path w="8975" h="8975" extrusionOk="0">
                  <a:moveTo>
                    <a:pt x="4489" y="586"/>
                  </a:moveTo>
                  <a:cubicBezTo>
                    <a:pt x="6638" y="586"/>
                    <a:pt x="8389" y="2336"/>
                    <a:pt x="8389" y="4486"/>
                  </a:cubicBezTo>
                  <a:cubicBezTo>
                    <a:pt x="8389" y="6638"/>
                    <a:pt x="6638" y="8386"/>
                    <a:pt x="4489" y="8386"/>
                  </a:cubicBezTo>
                  <a:cubicBezTo>
                    <a:pt x="2337" y="8386"/>
                    <a:pt x="589" y="6638"/>
                    <a:pt x="589" y="4486"/>
                  </a:cubicBezTo>
                  <a:cubicBezTo>
                    <a:pt x="589" y="2336"/>
                    <a:pt x="2337" y="586"/>
                    <a:pt x="4489" y="586"/>
                  </a:cubicBezTo>
                  <a:close/>
                  <a:moveTo>
                    <a:pt x="4489" y="0"/>
                  </a:moveTo>
                  <a:cubicBezTo>
                    <a:pt x="2014" y="0"/>
                    <a:pt x="1" y="2013"/>
                    <a:pt x="1" y="4486"/>
                  </a:cubicBezTo>
                  <a:cubicBezTo>
                    <a:pt x="1" y="6961"/>
                    <a:pt x="2014" y="8974"/>
                    <a:pt x="4489" y="8974"/>
                  </a:cubicBezTo>
                  <a:cubicBezTo>
                    <a:pt x="6962" y="8974"/>
                    <a:pt x="8975" y="6961"/>
                    <a:pt x="8975" y="4486"/>
                  </a:cubicBezTo>
                  <a:cubicBezTo>
                    <a:pt x="8975" y="2013"/>
                    <a:pt x="6962" y="0"/>
                    <a:pt x="44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5"/>
            <p:cNvSpPr/>
            <p:nvPr/>
          </p:nvSpPr>
          <p:spPr>
            <a:xfrm>
              <a:off x="6194012" y="2061785"/>
              <a:ext cx="169224" cy="169224"/>
            </a:xfrm>
            <a:custGeom>
              <a:avLst/>
              <a:gdLst/>
              <a:ahLst/>
              <a:cxnLst/>
              <a:rect l="l" t="t" r="r" b="b"/>
              <a:pathLst>
                <a:path w="8975" h="8975" extrusionOk="0">
                  <a:moveTo>
                    <a:pt x="4486" y="589"/>
                  </a:moveTo>
                  <a:cubicBezTo>
                    <a:pt x="6638" y="589"/>
                    <a:pt x="8387" y="2337"/>
                    <a:pt x="8387" y="4489"/>
                  </a:cubicBezTo>
                  <a:cubicBezTo>
                    <a:pt x="8387" y="6639"/>
                    <a:pt x="6638" y="8389"/>
                    <a:pt x="4486" y="8389"/>
                  </a:cubicBezTo>
                  <a:cubicBezTo>
                    <a:pt x="2337" y="8389"/>
                    <a:pt x="588" y="6639"/>
                    <a:pt x="588" y="4489"/>
                  </a:cubicBezTo>
                  <a:cubicBezTo>
                    <a:pt x="588" y="2337"/>
                    <a:pt x="2335" y="589"/>
                    <a:pt x="4486" y="589"/>
                  </a:cubicBezTo>
                  <a:close/>
                  <a:moveTo>
                    <a:pt x="4486" y="1"/>
                  </a:moveTo>
                  <a:cubicBezTo>
                    <a:pt x="2014" y="1"/>
                    <a:pt x="0" y="2014"/>
                    <a:pt x="0" y="4489"/>
                  </a:cubicBezTo>
                  <a:cubicBezTo>
                    <a:pt x="0" y="6962"/>
                    <a:pt x="2014" y="8975"/>
                    <a:pt x="4486" y="8975"/>
                  </a:cubicBezTo>
                  <a:cubicBezTo>
                    <a:pt x="6961" y="8975"/>
                    <a:pt x="8974" y="6962"/>
                    <a:pt x="8974" y="4489"/>
                  </a:cubicBezTo>
                  <a:cubicBezTo>
                    <a:pt x="8974" y="2014"/>
                    <a:pt x="6961" y="1"/>
                    <a:pt x="44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5"/>
            <p:cNvSpPr/>
            <p:nvPr/>
          </p:nvSpPr>
          <p:spPr>
            <a:xfrm>
              <a:off x="6537974" y="2061785"/>
              <a:ext cx="169224" cy="169224"/>
            </a:xfrm>
            <a:custGeom>
              <a:avLst/>
              <a:gdLst/>
              <a:ahLst/>
              <a:cxnLst/>
              <a:rect l="l" t="t" r="r" b="b"/>
              <a:pathLst>
                <a:path w="8975" h="8975" extrusionOk="0">
                  <a:moveTo>
                    <a:pt x="4488" y="589"/>
                  </a:moveTo>
                  <a:cubicBezTo>
                    <a:pt x="6638" y="589"/>
                    <a:pt x="8388" y="2337"/>
                    <a:pt x="8388" y="4489"/>
                  </a:cubicBezTo>
                  <a:cubicBezTo>
                    <a:pt x="8388" y="6639"/>
                    <a:pt x="6640" y="8389"/>
                    <a:pt x="4488" y="8389"/>
                  </a:cubicBezTo>
                  <a:cubicBezTo>
                    <a:pt x="2337" y="8389"/>
                    <a:pt x="588" y="6639"/>
                    <a:pt x="588" y="4489"/>
                  </a:cubicBezTo>
                  <a:cubicBezTo>
                    <a:pt x="588" y="2337"/>
                    <a:pt x="2337" y="589"/>
                    <a:pt x="4488" y="589"/>
                  </a:cubicBezTo>
                  <a:close/>
                  <a:moveTo>
                    <a:pt x="4488" y="1"/>
                  </a:moveTo>
                  <a:cubicBezTo>
                    <a:pt x="2013" y="1"/>
                    <a:pt x="0" y="2014"/>
                    <a:pt x="0" y="4489"/>
                  </a:cubicBezTo>
                  <a:cubicBezTo>
                    <a:pt x="0" y="6962"/>
                    <a:pt x="2013" y="8975"/>
                    <a:pt x="4488" y="8975"/>
                  </a:cubicBezTo>
                  <a:cubicBezTo>
                    <a:pt x="6961" y="8975"/>
                    <a:pt x="8974" y="6962"/>
                    <a:pt x="8974" y="4489"/>
                  </a:cubicBezTo>
                  <a:cubicBezTo>
                    <a:pt x="8974" y="2014"/>
                    <a:pt x="6961" y="1"/>
                    <a:pt x="4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5"/>
            <p:cNvSpPr/>
            <p:nvPr/>
          </p:nvSpPr>
          <p:spPr>
            <a:xfrm>
              <a:off x="6865588" y="2061785"/>
              <a:ext cx="169205" cy="169224"/>
            </a:xfrm>
            <a:custGeom>
              <a:avLst/>
              <a:gdLst/>
              <a:ahLst/>
              <a:cxnLst/>
              <a:rect l="l" t="t" r="r" b="b"/>
              <a:pathLst>
                <a:path w="8974" h="8975" extrusionOk="0">
                  <a:moveTo>
                    <a:pt x="4488" y="589"/>
                  </a:moveTo>
                  <a:cubicBezTo>
                    <a:pt x="6638" y="589"/>
                    <a:pt x="8388" y="2337"/>
                    <a:pt x="8388" y="4489"/>
                  </a:cubicBezTo>
                  <a:cubicBezTo>
                    <a:pt x="8388" y="6639"/>
                    <a:pt x="6638" y="8389"/>
                    <a:pt x="4488" y="8389"/>
                  </a:cubicBezTo>
                  <a:cubicBezTo>
                    <a:pt x="2336" y="8389"/>
                    <a:pt x="588" y="6639"/>
                    <a:pt x="588" y="4489"/>
                  </a:cubicBezTo>
                  <a:cubicBezTo>
                    <a:pt x="588" y="2337"/>
                    <a:pt x="2336" y="589"/>
                    <a:pt x="4488" y="589"/>
                  </a:cubicBezTo>
                  <a:close/>
                  <a:moveTo>
                    <a:pt x="4488" y="1"/>
                  </a:moveTo>
                  <a:cubicBezTo>
                    <a:pt x="2013" y="1"/>
                    <a:pt x="0" y="2014"/>
                    <a:pt x="0" y="4489"/>
                  </a:cubicBezTo>
                  <a:cubicBezTo>
                    <a:pt x="0" y="6962"/>
                    <a:pt x="2013" y="8975"/>
                    <a:pt x="4488" y="8975"/>
                  </a:cubicBezTo>
                  <a:cubicBezTo>
                    <a:pt x="6961" y="8975"/>
                    <a:pt x="8974" y="6962"/>
                    <a:pt x="8974" y="4489"/>
                  </a:cubicBezTo>
                  <a:cubicBezTo>
                    <a:pt x="8974" y="2014"/>
                    <a:pt x="6961" y="1"/>
                    <a:pt x="4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5"/>
            <p:cNvSpPr/>
            <p:nvPr/>
          </p:nvSpPr>
          <p:spPr>
            <a:xfrm>
              <a:off x="6194012" y="2392057"/>
              <a:ext cx="169224" cy="169224"/>
            </a:xfrm>
            <a:custGeom>
              <a:avLst/>
              <a:gdLst/>
              <a:ahLst/>
              <a:cxnLst/>
              <a:rect l="l" t="t" r="r" b="b"/>
              <a:pathLst>
                <a:path w="8975" h="8975" extrusionOk="0">
                  <a:moveTo>
                    <a:pt x="4486" y="588"/>
                  </a:moveTo>
                  <a:cubicBezTo>
                    <a:pt x="6638" y="588"/>
                    <a:pt x="8387" y="2339"/>
                    <a:pt x="8387" y="4488"/>
                  </a:cubicBezTo>
                  <a:cubicBezTo>
                    <a:pt x="8387" y="6640"/>
                    <a:pt x="6638" y="8389"/>
                    <a:pt x="4486" y="8389"/>
                  </a:cubicBezTo>
                  <a:cubicBezTo>
                    <a:pt x="2337" y="8389"/>
                    <a:pt x="588" y="6640"/>
                    <a:pt x="588" y="4488"/>
                  </a:cubicBezTo>
                  <a:cubicBezTo>
                    <a:pt x="588" y="2339"/>
                    <a:pt x="2335" y="588"/>
                    <a:pt x="4486" y="588"/>
                  </a:cubicBezTo>
                  <a:close/>
                  <a:moveTo>
                    <a:pt x="4486" y="0"/>
                  </a:moveTo>
                  <a:cubicBezTo>
                    <a:pt x="2014" y="0"/>
                    <a:pt x="0" y="2014"/>
                    <a:pt x="0" y="4488"/>
                  </a:cubicBezTo>
                  <a:cubicBezTo>
                    <a:pt x="0" y="6963"/>
                    <a:pt x="2014" y="8974"/>
                    <a:pt x="4486" y="8974"/>
                  </a:cubicBezTo>
                  <a:cubicBezTo>
                    <a:pt x="6961" y="8974"/>
                    <a:pt x="8974" y="6963"/>
                    <a:pt x="8974" y="4488"/>
                  </a:cubicBezTo>
                  <a:cubicBezTo>
                    <a:pt x="8974" y="2014"/>
                    <a:pt x="6961" y="0"/>
                    <a:pt x="44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5"/>
            <p:cNvSpPr/>
            <p:nvPr/>
          </p:nvSpPr>
          <p:spPr>
            <a:xfrm>
              <a:off x="6537974" y="2392057"/>
              <a:ext cx="169224" cy="169224"/>
            </a:xfrm>
            <a:custGeom>
              <a:avLst/>
              <a:gdLst/>
              <a:ahLst/>
              <a:cxnLst/>
              <a:rect l="l" t="t" r="r" b="b"/>
              <a:pathLst>
                <a:path w="8975" h="8975" extrusionOk="0">
                  <a:moveTo>
                    <a:pt x="4488" y="588"/>
                  </a:moveTo>
                  <a:cubicBezTo>
                    <a:pt x="6638" y="588"/>
                    <a:pt x="8388" y="2339"/>
                    <a:pt x="8388" y="4488"/>
                  </a:cubicBezTo>
                  <a:cubicBezTo>
                    <a:pt x="8388" y="6640"/>
                    <a:pt x="6640" y="8389"/>
                    <a:pt x="4488" y="8389"/>
                  </a:cubicBezTo>
                  <a:cubicBezTo>
                    <a:pt x="2337" y="8389"/>
                    <a:pt x="588" y="6640"/>
                    <a:pt x="588" y="4488"/>
                  </a:cubicBezTo>
                  <a:cubicBezTo>
                    <a:pt x="588" y="2339"/>
                    <a:pt x="2337" y="588"/>
                    <a:pt x="4488" y="588"/>
                  </a:cubicBezTo>
                  <a:close/>
                  <a:moveTo>
                    <a:pt x="4488" y="0"/>
                  </a:moveTo>
                  <a:cubicBezTo>
                    <a:pt x="2013" y="0"/>
                    <a:pt x="0" y="2014"/>
                    <a:pt x="0" y="4488"/>
                  </a:cubicBezTo>
                  <a:cubicBezTo>
                    <a:pt x="0" y="6963"/>
                    <a:pt x="2013" y="8974"/>
                    <a:pt x="4488" y="8974"/>
                  </a:cubicBezTo>
                  <a:cubicBezTo>
                    <a:pt x="6961" y="8974"/>
                    <a:pt x="8974" y="6963"/>
                    <a:pt x="8974" y="4488"/>
                  </a:cubicBezTo>
                  <a:cubicBezTo>
                    <a:pt x="8974" y="2014"/>
                    <a:pt x="6961" y="0"/>
                    <a:pt x="44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5"/>
            <p:cNvSpPr/>
            <p:nvPr/>
          </p:nvSpPr>
          <p:spPr>
            <a:xfrm>
              <a:off x="6865588" y="2392057"/>
              <a:ext cx="169205" cy="169224"/>
            </a:xfrm>
            <a:custGeom>
              <a:avLst/>
              <a:gdLst/>
              <a:ahLst/>
              <a:cxnLst/>
              <a:rect l="l" t="t" r="r" b="b"/>
              <a:pathLst>
                <a:path w="8974" h="8975" extrusionOk="0">
                  <a:moveTo>
                    <a:pt x="4488" y="588"/>
                  </a:moveTo>
                  <a:cubicBezTo>
                    <a:pt x="6638" y="588"/>
                    <a:pt x="8388" y="2339"/>
                    <a:pt x="8388" y="4488"/>
                  </a:cubicBezTo>
                  <a:cubicBezTo>
                    <a:pt x="8388" y="6640"/>
                    <a:pt x="6638" y="8389"/>
                    <a:pt x="4488" y="8389"/>
                  </a:cubicBezTo>
                  <a:cubicBezTo>
                    <a:pt x="2336" y="8389"/>
                    <a:pt x="588" y="6640"/>
                    <a:pt x="588" y="4488"/>
                  </a:cubicBezTo>
                  <a:cubicBezTo>
                    <a:pt x="588" y="2339"/>
                    <a:pt x="2336" y="588"/>
                    <a:pt x="4488" y="588"/>
                  </a:cubicBezTo>
                  <a:close/>
                  <a:moveTo>
                    <a:pt x="4488" y="0"/>
                  </a:moveTo>
                  <a:cubicBezTo>
                    <a:pt x="2013" y="0"/>
                    <a:pt x="0" y="2014"/>
                    <a:pt x="0" y="4488"/>
                  </a:cubicBezTo>
                  <a:cubicBezTo>
                    <a:pt x="0" y="6963"/>
                    <a:pt x="2013" y="8974"/>
                    <a:pt x="4488" y="8974"/>
                  </a:cubicBezTo>
                  <a:cubicBezTo>
                    <a:pt x="6961" y="8974"/>
                    <a:pt x="8974" y="6963"/>
                    <a:pt x="8974" y="4488"/>
                  </a:cubicBezTo>
                  <a:cubicBezTo>
                    <a:pt x="8974" y="2014"/>
                    <a:pt x="6961" y="0"/>
                    <a:pt x="44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5"/>
            <p:cNvSpPr/>
            <p:nvPr/>
          </p:nvSpPr>
          <p:spPr>
            <a:xfrm>
              <a:off x="6251766" y="1823999"/>
              <a:ext cx="52737" cy="52700"/>
            </a:xfrm>
            <a:custGeom>
              <a:avLst/>
              <a:gdLst/>
              <a:ahLst/>
              <a:cxnLst/>
              <a:rect l="l" t="t" r="r" b="b"/>
              <a:pathLst>
                <a:path w="2797" h="2795" extrusionOk="0">
                  <a:moveTo>
                    <a:pt x="1398" y="0"/>
                  </a:moveTo>
                  <a:cubicBezTo>
                    <a:pt x="626" y="0"/>
                    <a:pt x="0" y="626"/>
                    <a:pt x="0" y="1396"/>
                  </a:cubicBezTo>
                  <a:cubicBezTo>
                    <a:pt x="0" y="2169"/>
                    <a:pt x="626" y="2794"/>
                    <a:pt x="1398" y="2794"/>
                  </a:cubicBezTo>
                  <a:cubicBezTo>
                    <a:pt x="2169" y="2794"/>
                    <a:pt x="2796" y="2169"/>
                    <a:pt x="2796" y="1396"/>
                  </a:cubicBezTo>
                  <a:cubicBezTo>
                    <a:pt x="2796" y="626"/>
                    <a:pt x="2169" y="0"/>
                    <a:pt x="1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5"/>
            <p:cNvSpPr/>
            <p:nvPr/>
          </p:nvSpPr>
          <p:spPr>
            <a:xfrm>
              <a:off x="6251766" y="2450320"/>
              <a:ext cx="52737" cy="52737"/>
            </a:xfrm>
            <a:custGeom>
              <a:avLst/>
              <a:gdLst/>
              <a:ahLst/>
              <a:cxnLst/>
              <a:rect l="l" t="t" r="r" b="b"/>
              <a:pathLst>
                <a:path w="2797" h="2797" extrusionOk="0">
                  <a:moveTo>
                    <a:pt x="1398" y="0"/>
                  </a:moveTo>
                  <a:cubicBezTo>
                    <a:pt x="626" y="0"/>
                    <a:pt x="0" y="626"/>
                    <a:pt x="0" y="1398"/>
                  </a:cubicBezTo>
                  <a:cubicBezTo>
                    <a:pt x="0" y="2171"/>
                    <a:pt x="626" y="2797"/>
                    <a:pt x="1398" y="2797"/>
                  </a:cubicBezTo>
                  <a:cubicBezTo>
                    <a:pt x="2169" y="2797"/>
                    <a:pt x="2796" y="2171"/>
                    <a:pt x="2796" y="1398"/>
                  </a:cubicBezTo>
                  <a:cubicBezTo>
                    <a:pt x="2796" y="626"/>
                    <a:pt x="2169" y="0"/>
                    <a:pt x="1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5"/>
            <p:cNvSpPr/>
            <p:nvPr/>
          </p:nvSpPr>
          <p:spPr>
            <a:xfrm>
              <a:off x="6595672" y="1823999"/>
              <a:ext cx="52737" cy="52700"/>
            </a:xfrm>
            <a:custGeom>
              <a:avLst/>
              <a:gdLst/>
              <a:ahLst/>
              <a:cxnLst/>
              <a:rect l="l" t="t" r="r" b="b"/>
              <a:pathLst>
                <a:path w="2797" h="2795" extrusionOk="0">
                  <a:moveTo>
                    <a:pt x="1399" y="0"/>
                  </a:moveTo>
                  <a:cubicBezTo>
                    <a:pt x="628" y="0"/>
                    <a:pt x="1" y="626"/>
                    <a:pt x="1" y="1396"/>
                  </a:cubicBezTo>
                  <a:cubicBezTo>
                    <a:pt x="1" y="2169"/>
                    <a:pt x="628" y="2794"/>
                    <a:pt x="1399" y="2794"/>
                  </a:cubicBezTo>
                  <a:cubicBezTo>
                    <a:pt x="2171" y="2794"/>
                    <a:pt x="2797" y="2169"/>
                    <a:pt x="2797" y="1396"/>
                  </a:cubicBezTo>
                  <a:cubicBezTo>
                    <a:pt x="2797" y="626"/>
                    <a:pt x="2171" y="0"/>
                    <a:pt x="13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5"/>
            <p:cNvSpPr/>
            <p:nvPr/>
          </p:nvSpPr>
          <p:spPr>
            <a:xfrm>
              <a:off x="6595672" y="2120048"/>
              <a:ext cx="52737" cy="52737"/>
            </a:xfrm>
            <a:custGeom>
              <a:avLst/>
              <a:gdLst/>
              <a:ahLst/>
              <a:cxnLst/>
              <a:rect l="l" t="t" r="r" b="b"/>
              <a:pathLst>
                <a:path w="2797" h="2797" extrusionOk="0">
                  <a:moveTo>
                    <a:pt x="1399" y="1"/>
                  </a:moveTo>
                  <a:cubicBezTo>
                    <a:pt x="628" y="1"/>
                    <a:pt x="1" y="626"/>
                    <a:pt x="1" y="1399"/>
                  </a:cubicBezTo>
                  <a:cubicBezTo>
                    <a:pt x="1" y="2171"/>
                    <a:pt x="628" y="2797"/>
                    <a:pt x="1399" y="2797"/>
                  </a:cubicBezTo>
                  <a:cubicBezTo>
                    <a:pt x="2171" y="2797"/>
                    <a:pt x="2797" y="2171"/>
                    <a:pt x="2797" y="1399"/>
                  </a:cubicBezTo>
                  <a:cubicBezTo>
                    <a:pt x="2797" y="626"/>
                    <a:pt x="2171" y="1"/>
                    <a:pt x="13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5"/>
            <p:cNvSpPr/>
            <p:nvPr/>
          </p:nvSpPr>
          <p:spPr>
            <a:xfrm>
              <a:off x="6923323" y="1823999"/>
              <a:ext cx="52737" cy="52700"/>
            </a:xfrm>
            <a:custGeom>
              <a:avLst/>
              <a:gdLst/>
              <a:ahLst/>
              <a:cxnLst/>
              <a:rect l="l" t="t" r="r" b="b"/>
              <a:pathLst>
                <a:path w="2797" h="2795" extrusionOk="0">
                  <a:moveTo>
                    <a:pt x="1399" y="0"/>
                  </a:moveTo>
                  <a:cubicBezTo>
                    <a:pt x="626" y="0"/>
                    <a:pt x="1" y="626"/>
                    <a:pt x="1" y="1396"/>
                  </a:cubicBezTo>
                  <a:cubicBezTo>
                    <a:pt x="1" y="2169"/>
                    <a:pt x="626" y="2794"/>
                    <a:pt x="1399" y="2794"/>
                  </a:cubicBezTo>
                  <a:cubicBezTo>
                    <a:pt x="2171" y="2794"/>
                    <a:pt x="2797" y="2169"/>
                    <a:pt x="2797" y="1396"/>
                  </a:cubicBezTo>
                  <a:cubicBezTo>
                    <a:pt x="2797" y="626"/>
                    <a:pt x="2171" y="0"/>
                    <a:pt x="13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5"/>
            <p:cNvSpPr/>
            <p:nvPr/>
          </p:nvSpPr>
          <p:spPr>
            <a:xfrm>
              <a:off x="6274355" y="1844815"/>
              <a:ext cx="689339" cy="635904"/>
            </a:xfrm>
            <a:custGeom>
              <a:avLst/>
              <a:gdLst/>
              <a:ahLst/>
              <a:cxnLst/>
              <a:rect l="l" t="t" r="r" b="b"/>
              <a:pathLst>
                <a:path w="36560" h="33726" extrusionOk="0">
                  <a:moveTo>
                    <a:pt x="200" y="0"/>
                  </a:moveTo>
                  <a:lnTo>
                    <a:pt x="200" y="586"/>
                  </a:lnTo>
                  <a:lnTo>
                    <a:pt x="35072" y="586"/>
                  </a:lnTo>
                  <a:lnTo>
                    <a:pt x="1" y="33297"/>
                  </a:lnTo>
                  <a:lnTo>
                    <a:pt x="400" y="33726"/>
                  </a:lnTo>
                  <a:lnTo>
                    <a:pt x="365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5"/>
            <p:cNvSpPr/>
            <p:nvPr/>
          </p:nvSpPr>
          <p:spPr>
            <a:xfrm>
              <a:off x="8042114" y="2748915"/>
              <a:ext cx="97556" cy="95840"/>
            </a:xfrm>
            <a:custGeom>
              <a:avLst/>
              <a:gdLst/>
              <a:ahLst/>
              <a:cxnLst/>
              <a:rect l="l" t="t" r="r" b="b"/>
              <a:pathLst>
                <a:path w="5174" h="5083" extrusionOk="0">
                  <a:moveTo>
                    <a:pt x="3116" y="1"/>
                  </a:moveTo>
                  <a:cubicBezTo>
                    <a:pt x="3116" y="1"/>
                    <a:pt x="969" y="1890"/>
                    <a:pt x="1" y="3418"/>
                  </a:cubicBezTo>
                  <a:lnTo>
                    <a:pt x="1957" y="5083"/>
                  </a:lnTo>
                  <a:lnTo>
                    <a:pt x="5173" y="1793"/>
                  </a:lnTo>
                  <a:lnTo>
                    <a:pt x="3116" y="1"/>
                  </a:lnTo>
                  <a:close/>
                </a:path>
              </a:pathLst>
            </a:custGeom>
            <a:solidFill>
              <a:srgbClr val="87AB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5"/>
            <p:cNvSpPr/>
            <p:nvPr/>
          </p:nvSpPr>
          <p:spPr>
            <a:xfrm>
              <a:off x="8079202" y="3140448"/>
              <a:ext cx="115204" cy="101063"/>
            </a:xfrm>
            <a:custGeom>
              <a:avLst/>
              <a:gdLst/>
              <a:ahLst/>
              <a:cxnLst/>
              <a:rect l="l" t="t" r="r" b="b"/>
              <a:pathLst>
                <a:path w="6110" h="5360" extrusionOk="0">
                  <a:moveTo>
                    <a:pt x="1384" y="1"/>
                  </a:moveTo>
                  <a:lnTo>
                    <a:pt x="1" y="2954"/>
                  </a:lnTo>
                  <a:lnTo>
                    <a:pt x="4466" y="5360"/>
                  </a:lnTo>
                  <a:lnTo>
                    <a:pt x="6109" y="3284"/>
                  </a:lnTo>
                  <a:lnTo>
                    <a:pt x="1384" y="1"/>
                  </a:lnTo>
                  <a:close/>
                </a:path>
              </a:pathLst>
            </a:custGeom>
            <a:solidFill>
              <a:srgbClr val="87AB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5"/>
            <p:cNvSpPr/>
            <p:nvPr/>
          </p:nvSpPr>
          <p:spPr>
            <a:xfrm>
              <a:off x="6295021" y="2636970"/>
              <a:ext cx="2039300" cy="1522428"/>
            </a:xfrm>
            <a:custGeom>
              <a:avLst/>
              <a:gdLst/>
              <a:ahLst/>
              <a:cxnLst/>
              <a:rect l="l" t="t" r="r" b="b"/>
              <a:pathLst>
                <a:path w="108157" h="80744" extrusionOk="0">
                  <a:moveTo>
                    <a:pt x="82403" y="1"/>
                  </a:moveTo>
                  <a:cubicBezTo>
                    <a:pt x="80310" y="1"/>
                    <a:pt x="78172" y="332"/>
                    <a:pt x="76035" y="1026"/>
                  </a:cubicBezTo>
                  <a:cubicBezTo>
                    <a:pt x="64587" y="4738"/>
                    <a:pt x="41203" y="26559"/>
                    <a:pt x="26378" y="26559"/>
                  </a:cubicBezTo>
                  <a:cubicBezTo>
                    <a:pt x="25597" y="26559"/>
                    <a:pt x="24839" y="26498"/>
                    <a:pt x="24107" y="26371"/>
                  </a:cubicBezTo>
                  <a:cubicBezTo>
                    <a:pt x="24107" y="26371"/>
                    <a:pt x="4172" y="31909"/>
                    <a:pt x="2085" y="53538"/>
                  </a:cubicBezTo>
                  <a:cubicBezTo>
                    <a:pt x="0" y="75170"/>
                    <a:pt x="16334" y="80744"/>
                    <a:pt x="40941" y="80744"/>
                  </a:cubicBezTo>
                  <a:cubicBezTo>
                    <a:pt x="65547" y="80744"/>
                    <a:pt x="94278" y="79274"/>
                    <a:pt x="101120" y="70284"/>
                  </a:cubicBezTo>
                  <a:cubicBezTo>
                    <a:pt x="107961" y="61293"/>
                    <a:pt x="108156" y="32070"/>
                    <a:pt x="104149" y="18388"/>
                  </a:cubicBezTo>
                  <a:cubicBezTo>
                    <a:pt x="100852" y="7134"/>
                    <a:pt x="92110" y="1"/>
                    <a:pt x="824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5"/>
            <p:cNvSpPr/>
            <p:nvPr/>
          </p:nvSpPr>
          <p:spPr>
            <a:xfrm>
              <a:off x="6388110" y="2698326"/>
              <a:ext cx="1946213" cy="1461074"/>
            </a:xfrm>
            <a:custGeom>
              <a:avLst/>
              <a:gdLst/>
              <a:ahLst/>
              <a:cxnLst/>
              <a:rect l="l" t="t" r="r" b="b"/>
              <a:pathLst>
                <a:path w="103220" h="77490" extrusionOk="0">
                  <a:moveTo>
                    <a:pt x="88395" y="1"/>
                  </a:moveTo>
                  <a:lnTo>
                    <a:pt x="88395" y="1"/>
                  </a:lnTo>
                  <a:cubicBezTo>
                    <a:pt x="90221" y="2541"/>
                    <a:pt x="91686" y="5522"/>
                    <a:pt x="92667" y="8870"/>
                  </a:cubicBezTo>
                  <a:cubicBezTo>
                    <a:pt x="96674" y="22552"/>
                    <a:pt x="96477" y="51775"/>
                    <a:pt x="89635" y="60766"/>
                  </a:cubicBezTo>
                  <a:cubicBezTo>
                    <a:pt x="82794" y="69756"/>
                    <a:pt x="54063" y="71224"/>
                    <a:pt x="29458" y="71224"/>
                  </a:cubicBezTo>
                  <a:cubicBezTo>
                    <a:pt x="17143" y="71224"/>
                    <a:pt x="6899" y="69828"/>
                    <a:pt x="1" y="65720"/>
                  </a:cubicBezTo>
                  <a:lnTo>
                    <a:pt x="1" y="65720"/>
                  </a:lnTo>
                  <a:cubicBezTo>
                    <a:pt x="5648" y="74755"/>
                    <a:pt x="18799" y="77490"/>
                    <a:pt x="36004" y="77490"/>
                  </a:cubicBezTo>
                  <a:cubicBezTo>
                    <a:pt x="60608" y="77490"/>
                    <a:pt x="89341" y="76020"/>
                    <a:pt x="96183" y="67030"/>
                  </a:cubicBezTo>
                  <a:cubicBezTo>
                    <a:pt x="103024" y="58039"/>
                    <a:pt x="103219" y="28816"/>
                    <a:pt x="99212" y="15134"/>
                  </a:cubicBezTo>
                  <a:cubicBezTo>
                    <a:pt x="97239" y="8395"/>
                    <a:pt x="93311" y="3139"/>
                    <a:pt x="88395" y="1"/>
                  </a:cubicBezTo>
                  <a:close/>
                </a:path>
              </a:pathLst>
            </a:custGeom>
            <a:solidFill>
              <a:srgbClr val="0B2140">
                <a:alpha val="10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5"/>
            <p:cNvSpPr/>
            <p:nvPr/>
          </p:nvSpPr>
          <p:spPr>
            <a:xfrm>
              <a:off x="7706071" y="3220773"/>
              <a:ext cx="286747" cy="166791"/>
            </a:xfrm>
            <a:custGeom>
              <a:avLst/>
              <a:gdLst/>
              <a:ahLst/>
              <a:cxnLst/>
              <a:rect l="l" t="t" r="r" b="b"/>
              <a:pathLst>
                <a:path w="15208" h="8846" extrusionOk="0">
                  <a:moveTo>
                    <a:pt x="14885" y="0"/>
                  </a:moveTo>
                  <a:cubicBezTo>
                    <a:pt x="14862" y="0"/>
                    <a:pt x="14840" y="3"/>
                    <a:pt x="14817" y="8"/>
                  </a:cubicBezTo>
                  <a:cubicBezTo>
                    <a:pt x="6424" y="1960"/>
                    <a:pt x="242" y="8283"/>
                    <a:pt x="179" y="8348"/>
                  </a:cubicBezTo>
                  <a:cubicBezTo>
                    <a:pt x="1" y="8535"/>
                    <a:pt x="133" y="8844"/>
                    <a:pt x="391" y="8846"/>
                  </a:cubicBezTo>
                  <a:cubicBezTo>
                    <a:pt x="471" y="8846"/>
                    <a:pt x="547" y="8812"/>
                    <a:pt x="603" y="8755"/>
                  </a:cubicBezTo>
                  <a:cubicBezTo>
                    <a:pt x="662" y="8693"/>
                    <a:pt x="6729" y="2492"/>
                    <a:pt x="14949" y="579"/>
                  </a:cubicBezTo>
                  <a:cubicBezTo>
                    <a:pt x="15109" y="546"/>
                    <a:pt x="15207" y="386"/>
                    <a:pt x="15172" y="227"/>
                  </a:cubicBezTo>
                  <a:cubicBezTo>
                    <a:pt x="15139" y="92"/>
                    <a:pt x="15018" y="0"/>
                    <a:pt x="148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5"/>
            <p:cNvSpPr/>
            <p:nvPr/>
          </p:nvSpPr>
          <p:spPr>
            <a:xfrm>
              <a:off x="7721080" y="2967129"/>
              <a:ext cx="287162" cy="118560"/>
            </a:xfrm>
            <a:custGeom>
              <a:avLst/>
              <a:gdLst/>
              <a:ahLst/>
              <a:cxnLst/>
              <a:rect l="l" t="t" r="r" b="b"/>
              <a:pathLst>
                <a:path w="15230" h="6288" extrusionOk="0">
                  <a:moveTo>
                    <a:pt x="14682" y="0"/>
                  </a:moveTo>
                  <a:cubicBezTo>
                    <a:pt x="8502" y="0"/>
                    <a:pt x="576" y="5515"/>
                    <a:pt x="236" y="5754"/>
                  </a:cubicBezTo>
                  <a:cubicBezTo>
                    <a:pt x="1" y="5918"/>
                    <a:pt x="118" y="6287"/>
                    <a:pt x="406" y="6287"/>
                  </a:cubicBezTo>
                  <a:cubicBezTo>
                    <a:pt x="464" y="6287"/>
                    <a:pt x="523" y="6268"/>
                    <a:pt x="574" y="6233"/>
                  </a:cubicBezTo>
                  <a:cubicBezTo>
                    <a:pt x="654" y="6177"/>
                    <a:pt x="8714" y="588"/>
                    <a:pt x="14712" y="588"/>
                  </a:cubicBezTo>
                  <a:cubicBezTo>
                    <a:pt x="14783" y="588"/>
                    <a:pt x="14855" y="589"/>
                    <a:pt x="14926" y="590"/>
                  </a:cubicBezTo>
                  <a:cubicBezTo>
                    <a:pt x="15081" y="582"/>
                    <a:pt x="15222" y="466"/>
                    <a:pt x="15226" y="305"/>
                  </a:cubicBezTo>
                  <a:cubicBezTo>
                    <a:pt x="15230" y="143"/>
                    <a:pt x="15102" y="9"/>
                    <a:pt x="14940" y="5"/>
                  </a:cubicBezTo>
                  <a:cubicBezTo>
                    <a:pt x="14854" y="0"/>
                    <a:pt x="14768" y="0"/>
                    <a:pt x="14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5"/>
            <p:cNvSpPr/>
            <p:nvPr/>
          </p:nvSpPr>
          <p:spPr>
            <a:xfrm>
              <a:off x="7744517" y="2878018"/>
              <a:ext cx="183346" cy="124104"/>
            </a:xfrm>
            <a:custGeom>
              <a:avLst/>
              <a:gdLst/>
              <a:ahLst/>
              <a:cxnLst/>
              <a:rect l="l" t="t" r="r" b="b"/>
              <a:pathLst>
                <a:path w="9724" h="6582" extrusionOk="0">
                  <a:moveTo>
                    <a:pt x="9390" y="1"/>
                  </a:moveTo>
                  <a:cubicBezTo>
                    <a:pt x="9354" y="1"/>
                    <a:pt x="9317" y="8"/>
                    <a:pt x="9281" y="22"/>
                  </a:cubicBezTo>
                  <a:cubicBezTo>
                    <a:pt x="5695" y="1456"/>
                    <a:pt x="433" y="5877"/>
                    <a:pt x="210" y="6063"/>
                  </a:cubicBezTo>
                  <a:cubicBezTo>
                    <a:pt x="0" y="6240"/>
                    <a:pt x="126" y="6582"/>
                    <a:pt x="399" y="6582"/>
                  </a:cubicBezTo>
                  <a:cubicBezTo>
                    <a:pt x="468" y="6582"/>
                    <a:pt x="536" y="6557"/>
                    <a:pt x="588" y="6513"/>
                  </a:cubicBezTo>
                  <a:cubicBezTo>
                    <a:pt x="643" y="6467"/>
                    <a:pt x="6002" y="1966"/>
                    <a:pt x="9499" y="568"/>
                  </a:cubicBezTo>
                  <a:cubicBezTo>
                    <a:pt x="9650" y="507"/>
                    <a:pt x="9724" y="337"/>
                    <a:pt x="9663" y="186"/>
                  </a:cubicBezTo>
                  <a:cubicBezTo>
                    <a:pt x="9616" y="71"/>
                    <a:pt x="9507" y="1"/>
                    <a:pt x="9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5"/>
            <p:cNvSpPr/>
            <p:nvPr/>
          </p:nvSpPr>
          <p:spPr>
            <a:xfrm>
              <a:off x="6143272" y="3309752"/>
              <a:ext cx="91843" cy="87242"/>
            </a:xfrm>
            <a:custGeom>
              <a:avLst/>
              <a:gdLst/>
              <a:ahLst/>
              <a:cxnLst/>
              <a:rect l="l" t="t" r="r" b="b"/>
              <a:pathLst>
                <a:path w="4871" h="4627" extrusionOk="0">
                  <a:moveTo>
                    <a:pt x="2493" y="1"/>
                  </a:moveTo>
                  <a:cubicBezTo>
                    <a:pt x="2431" y="1"/>
                    <a:pt x="2369" y="3"/>
                    <a:pt x="2307" y="8"/>
                  </a:cubicBezTo>
                  <a:cubicBezTo>
                    <a:pt x="1375" y="82"/>
                    <a:pt x="578" y="709"/>
                    <a:pt x="290" y="1599"/>
                  </a:cubicBezTo>
                  <a:cubicBezTo>
                    <a:pt x="0" y="2489"/>
                    <a:pt x="277" y="3466"/>
                    <a:pt x="989" y="4072"/>
                  </a:cubicBezTo>
                  <a:cubicBezTo>
                    <a:pt x="1417" y="4438"/>
                    <a:pt x="1951" y="4627"/>
                    <a:pt x="2491" y="4627"/>
                  </a:cubicBezTo>
                  <a:cubicBezTo>
                    <a:pt x="2849" y="4627"/>
                    <a:pt x="3209" y="4544"/>
                    <a:pt x="3542" y="4374"/>
                  </a:cubicBezTo>
                  <a:cubicBezTo>
                    <a:pt x="4375" y="3948"/>
                    <a:pt x="4870" y="3062"/>
                    <a:pt x="4797" y="2130"/>
                  </a:cubicBezTo>
                  <a:cubicBezTo>
                    <a:pt x="4699" y="918"/>
                    <a:pt x="3688" y="1"/>
                    <a:pt x="24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5"/>
            <p:cNvSpPr/>
            <p:nvPr/>
          </p:nvSpPr>
          <p:spPr>
            <a:xfrm>
              <a:off x="5790995" y="2985306"/>
              <a:ext cx="398067" cy="472827"/>
            </a:xfrm>
            <a:custGeom>
              <a:avLst/>
              <a:gdLst/>
              <a:ahLst/>
              <a:cxnLst/>
              <a:rect l="l" t="t" r="r" b="b"/>
              <a:pathLst>
                <a:path w="21112" h="25077" extrusionOk="0">
                  <a:moveTo>
                    <a:pt x="19989" y="1"/>
                  </a:moveTo>
                  <a:cubicBezTo>
                    <a:pt x="17373" y="1"/>
                    <a:pt x="9749" y="636"/>
                    <a:pt x="5106" y="7691"/>
                  </a:cubicBezTo>
                  <a:cubicBezTo>
                    <a:pt x="1" y="15446"/>
                    <a:pt x="3122" y="23412"/>
                    <a:pt x="3794" y="24917"/>
                  </a:cubicBezTo>
                  <a:cubicBezTo>
                    <a:pt x="3838" y="25017"/>
                    <a:pt x="3937" y="25077"/>
                    <a:pt x="4040" y="25077"/>
                  </a:cubicBezTo>
                  <a:cubicBezTo>
                    <a:pt x="4080" y="25077"/>
                    <a:pt x="4121" y="25068"/>
                    <a:pt x="4159" y="25049"/>
                  </a:cubicBezTo>
                  <a:lnTo>
                    <a:pt x="5666" y="24308"/>
                  </a:lnTo>
                  <a:cubicBezTo>
                    <a:pt x="5792" y="24247"/>
                    <a:pt x="5851" y="24103"/>
                    <a:pt x="5801" y="23972"/>
                  </a:cubicBezTo>
                  <a:cubicBezTo>
                    <a:pt x="5274" y="22589"/>
                    <a:pt x="2753" y="15097"/>
                    <a:pt x="7486" y="8875"/>
                  </a:cubicBezTo>
                  <a:cubicBezTo>
                    <a:pt x="11698" y="3337"/>
                    <a:pt x="17955" y="2794"/>
                    <a:pt x="20244" y="2794"/>
                  </a:cubicBezTo>
                  <a:cubicBezTo>
                    <a:pt x="20480" y="2794"/>
                    <a:pt x="20673" y="2800"/>
                    <a:pt x="20818" y="2806"/>
                  </a:cubicBezTo>
                  <a:cubicBezTo>
                    <a:pt x="20822" y="2807"/>
                    <a:pt x="20825" y="2807"/>
                    <a:pt x="20829" y="2807"/>
                  </a:cubicBezTo>
                  <a:cubicBezTo>
                    <a:pt x="20988" y="2807"/>
                    <a:pt x="21112" y="2671"/>
                    <a:pt x="21099" y="2513"/>
                  </a:cubicBezTo>
                  <a:lnTo>
                    <a:pt x="20921" y="266"/>
                  </a:lnTo>
                  <a:cubicBezTo>
                    <a:pt x="20913" y="132"/>
                    <a:pt x="20803" y="25"/>
                    <a:pt x="20669" y="17"/>
                  </a:cubicBezTo>
                  <a:cubicBezTo>
                    <a:pt x="20513" y="9"/>
                    <a:pt x="20282" y="1"/>
                    <a:pt x="199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5"/>
            <p:cNvSpPr/>
            <p:nvPr/>
          </p:nvSpPr>
          <p:spPr>
            <a:xfrm>
              <a:off x="5892928" y="3087352"/>
              <a:ext cx="310712" cy="363713"/>
            </a:xfrm>
            <a:custGeom>
              <a:avLst/>
              <a:gdLst/>
              <a:ahLst/>
              <a:cxnLst/>
              <a:rect l="l" t="t" r="r" b="b"/>
              <a:pathLst>
                <a:path w="16479" h="19290" extrusionOk="0">
                  <a:moveTo>
                    <a:pt x="15233" y="1"/>
                  </a:moveTo>
                  <a:cubicBezTo>
                    <a:pt x="12882" y="1"/>
                    <a:pt x="7263" y="580"/>
                    <a:pt x="3877" y="5722"/>
                  </a:cubicBezTo>
                  <a:cubicBezTo>
                    <a:pt x="0" y="11612"/>
                    <a:pt x="2525" y="17834"/>
                    <a:pt x="3130" y="19136"/>
                  </a:cubicBezTo>
                  <a:cubicBezTo>
                    <a:pt x="3176" y="19233"/>
                    <a:pt x="3273" y="19290"/>
                    <a:pt x="3374" y="19290"/>
                  </a:cubicBezTo>
                  <a:cubicBezTo>
                    <a:pt x="3415" y="19290"/>
                    <a:pt x="3456" y="19281"/>
                    <a:pt x="3495" y="19262"/>
                  </a:cubicBezTo>
                  <a:lnTo>
                    <a:pt x="4549" y="18743"/>
                  </a:lnTo>
                  <a:cubicBezTo>
                    <a:pt x="4675" y="18684"/>
                    <a:pt x="4734" y="18539"/>
                    <a:pt x="4685" y="18409"/>
                  </a:cubicBezTo>
                  <a:cubicBezTo>
                    <a:pt x="4240" y="17223"/>
                    <a:pt x="2414" y="11564"/>
                    <a:pt x="6002" y="6849"/>
                  </a:cubicBezTo>
                  <a:cubicBezTo>
                    <a:pt x="9245" y="2585"/>
                    <a:pt x="14065" y="2172"/>
                    <a:pt x="15819" y="2172"/>
                  </a:cubicBezTo>
                  <a:cubicBezTo>
                    <a:pt x="15963" y="2172"/>
                    <a:pt x="16087" y="2175"/>
                    <a:pt x="16187" y="2178"/>
                  </a:cubicBezTo>
                  <a:cubicBezTo>
                    <a:pt x="16189" y="2179"/>
                    <a:pt x="16192" y="2179"/>
                    <a:pt x="16194" y="2179"/>
                  </a:cubicBezTo>
                  <a:cubicBezTo>
                    <a:pt x="16352" y="2179"/>
                    <a:pt x="16478" y="2044"/>
                    <a:pt x="16464" y="1885"/>
                  </a:cubicBezTo>
                  <a:lnTo>
                    <a:pt x="16338" y="277"/>
                  </a:lnTo>
                  <a:cubicBezTo>
                    <a:pt x="16327" y="144"/>
                    <a:pt x="16222" y="37"/>
                    <a:pt x="16090" y="29"/>
                  </a:cubicBezTo>
                  <a:cubicBezTo>
                    <a:pt x="15904" y="16"/>
                    <a:pt x="15611" y="1"/>
                    <a:pt x="152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5"/>
            <p:cNvSpPr/>
            <p:nvPr/>
          </p:nvSpPr>
          <p:spPr>
            <a:xfrm>
              <a:off x="6007814" y="3180139"/>
              <a:ext cx="221829" cy="258577"/>
            </a:xfrm>
            <a:custGeom>
              <a:avLst/>
              <a:gdLst/>
              <a:ahLst/>
              <a:cxnLst/>
              <a:rect l="l" t="t" r="r" b="b"/>
              <a:pathLst>
                <a:path w="11765" h="13714" extrusionOk="0">
                  <a:moveTo>
                    <a:pt x="10806" y="1"/>
                  </a:moveTo>
                  <a:cubicBezTo>
                    <a:pt x="9072" y="1"/>
                    <a:pt x="5081" y="422"/>
                    <a:pt x="2698" y="4038"/>
                  </a:cubicBezTo>
                  <a:cubicBezTo>
                    <a:pt x="1" y="8135"/>
                    <a:pt x="1726" y="12487"/>
                    <a:pt x="2226" y="13555"/>
                  </a:cubicBezTo>
                  <a:cubicBezTo>
                    <a:pt x="2271" y="13656"/>
                    <a:pt x="2369" y="13714"/>
                    <a:pt x="2472" y="13714"/>
                  </a:cubicBezTo>
                  <a:cubicBezTo>
                    <a:pt x="2512" y="13714"/>
                    <a:pt x="2554" y="13705"/>
                    <a:pt x="2593" y="13686"/>
                  </a:cubicBezTo>
                  <a:lnTo>
                    <a:pt x="3211" y="13381"/>
                  </a:lnTo>
                  <a:cubicBezTo>
                    <a:pt x="3334" y="13320"/>
                    <a:pt x="3395" y="13178"/>
                    <a:pt x="3347" y="13047"/>
                  </a:cubicBezTo>
                  <a:cubicBezTo>
                    <a:pt x="2996" y="12080"/>
                    <a:pt x="1815" y="8161"/>
                    <a:pt x="4306" y="4882"/>
                  </a:cubicBezTo>
                  <a:cubicBezTo>
                    <a:pt x="6618" y="1845"/>
                    <a:pt x="10051" y="1552"/>
                    <a:pt x="11300" y="1552"/>
                  </a:cubicBezTo>
                  <a:cubicBezTo>
                    <a:pt x="11365" y="1552"/>
                    <a:pt x="11424" y="1553"/>
                    <a:pt x="11477" y="1554"/>
                  </a:cubicBezTo>
                  <a:cubicBezTo>
                    <a:pt x="11479" y="1555"/>
                    <a:pt x="11482" y="1555"/>
                    <a:pt x="11484" y="1555"/>
                  </a:cubicBezTo>
                  <a:cubicBezTo>
                    <a:pt x="11640" y="1555"/>
                    <a:pt x="11764" y="1420"/>
                    <a:pt x="11750" y="1263"/>
                  </a:cubicBezTo>
                  <a:lnTo>
                    <a:pt x="11670" y="270"/>
                  </a:lnTo>
                  <a:cubicBezTo>
                    <a:pt x="11662" y="138"/>
                    <a:pt x="11555" y="30"/>
                    <a:pt x="11422" y="20"/>
                  </a:cubicBezTo>
                  <a:cubicBezTo>
                    <a:pt x="11277" y="10"/>
                    <a:pt x="11067" y="1"/>
                    <a:pt x="108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5"/>
            <p:cNvSpPr/>
            <p:nvPr/>
          </p:nvSpPr>
          <p:spPr>
            <a:xfrm>
              <a:off x="6908955" y="3921649"/>
              <a:ext cx="312220" cy="328020"/>
            </a:xfrm>
            <a:custGeom>
              <a:avLst/>
              <a:gdLst/>
              <a:ahLst/>
              <a:cxnLst/>
              <a:rect l="l" t="t" r="r" b="b"/>
              <a:pathLst>
                <a:path w="16559" h="17397" extrusionOk="0">
                  <a:moveTo>
                    <a:pt x="13100" y="1"/>
                  </a:moveTo>
                  <a:lnTo>
                    <a:pt x="5198" y="4269"/>
                  </a:lnTo>
                  <a:lnTo>
                    <a:pt x="5358" y="4835"/>
                  </a:lnTo>
                  <a:cubicBezTo>
                    <a:pt x="5442" y="5136"/>
                    <a:pt x="5393" y="5457"/>
                    <a:pt x="5221" y="5717"/>
                  </a:cubicBezTo>
                  <a:cubicBezTo>
                    <a:pt x="4142" y="7359"/>
                    <a:pt x="183" y="13463"/>
                    <a:pt x="99" y="14855"/>
                  </a:cubicBezTo>
                  <a:cubicBezTo>
                    <a:pt x="1" y="16467"/>
                    <a:pt x="1256" y="17397"/>
                    <a:pt x="1256" y="17397"/>
                  </a:cubicBezTo>
                  <a:lnTo>
                    <a:pt x="16244" y="6844"/>
                  </a:lnTo>
                  <a:cubicBezTo>
                    <a:pt x="16483" y="6674"/>
                    <a:pt x="16559" y="6353"/>
                    <a:pt x="16418" y="6097"/>
                  </a:cubicBezTo>
                  <a:lnTo>
                    <a:pt x="13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5"/>
            <p:cNvSpPr/>
            <p:nvPr/>
          </p:nvSpPr>
          <p:spPr>
            <a:xfrm>
              <a:off x="6285197" y="4033442"/>
              <a:ext cx="426613" cy="175050"/>
            </a:xfrm>
            <a:custGeom>
              <a:avLst/>
              <a:gdLst/>
              <a:ahLst/>
              <a:cxnLst/>
              <a:rect l="l" t="t" r="r" b="b"/>
              <a:pathLst>
                <a:path w="22626" h="9284" extrusionOk="0">
                  <a:moveTo>
                    <a:pt x="13813" y="0"/>
                  </a:moveTo>
                  <a:cubicBezTo>
                    <a:pt x="13813" y="0"/>
                    <a:pt x="4546" y="815"/>
                    <a:pt x="2396" y="1889"/>
                  </a:cubicBezTo>
                  <a:cubicBezTo>
                    <a:pt x="244" y="2966"/>
                    <a:pt x="1" y="4431"/>
                    <a:pt x="1" y="5506"/>
                  </a:cubicBezTo>
                  <a:lnTo>
                    <a:pt x="19380" y="9262"/>
                  </a:lnTo>
                  <a:cubicBezTo>
                    <a:pt x="19457" y="9276"/>
                    <a:pt x="19534" y="9284"/>
                    <a:pt x="19610" y="9284"/>
                  </a:cubicBezTo>
                  <a:cubicBezTo>
                    <a:pt x="20124" y="9284"/>
                    <a:pt x="20593" y="8954"/>
                    <a:pt x="20757" y="8449"/>
                  </a:cubicBezTo>
                  <a:lnTo>
                    <a:pt x="22626" y="2721"/>
                  </a:lnTo>
                  <a:lnTo>
                    <a:pt x="138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5"/>
            <p:cNvSpPr/>
            <p:nvPr/>
          </p:nvSpPr>
          <p:spPr>
            <a:xfrm>
              <a:off x="6957810" y="3842418"/>
              <a:ext cx="198109" cy="159721"/>
            </a:xfrm>
            <a:custGeom>
              <a:avLst/>
              <a:gdLst/>
              <a:ahLst/>
              <a:cxnLst/>
              <a:rect l="l" t="t" r="r" b="b"/>
              <a:pathLst>
                <a:path w="10507" h="8471" extrusionOk="0">
                  <a:moveTo>
                    <a:pt x="8600" y="0"/>
                  </a:moveTo>
                  <a:lnTo>
                    <a:pt x="0" y="4203"/>
                  </a:lnTo>
                  <a:lnTo>
                    <a:pt x="2607" y="8471"/>
                  </a:lnTo>
                  <a:cubicBezTo>
                    <a:pt x="2607" y="8471"/>
                    <a:pt x="8991" y="7280"/>
                    <a:pt x="10506" y="4203"/>
                  </a:cubicBezTo>
                  <a:lnTo>
                    <a:pt x="86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5"/>
            <p:cNvSpPr/>
            <p:nvPr/>
          </p:nvSpPr>
          <p:spPr>
            <a:xfrm>
              <a:off x="6545648" y="3935790"/>
              <a:ext cx="203936" cy="149464"/>
            </a:xfrm>
            <a:custGeom>
              <a:avLst/>
              <a:gdLst/>
              <a:ahLst/>
              <a:cxnLst/>
              <a:rect l="l" t="t" r="r" b="b"/>
              <a:pathLst>
                <a:path w="10816" h="7927" extrusionOk="0">
                  <a:moveTo>
                    <a:pt x="1694" y="0"/>
                  </a:moveTo>
                  <a:lnTo>
                    <a:pt x="0" y="5179"/>
                  </a:lnTo>
                  <a:cubicBezTo>
                    <a:pt x="0" y="5179"/>
                    <a:pt x="3522" y="7926"/>
                    <a:pt x="8046" y="7926"/>
                  </a:cubicBezTo>
                  <a:cubicBezTo>
                    <a:pt x="8298" y="7926"/>
                    <a:pt x="8554" y="7918"/>
                    <a:pt x="8813" y="7900"/>
                  </a:cubicBezTo>
                  <a:lnTo>
                    <a:pt x="10815" y="1986"/>
                  </a:lnTo>
                  <a:lnTo>
                    <a:pt x="1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5"/>
            <p:cNvSpPr/>
            <p:nvPr/>
          </p:nvSpPr>
          <p:spPr>
            <a:xfrm>
              <a:off x="6559771" y="3159266"/>
              <a:ext cx="616087" cy="802921"/>
            </a:xfrm>
            <a:custGeom>
              <a:avLst/>
              <a:gdLst/>
              <a:ahLst/>
              <a:cxnLst/>
              <a:rect l="l" t="t" r="r" b="b"/>
              <a:pathLst>
                <a:path w="32675" h="42584" extrusionOk="0">
                  <a:moveTo>
                    <a:pt x="12816" y="1"/>
                  </a:moveTo>
                  <a:cubicBezTo>
                    <a:pt x="8666" y="1"/>
                    <a:pt x="4392" y="318"/>
                    <a:pt x="3303" y="1538"/>
                  </a:cubicBezTo>
                  <a:cubicBezTo>
                    <a:pt x="1036" y="4078"/>
                    <a:pt x="1" y="8184"/>
                    <a:pt x="4497" y="17859"/>
                  </a:cubicBezTo>
                  <a:cubicBezTo>
                    <a:pt x="8992" y="27535"/>
                    <a:pt x="18862" y="42584"/>
                    <a:pt x="18862" y="42584"/>
                  </a:cubicBezTo>
                  <a:lnTo>
                    <a:pt x="32674" y="35940"/>
                  </a:lnTo>
                  <a:lnTo>
                    <a:pt x="23260" y="17467"/>
                  </a:lnTo>
                  <a:lnTo>
                    <a:pt x="21664" y="373"/>
                  </a:lnTo>
                  <a:cubicBezTo>
                    <a:pt x="21664" y="373"/>
                    <a:pt x="17313" y="1"/>
                    <a:pt x="128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5"/>
            <p:cNvSpPr/>
            <p:nvPr/>
          </p:nvSpPr>
          <p:spPr>
            <a:xfrm>
              <a:off x="6538558" y="3134188"/>
              <a:ext cx="994186" cy="872213"/>
            </a:xfrm>
            <a:custGeom>
              <a:avLst/>
              <a:gdLst/>
              <a:ahLst/>
              <a:cxnLst/>
              <a:rect l="l" t="t" r="r" b="b"/>
              <a:pathLst>
                <a:path w="52728" h="46259" extrusionOk="0">
                  <a:moveTo>
                    <a:pt x="52728" y="1"/>
                  </a:moveTo>
                  <a:lnTo>
                    <a:pt x="35951" y="3637"/>
                  </a:lnTo>
                  <a:lnTo>
                    <a:pt x="19011" y="4577"/>
                  </a:lnTo>
                  <a:cubicBezTo>
                    <a:pt x="19011" y="4577"/>
                    <a:pt x="14319" y="4917"/>
                    <a:pt x="11876" y="8731"/>
                  </a:cubicBezTo>
                  <a:cubicBezTo>
                    <a:pt x="9432" y="12543"/>
                    <a:pt x="1" y="42644"/>
                    <a:pt x="1" y="42644"/>
                  </a:cubicBezTo>
                  <a:cubicBezTo>
                    <a:pt x="1" y="42644"/>
                    <a:pt x="11322" y="45998"/>
                    <a:pt x="14124" y="46258"/>
                  </a:cubicBezTo>
                  <a:cubicBezTo>
                    <a:pt x="14124" y="46258"/>
                    <a:pt x="23310" y="24759"/>
                    <a:pt x="24223" y="22021"/>
                  </a:cubicBezTo>
                  <a:cubicBezTo>
                    <a:pt x="24223" y="22021"/>
                    <a:pt x="29465" y="22385"/>
                    <a:pt x="34869" y="22385"/>
                  </a:cubicBezTo>
                  <a:cubicBezTo>
                    <a:pt x="37868" y="22385"/>
                    <a:pt x="40917" y="22273"/>
                    <a:pt x="43149" y="21925"/>
                  </a:cubicBezTo>
                  <a:cubicBezTo>
                    <a:pt x="43149" y="21925"/>
                    <a:pt x="50349" y="19187"/>
                    <a:pt x="52728" y="18161"/>
                  </a:cubicBezTo>
                  <a:lnTo>
                    <a:pt x="527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5"/>
            <p:cNvSpPr/>
            <p:nvPr/>
          </p:nvSpPr>
          <p:spPr>
            <a:xfrm>
              <a:off x="7195521" y="2444701"/>
              <a:ext cx="333564" cy="769322"/>
            </a:xfrm>
            <a:custGeom>
              <a:avLst/>
              <a:gdLst/>
              <a:ahLst/>
              <a:cxnLst/>
              <a:rect l="l" t="t" r="r" b="b"/>
              <a:pathLst>
                <a:path w="17691" h="40802" extrusionOk="0">
                  <a:moveTo>
                    <a:pt x="4736" y="0"/>
                  </a:moveTo>
                  <a:cubicBezTo>
                    <a:pt x="4736" y="0"/>
                    <a:pt x="391" y="12992"/>
                    <a:pt x="196" y="22793"/>
                  </a:cubicBezTo>
                  <a:cubicBezTo>
                    <a:pt x="1" y="32594"/>
                    <a:pt x="5083" y="39433"/>
                    <a:pt x="5083" y="39433"/>
                  </a:cubicBezTo>
                  <a:lnTo>
                    <a:pt x="8211" y="39433"/>
                  </a:lnTo>
                  <a:cubicBezTo>
                    <a:pt x="8211" y="39433"/>
                    <a:pt x="8771" y="39433"/>
                    <a:pt x="8771" y="40802"/>
                  </a:cubicBezTo>
                  <a:lnTo>
                    <a:pt x="15491" y="40462"/>
                  </a:lnTo>
                  <a:lnTo>
                    <a:pt x="17690" y="2591"/>
                  </a:lnTo>
                  <a:lnTo>
                    <a:pt x="47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5"/>
            <p:cNvSpPr/>
            <p:nvPr/>
          </p:nvSpPr>
          <p:spPr>
            <a:xfrm>
              <a:off x="7518233" y="3340901"/>
              <a:ext cx="297532" cy="135718"/>
            </a:xfrm>
            <a:custGeom>
              <a:avLst/>
              <a:gdLst/>
              <a:ahLst/>
              <a:cxnLst/>
              <a:rect l="l" t="t" r="r" b="b"/>
              <a:pathLst>
                <a:path w="15780" h="7198" extrusionOk="0">
                  <a:moveTo>
                    <a:pt x="14302" y="0"/>
                  </a:moveTo>
                  <a:cubicBezTo>
                    <a:pt x="11965" y="0"/>
                    <a:pt x="0" y="4217"/>
                    <a:pt x="0" y="4217"/>
                  </a:cubicBezTo>
                  <a:lnTo>
                    <a:pt x="771" y="7198"/>
                  </a:lnTo>
                  <a:cubicBezTo>
                    <a:pt x="771" y="7198"/>
                    <a:pt x="6682" y="5489"/>
                    <a:pt x="11227" y="5489"/>
                  </a:cubicBezTo>
                  <a:cubicBezTo>
                    <a:pt x="11227" y="5489"/>
                    <a:pt x="14453" y="4120"/>
                    <a:pt x="15282" y="3533"/>
                  </a:cubicBezTo>
                  <a:cubicBezTo>
                    <a:pt x="15282" y="3533"/>
                    <a:pt x="15780" y="619"/>
                    <a:pt x="14615" y="48"/>
                  </a:cubicBezTo>
                  <a:cubicBezTo>
                    <a:pt x="14549" y="16"/>
                    <a:pt x="14443" y="0"/>
                    <a:pt x="14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5"/>
            <p:cNvSpPr/>
            <p:nvPr/>
          </p:nvSpPr>
          <p:spPr>
            <a:xfrm>
              <a:off x="6955981" y="2436028"/>
              <a:ext cx="837916" cy="984382"/>
            </a:xfrm>
            <a:custGeom>
              <a:avLst/>
              <a:gdLst/>
              <a:ahLst/>
              <a:cxnLst/>
              <a:rect l="l" t="t" r="r" b="b"/>
              <a:pathLst>
                <a:path w="44440" h="52208" extrusionOk="0">
                  <a:moveTo>
                    <a:pt x="19611" y="1"/>
                  </a:moveTo>
                  <a:lnTo>
                    <a:pt x="13975" y="1193"/>
                  </a:lnTo>
                  <a:lnTo>
                    <a:pt x="12411" y="3049"/>
                  </a:lnTo>
                  <a:cubicBezTo>
                    <a:pt x="10444" y="3672"/>
                    <a:pt x="9967" y="4256"/>
                    <a:pt x="9967" y="4256"/>
                  </a:cubicBezTo>
                  <a:cubicBezTo>
                    <a:pt x="7623" y="7642"/>
                    <a:pt x="1" y="23018"/>
                    <a:pt x="1" y="23018"/>
                  </a:cubicBezTo>
                  <a:lnTo>
                    <a:pt x="2801" y="37091"/>
                  </a:lnTo>
                  <a:cubicBezTo>
                    <a:pt x="2801" y="37091"/>
                    <a:pt x="5213" y="37091"/>
                    <a:pt x="5798" y="36440"/>
                  </a:cubicBezTo>
                  <a:cubicBezTo>
                    <a:pt x="6384" y="35789"/>
                    <a:pt x="9676" y="30365"/>
                    <a:pt x="9676" y="30365"/>
                  </a:cubicBezTo>
                  <a:lnTo>
                    <a:pt x="12705" y="33052"/>
                  </a:lnTo>
                  <a:cubicBezTo>
                    <a:pt x="12461" y="33785"/>
                    <a:pt x="10457" y="39893"/>
                    <a:pt x="10457" y="39893"/>
                  </a:cubicBezTo>
                  <a:lnTo>
                    <a:pt x="17787" y="39893"/>
                  </a:lnTo>
                  <a:lnTo>
                    <a:pt x="16158" y="35072"/>
                  </a:lnTo>
                  <a:lnTo>
                    <a:pt x="16158" y="35072"/>
                  </a:lnTo>
                  <a:cubicBezTo>
                    <a:pt x="16158" y="35072"/>
                    <a:pt x="21135" y="37607"/>
                    <a:pt x="23455" y="38460"/>
                  </a:cubicBezTo>
                  <a:cubicBezTo>
                    <a:pt x="24095" y="38695"/>
                    <a:pt x="24697" y="38773"/>
                    <a:pt x="25214" y="38773"/>
                  </a:cubicBezTo>
                  <a:cubicBezTo>
                    <a:pt x="26235" y="38773"/>
                    <a:pt x="26925" y="38468"/>
                    <a:pt x="26925" y="38468"/>
                  </a:cubicBezTo>
                  <a:cubicBezTo>
                    <a:pt x="26990" y="39706"/>
                    <a:pt x="29819" y="52207"/>
                    <a:pt x="29819" y="52207"/>
                  </a:cubicBezTo>
                  <a:cubicBezTo>
                    <a:pt x="39018" y="51915"/>
                    <a:pt x="44434" y="48038"/>
                    <a:pt x="44434" y="48038"/>
                  </a:cubicBezTo>
                  <a:cubicBezTo>
                    <a:pt x="44440" y="19273"/>
                    <a:pt x="42479" y="5037"/>
                    <a:pt x="40915" y="3733"/>
                  </a:cubicBezTo>
                  <a:cubicBezTo>
                    <a:pt x="39352" y="2431"/>
                    <a:pt x="33180" y="1046"/>
                    <a:pt x="33180" y="1046"/>
                  </a:cubicBezTo>
                  <a:lnTo>
                    <a:pt x="29420" y="1"/>
                  </a:lnTo>
                  <a:cubicBezTo>
                    <a:pt x="28201" y="3548"/>
                    <a:pt x="27363" y="14972"/>
                    <a:pt x="27363" y="14972"/>
                  </a:cubicBezTo>
                  <a:lnTo>
                    <a:pt x="21842" y="24502"/>
                  </a:lnTo>
                  <a:lnTo>
                    <a:pt x="15245" y="20868"/>
                  </a:lnTo>
                  <a:cubicBezTo>
                    <a:pt x="14724" y="8425"/>
                    <a:pt x="19221" y="1063"/>
                    <a:pt x="19221" y="1063"/>
                  </a:cubicBezTo>
                  <a:lnTo>
                    <a:pt x="196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5"/>
            <p:cNvSpPr/>
            <p:nvPr/>
          </p:nvSpPr>
          <p:spPr>
            <a:xfrm>
              <a:off x="7463646" y="3139694"/>
              <a:ext cx="240590" cy="280732"/>
            </a:xfrm>
            <a:custGeom>
              <a:avLst/>
              <a:gdLst/>
              <a:ahLst/>
              <a:cxnLst/>
              <a:rect l="l" t="t" r="r" b="b"/>
              <a:pathLst>
                <a:path w="12760" h="14889" extrusionOk="0">
                  <a:moveTo>
                    <a:pt x="1646" y="1"/>
                  </a:moveTo>
                  <a:lnTo>
                    <a:pt x="1" y="1149"/>
                  </a:lnTo>
                  <a:cubicBezTo>
                    <a:pt x="66" y="2387"/>
                    <a:pt x="2895" y="14888"/>
                    <a:pt x="2895" y="14888"/>
                  </a:cubicBezTo>
                  <a:cubicBezTo>
                    <a:pt x="6976" y="14758"/>
                    <a:pt x="10310" y="13925"/>
                    <a:pt x="12759" y="13034"/>
                  </a:cubicBezTo>
                  <a:cubicBezTo>
                    <a:pt x="12266" y="11534"/>
                    <a:pt x="11267" y="8091"/>
                    <a:pt x="10799" y="3553"/>
                  </a:cubicBezTo>
                  <a:cubicBezTo>
                    <a:pt x="10799" y="3553"/>
                    <a:pt x="5360" y="3420"/>
                    <a:pt x="16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5"/>
            <p:cNvSpPr/>
            <p:nvPr/>
          </p:nvSpPr>
          <p:spPr>
            <a:xfrm>
              <a:off x="7175855" y="3091179"/>
              <a:ext cx="115468" cy="97066"/>
            </a:xfrm>
            <a:custGeom>
              <a:avLst/>
              <a:gdLst/>
              <a:ahLst/>
              <a:cxnLst/>
              <a:rect l="l" t="t" r="r" b="b"/>
              <a:pathLst>
                <a:path w="6124" h="5148" extrusionOk="0">
                  <a:moveTo>
                    <a:pt x="3878" y="0"/>
                  </a:moveTo>
                  <a:cubicBezTo>
                    <a:pt x="2736" y="2509"/>
                    <a:pt x="0" y="5147"/>
                    <a:pt x="0" y="5147"/>
                  </a:cubicBezTo>
                  <a:lnTo>
                    <a:pt x="6124" y="5147"/>
                  </a:lnTo>
                  <a:lnTo>
                    <a:pt x="4497" y="326"/>
                  </a:lnTo>
                  <a:lnTo>
                    <a:pt x="4648" y="403"/>
                  </a:lnTo>
                  <a:lnTo>
                    <a:pt x="3878" y="0"/>
                  </a:lnTo>
                  <a:close/>
                </a:path>
              </a:pathLst>
            </a:custGeom>
            <a:solidFill>
              <a:srgbClr val="0B2140">
                <a:alpha val="10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5"/>
            <p:cNvSpPr/>
            <p:nvPr/>
          </p:nvSpPr>
          <p:spPr>
            <a:xfrm>
              <a:off x="7446902" y="2848698"/>
              <a:ext cx="244191" cy="351174"/>
            </a:xfrm>
            <a:custGeom>
              <a:avLst/>
              <a:gdLst/>
              <a:ahLst/>
              <a:cxnLst/>
              <a:rect l="l" t="t" r="r" b="b"/>
              <a:pathLst>
                <a:path w="12951" h="18625" extrusionOk="0">
                  <a:moveTo>
                    <a:pt x="12950" y="1"/>
                  </a:moveTo>
                  <a:lnTo>
                    <a:pt x="12950" y="1"/>
                  </a:lnTo>
                  <a:cubicBezTo>
                    <a:pt x="12949" y="2"/>
                    <a:pt x="3823" y="14542"/>
                    <a:pt x="3086" y="15125"/>
                  </a:cubicBezTo>
                  <a:cubicBezTo>
                    <a:pt x="2352" y="15707"/>
                    <a:pt x="1" y="16653"/>
                    <a:pt x="1" y="16653"/>
                  </a:cubicBezTo>
                  <a:lnTo>
                    <a:pt x="95" y="16804"/>
                  </a:lnTo>
                  <a:cubicBezTo>
                    <a:pt x="590" y="16714"/>
                    <a:pt x="889" y="16582"/>
                    <a:pt x="889" y="16582"/>
                  </a:cubicBezTo>
                  <a:cubicBezTo>
                    <a:pt x="901" y="16842"/>
                    <a:pt x="1038" y="17598"/>
                    <a:pt x="1241" y="18624"/>
                  </a:cubicBezTo>
                  <a:cubicBezTo>
                    <a:pt x="1241" y="18624"/>
                    <a:pt x="2729" y="18366"/>
                    <a:pt x="4358" y="16118"/>
                  </a:cubicBezTo>
                  <a:cubicBezTo>
                    <a:pt x="5987" y="13870"/>
                    <a:pt x="12950" y="2"/>
                    <a:pt x="12950" y="1"/>
                  </a:cubicBezTo>
                  <a:close/>
                </a:path>
              </a:pathLst>
            </a:custGeom>
            <a:solidFill>
              <a:srgbClr val="0B2140">
                <a:alpha val="10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5"/>
            <p:cNvSpPr/>
            <p:nvPr/>
          </p:nvSpPr>
          <p:spPr>
            <a:xfrm>
              <a:off x="7089893" y="2077661"/>
              <a:ext cx="485252" cy="473147"/>
            </a:xfrm>
            <a:custGeom>
              <a:avLst/>
              <a:gdLst/>
              <a:ahLst/>
              <a:cxnLst/>
              <a:rect l="l" t="t" r="r" b="b"/>
              <a:pathLst>
                <a:path w="25736" h="25094" extrusionOk="0">
                  <a:moveTo>
                    <a:pt x="12379" y="1"/>
                  </a:moveTo>
                  <a:cubicBezTo>
                    <a:pt x="7624" y="1"/>
                    <a:pt x="4104" y="3714"/>
                    <a:pt x="2933" y="4497"/>
                  </a:cubicBezTo>
                  <a:cubicBezTo>
                    <a:pt x="1761" y="5278"/>
                    <a:pt x="262" y="7690"/>
                    <a:pt x="130" y="9840"/>
                  </a:cubicBezTo>
                  <a:cubicBezTo>
                    <a:pt x="0" y="11989"/>
                    <a:pt x="65" y="18114"/>
                    <a:pt x="2282" y="18960"/>
                  </a:cubicBezTo>
                  <a:cubicBezTo>
                    <a:pt x="4496" y="19808"/>
                    <a:pt x="12119" y="20069"/>
                    <a:pt x="12119" y="20069"/>
                  </a:cubicBezTo>
                  <a:cubicBezTo>
                    <a:pt x="12119" y="20069"/>
                    <a:pt x="11564" y="23864"/>
                    <a:pt x="13960" y="24840"/>
                  </a:cubicBezTo>
                  <a:cubicBezTo>
                    <a:pt x="14383" y="25013"/>
                    <a:pt x="14885" y="25093"/>
                    <a:pt x="15429" y="25093"/>
                  </a:cubicBezTo>
                  <a:cubicBezTo>
                    <a:pt x="17953" y="25093"/>
                    <a:pt x="21369" y="23372"/>
                    <a:pt x="21972" y="21322"/>
                  </a:cubicBezTo>
                  <a:lnTo>
                    <a:pt x="22413" y="18375"/>
                  </a:lnTo>
                  <a:lnTo>
                    <a:pt x="25736" y="12902"/>
                  </a:lnTo>
                  <a:lnTo>
                    <a:pt x="25736" y="6443"/>
                  </a:lnTo>
                  <a:cubicBezTo>
                    <a:pt x="25736" y="6443"/>
                    <a:pt x="17136" y="1"/>
                    <a:pt x="12379" y="1"/>
                  </a:cubicBezTo>
                  <a:close/>
                </a:path>
              </a:pathLst>
            </a:custGeom>
            <a:solidFill>
              <a:srgbClr val="F9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5"/>
            <p:cNvSpPr/>
            <p:nvPr/>
          </p:nvSpPr>
          <p:spPr>
            <a:xfrm>
              <a:off x="7469114" y="2248925"/>
              <a:ext cx="55038" cy="60525"/>
            </a:xfrm>
            <a:custGeom>
              <a:avLst/>
              <a:gdLst/>
              <a:ahLst/>
              <a:cxnLst/>
              <a:rect l="l" t="t" r="r" b="b"/>
              <a:pathLst>
                <a:path w="2919" h="3210" extrusionOk="0">
                  <a:moveTo>
                    <a:pt x="1684" y="1"/>
                  </a:moveTo>
                  <a:cubicBezTo>
                    <a:pt x="1573" y="1"/>
                    <a:pt x="1501" y="16"/>
                    <a:pt x="1501" y="16"/>
                  </a:cubicBezTo>
                  <a:cubicBezTo>
                    <a:pt x="0" y="1558"/>
                    <a:pt x="296" y="2629"/>
                    <a:pt x="556" y="3084"/>
                  </a:cubicBezTo>
                  <a:cubicBezTo>
                    <a:pt x="601" y="3166"/>
                    <a:pt x="684" y="3210"/>
                    <a:pt x="768" y="3210"/>
                  </a:cubicBezTo>
                  <a:cubicBezTo>
                    <a:pt x="827" y="3210"/>
                    <a:pt x="887" y="3188"/>
                    <a:pt x="934" y="3143"/>
                  </a:cubicBezTo>
                  <a:cubicBezTo>
                    <a:pt x="1474" y="2618"/>
                    <a:pt x="2918" y="1134"/>
                    <a:pt x="2626" y="561"/>
                  </a:cubicBezTo>
                  <a:cubicBezTo>
                    <a:pt x="2378" y="75"/>
                    <a:pt x="1933" y="1"/>
                    <a:pt x="1684" y="1"/>
                  </a:cubicBezTo>
                  <a:close/>
                </a:path>
              </a:pathLst>
            </a:custGeom>
            <a:solidFill>
              <a:srgbClr val="0B2140">
                <a:alpha val="10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5"/>
            <p:cNvSpPr/>
            <p:nvPr/>
          </p:nvSpPr>
          <p:spPr>
            <a:xfrm>
              <a:off x="7313594" y="2398185"/>
              <a:ext cx="110603" cy="75665"/>
            </a:xfrm>
            <a:custGeom>
              <a:avLst/>
              <a:gdLst/>
              <a:ahLst/>
              <a:cxnLst/>
              <a:rect l="l" t="t" r="r" b="b"/>
              <a:pathLst>
                <a:path w="5866" h="4013" extrusionOk="0">
                  <a:moveTo>
                    <a:pt x="5866" y="1"/>
                  </a:moveTo>
                  <a:cubicBezTo>
                    <a:pt x="5865" y="1"/>
                    <a:pt x="4048" y="1466"/>
                    <a:pt x="2257" y="2006"/>
                  </a:cubicBezTo>
                  <a:cubicBezTo>
                    <a:pt x="738" y="2465"/>
                    <a:pt x="172" y="2500"/>
                    <a:pt x="36" y="2500"/>
                  </a:cubicBezTo>
                  <a:cubicBezTo>
                    <a:pt x="11" y="2500"/>
                    <a:pt x="1" y="2499"/>
                    <a:pt x="1" y="2499"/>
                  </a:cubicBezTo>
                  <a:lnTo>
                    <a:pt x="1" y="2499"/>
                  </a:lnTo>
                  <a:lnTo>
                    <a:pt x="1048" y="4012"/>
                  </a:lnTo>
                  <a:cubicBezTo>
                    <a:pt x="1048" y="4012"/>
                    <a:pt x="5450" y="3057"/>
                    <a:pt x="5866" y="1"/>
                  </a:cubicBezTo>
                  <a:close/>
                </a:path>
              </a:pathLst>
            </a:custGeom>
            <a:solidFill>
              <a:srgbClr val="0B2140">
                <a:alpha val="10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5"/>
            <p:cNvSpPr/>
            <p:nvPr/>
          </p:nvSpPr>
          <p:spPr>
            <a:xfrm>
              <a:off x="7262062" y="2199147"/>
              <a:ext cx="115468" cy="43272"/>
            </a:xfrm>
            <a:custGeom>
              <a:avLst/>
              <a:gdLst/>
              <a:ahLst/>
              <a:cxnLst/>
              <a:rect l="l" t="t" r="r" b="b"/>
              <a:pathLst>
                <a:path w="6124" h="2295" extrusionOk="0">
                  <a:moveTo>
                    <a:pt x="2996" y="0"/>
                  </a:moveTo>
                  <a:cubicBezTo>
                    <a:pt x="2996" y="0"/>
                    <a:pt x="1042" y="53"/>
                    <a:pt x="78" y="1297"/>
                  </a:cubicBezTo>
                  <a:cubicBezTo>
                    <a:pt x="17" y="1375"/>
                    <a:pt x="0" y="1478"/>
                    <a:pt x="28" y="1570"/>
                  </a:cubicBezTo>
                  <a:cubicBezTo>
                    <a:pt x="78" y="1736"/>
                    <a:pt x="181" y="2001"/>
                    <a:pt x="372" y="2187"/>
                  </a:cubicBezTo>
                  <a:cubicBezTo>
                    <a:pt x="448" y="2257"/>
                    <a:pt x="546" y="2294"/>
                    <a:pt x="645" y="2294"/>
                  </a:cubicBezTo>
                  <a:cubicBezTo>
                    <a:pt x="697" y="2294"/>
                    <a:pt x="750" y="2284"/>
                    <a:pt x="800" y="2263"/>
                  </a:cubicBezTo>
                  <a:cubicBezTo>
                    <a:pt x="1377" y="2028"/>
                    <a:pt x="3150" y="1391"/>
                    <a:pt x="5339" y="1391"/>
                  </a:cubicBezTo>
                  <a:cubicBezTo>
                    <a:pt x="5595" y="1391"/>
                    <a:pt x="5857" y="1400"/>
                    <a:pt x="6124" y="1419"/>
                  </a:cubicBezTo>
                  <a:lnTo>
                    <a:pt x="29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5"/>
            <p:cNvSpPr/>
            <p:nvPr/>
          </p:nvSpPr>
          <p:spPr>
            <a:xfrm>
              <a:off x="7148458" y="2201824"/>
              <a:ext cx="65050" cy="39162"/>
            </a:xfrm>
            <a:custGeom>
              <a:avLst/>
              <a:gdLst/>
              <a:ahLst/>
              <a:cxnLst/>
              <a:rect l="l" t="t" r="r" b="b"/>
              <a:pathLst>
                <a:path w="3450" h="2077" extrusionOk="0">
                  <a:moveTo>
                    <a:pt x="1516" y="0"/>
                  </a:moveTo>
                  <a:cubicBezTo>
                    <a:pt x="678" y="0"/>
                    <a:pt x="148" y="257"/>
                    <a:pt x="148" y="257"/>
                  </a:cubicBezTo>
                  <a:cubicBezTo>
                    <a:pt x="22" y="691"/>
                    <a:pt x="1" y="1147"/>
                    <a:pt x="87" y="1592"/>
                  </a:cubicBezTo>
                  <a:cubicBezTo>
                    <a:pt x="124" y="1775"/>
                    <a:pt x="285" y="1890"/>
                    <a:pt x="459" y="1890"/>
                  </a:cubicBezTo>
                  <a:cubicBezTo>
                    <a:pt x="512" y="1890"/>
                    <a:pt x="566" y="1879"/>
                    <a:pt x="618" y="1856"/>
                  </a:cubicBezTo>
                  <a:cubicBezTo>
                    <a:pt x="842" y="1757"/>
                    <a:pt x="1141" y="1662"/>
                    <a:pt x="1458" y="1662"/>
                  </a:cubicBezTo>
                  <a:cubicBezTo>
                    <a:pt x="1483" y="1662"/>
                    <a:pt x="1508" y="1662"/>
                    <a:pt x="1533" y="1663"/>
                  </a:cubicBezTo>
                  <a:cubicBezTo>
                    <a:pt x="1968" y="1684"/>
                    <a:pt x="2377" y="1880"/>
                    <a:pt x="2618" y="2020"/>
                  </a:cubicBezTo>
                  <a:cubicBezTo>
                    <a:pt x="2682" y="2058"/>
                    <a:pt x="2754" y="2077"/>
                    <a:pt x="2825" y="2077"/>
                  </a:cubicBezTo>
                  <a:cubicBezTo>
                    <a:pt x="2925" y="2077"/>
                    <a:pt x="3023" y="2039"/>
                    <a:pt x="3093" y="1961"/>
                  </a:cubicBezTo>
                  <a:cubicBezTo>
                    <a:pt x="3280" y="1758"/>
                    <a:pt x="3374" y="1502"/>
                    <a:pt x="3418" y="1330"/>
                  </a:cubicBezTo>
                  <a:cubicBezTo>
                    <a:pt x="3450" y="1206"/>
                    <a:pt x="3425" y="1076"/>
                    <a:pt x="3351" y="973"/>
                  </a:cubicBezTo>
                  <a:cubicBezTo>
                    <a:pt x="3139" y="677"/>
                    <a:pt x="2616" y="74"/>
                    <a:pt x="1846" y="13"/>
                  </a:cubicBezTo>
                  <a:cubicBezTo>
                    <a:pt x="1731" y="4"/>
                    <a:pt x="1621" y="0"/>
                    <a:pt x="15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5"/>
            <p:cNvSpPr/>
            <p:nvPr/>
          </p:nvSpPr>
          <p:spPr>
            <a:xfrm>
              <a:off x="7017997" y="2007085"/>
              <a:ext cx="683682" cy="486478"/>
            </a:xfrm>
            <a:custGeom>
              <a:avLst/>
              <a:gdLst/>
              <a:ahLst/>
              <a:cxnLst/>
              <a:rect l="l" t="t" r="r" b="b"/>
              <a:pathLst>
                <a:path w="36260" h="25801" extrusionOk="0">
                  <a:moveTo>
                    <a:pt x="16939" y="1"/>
                  </a:moveTo>
                  <a:cubicBezTo>
                    <a:pt x="15046" y="1"/>
                    <a:pt x="13020" y="573"/>
                    <a:pt x="11028" y="2098"/>
                  </a:cubicBezTo>
                  <a:cubicBezTo>
                    <a:pt x="11028" y="2098"/>
                    <a:pt x="10730" y="2031"/>
                    <a:pt x="10254" y="2031"/>
                  </a:cubicBezTo>
                  <a:cubicBezTo>
                    <a:pt x="9303" y="2031"/>
                    <a:pt x="7641" y="2299"/>
                    <a:pt x="6240" y="3907"/>
                  </a:cubicBezTo>
                  <a:cubicBezTo>
                    <a:pt x="4138" y="6319"/>
                    <a:pt x="5117" y="10260"/>
                    <a:pt x="3553" y="11498"/>
                  </a:cubicBezTo>
                  <a:cubicBezTo>
                    <a:pt x="1989" y="12734"/>
                    <a:pt x="946" y="14137"/>
                    <a:pt x="1011" y="16351"/>
                  </a:cubicBezTo>
                  <a:cubicBezTo>
                    <a:pt x="1076" y="18568"/>
                    <a:pt x="2020" y="20327"/>
                    <a:pt x="1" y="22053"/>
                  </a:cubicBezTo>
                  <a:cubicBezTo>
                    <a:pt x="1" y="22053"/>
                    <a:pt x="4231" y="25800"/>
                    <a:pt x="9032" y="25800"/>
                  </a:cubicBezTo>
                  <a:cubicBezTo>
                    <a:pt x="9063" y="25800"/>
                    <a:pt x="9093" y="25800"/>
                    <a:pt x="9124" y="25800"/>
                  </a:cubicBezTo>
                  <a:cubicBezTo>
                    <a:pt x="9124" y="25800"/>
                    <a:pt x="14662" y="24007"/>
                    <a:pt x="15932" y="23812"/>
                  </a:cubicBezTo>
                  <a:lnTo>
                    <a:pt x="15541" y="23209"/>
                  </a:lnTo>
                  <a:cubicBezTo>
                    <a:pt x="15541" y="23209"/>
                    <a:pt x="10346" y="23142"/>
                    <a:pt x="7657" y="19055"/>
                  </a:cubicBezTo>
                  <a:cubicBezTo>
                    <a:pt x="5312" y="15489"/>
                    <a:pt x="6240" y="10992"/>
                    <a:pt x="6240" y="10992"/>
                  </a:cubicBezTo>
                  <a:cubicBezTo>
                    <a:pt x="6240" y="10992"/>
                    <a:pt x="10541" y="9869"/>
                    <a:pt x="12105" y="6498"/>
                  </a:cubicBezTo>
                  <a:cubicBezTo>
                    <a:pt x="12105" y="6498"/>
                    <a:pt x="13033" y="10749"/>
                    <a:pt x="16941" y="11334"/>
                  </a:cubicBezTo>
                  <a:cubicBezTo>
                    <a:pt x="20850" y="11922"/>
                    <a:pt x="20363" y="13876"/>
                    <a:pt x="20363" y="13876"/>
                  </a:cubicBezTo>
                  <a:cubicBezTo>
                    <a:pt x="20363" y="13876"/>
                    <a:pt x="22072" y="13387"/>
                    <a:pt x="22951" y="10749"/>
                  </a:cubicBezTo>
                  <a:cubicBezTo>
                    <a:pt x="22951" y="10749"/>
                    <a:pt x="23847" y="10216"/>
                    <a:pt x="24935" y="10216"/>
                  </a:cubicBezTo>
                  <a:cubicBezTo>
                    <a:pt x="25880" y="10216"/>
                    <a:pt x="26969" y="10618"/>
                    <a:pt x="27741" y="12117"/>
                  </a:cubicBezTo>
                  <a:cubicBezTo>
                    <a:pt x="29402" y="15342"/>
                    <a:pt x="24418" y="18518"/>
                    <a:pt x="23734" y="18518"/>
                  </a:cubicBezTo>
                  <a:lnTo>
                    <a:pt x="22829" y="19714"/>
                  </a:lnTo>
                  <a:lnTo>
                    <a:pt x="25118" y="23029"/>
                  </a:lnTo>
                  <a:lnTo>
                    <a:pt x="29891" y="23795"/>
                  </a:lnTo>
                  <a:cubicBezTo>
                    <a:pt x="29891" y="23795"/>
                    <a:pt x="35086" y="21074"/>
                    <a:pt x="36260" y="18012"/>
                  </a:cubicBezTo>
                  <a:cubicBezTo>
                    <a:pt x="36260" y="18012"/>
                    <a:pt x="34068" y="17663"/>
                    <a:pt x="33409" y="15146"/>
                  </a:cubicBezTo>
                  <a:cubicBezTo>
                    <a:pt x="32750" y="12629"/>
                    <a:pt x="33164" y="10910"/>
                    <a:pt x="30852" y="9510"/>
                  </a:cubicBezTo>
                  <a:cubicBezTo>
                    <a:pt x="28539" y="8110"/>
                    <a:pt x="26738" y="6473"/>
                    <a:pt x="25982" y="4714"/>
                  </a:cubicBezTo>
                  <a:cubicBezTo>
                    <a:pt x="25444" y="3463"/>
                    <a:pt x="21595" y="1"/>
                    <a:pt x="169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5"/>
            <p:cNvSpPr/>
            <p:nvPr/>
          </p:nvSpPr>
          <p:spPr>
            <a:xfrm>
              <a:off x="7106222" y="2126610"/>
              <a:ext cx="348007" cy="145052"/>
            </a:xfrm>
            <a:custGeom>
              <a:avLst/>
              <a:gdLst/>
              <a:ahLst/>
              <a:cxnLst/>
              <a:rect l="l" t="t" r="r" b="b"/>
              <a:pathLst>
                <a:path w="18457" h="7693" extrusionOk="0">
                  <a:moveTo>
                    <a:pt x="7424" y="1"/>
                  </a:moveTo>
                  <a:cubicBezTo>
                    <a:pt x="7374" y="1"/>
                    <a:pt x="7323" y="24"/>
                    <a:pt x="7291" y="75"/>
                  </a:cubicBezTo>
                  <a:cubicBezTo>
                    <a:pt x="4837" y="4019"/>
                    <a:pt x="192" y="4735"/>
                    <a:pt x="146" y="4741"/>
                  </a:cubicBezTo>
                  <a:cubicBezTo>
                    <a:pt x="60" y="4754"/>
                    <a:pt x="1" y="4834"/>
                    <a:pt x="14" y="4920"/>
                  </a:cubicBezTo>
                  <a:cubicBezTo>
                    <a:pt x="23" y="4998"/>
                    <a:pt x="92" y="5056"/>
                    <a:pt x="169" y="5056"/>
                  </a:cubicBezTo>
                  <a:cubicBezTo>
                    <a:pt x="177" y="5056"/>
                    <a:pt x="184" y="5055"/>
                    <a:pt x="192" y="5054"/>
                  </a:cubicBezTo>
                  <a:cubicBezTo>
                    <a:pt x="238" y="5046"/>
                    <a:pt x="4783" y="4349"/>
                    <a:pt x="7361" y="547"/>
                  </a:cubicBezTo>
                  <a:cubicBezTo>
                    <a:pt x="7558" y="1231"/>
                    <a:pt x="8150" y="2755"/>
                    <a:pt x="9699" y="4067"/>
                  </a:cubicBezTo>
                  <a:cubicBezTo>
                    <a:pt x="10522" y="4764"/>
                    <a:pt x="11597" y="5010"/>
                    <a:pt x="12638" y="5245"/>
                  </a:cubicBezTo>
                  <a:cubicBezTo>
                    <a:pt x="14158" y="5591"/>
                    <a:pt x="15470" y="5890"/>
                    <a:pt x="15524" y="7542"/>
                  </a:cubicBezTo>
                  <a:cubicBezTo>
                    <a:pt x="15529" y="7626"/>
                    <a:pt x="15598" y="7693"/>
                    <a:pt x="15682" y="7693"/>
                  </a:cubicBezTo>
                  <a:cubicBezTo>
                    <a:pt x="15692" y="7693"/>
                    <a:pt x="15701" y="7693"/>
                    <a:pt x="15711" y="7691"/>
                  </a:cubicBezTo>
                  <a:cubicBezTo>
                    <a:pt x="15783" y="7678"/>
                    <a:pt x="17477" y="7348"/>
                    <a:pt x="18423" y="4458"/>
                  </a:cubicBezTo>
                  <a:cubicBezTo>
                    <a:pt x="18457" y="4374"/>
                    <a:pt x="18413" y="4279"/>
                    <a:pt x="18327" y="4250"/>
                  </a:cubicBezTo>
                  <a:cubicBezTo>
                    <a:pt x="18311" y="4245"/>
                    <a:pt x="18295" y="4243"/>
                    <a:pt x="18279" y="4243"/>
                  </a:cubicBezTo>
                  <a:cubicBezTo>
                    <a:pt x="18209" y="4243"/>
                    <a:pt x="18144" y="4289"/>
                    <a:pt x="18125" y="4359"/>
                  </a:cubicBezTo>
                  <a:cubicBezTo>
                    <a:pt x="17416" y="6526"/>
                    <a:pt x="16261" y="7160"/>
                    <a:pt x="15829" y="7327"/>
                  </a:cubicBezTo>
                  <a:cubicBezTo>
                    <a:pt x="15667" y="5610"/>
                    <a:pt x="14229" y="5285"/>
                    <a:pt x="12709" y="4939"/>
                  </a:cubicBezTo>
                  <a:cubicBezTo>
                    <a:pt x="11706" y="4712"/>
                    <a:pt x="10667" y="4475"/>
                    <a:pt x="9903" y="3828"/>
                  </a:cubicBezTo>
                  <a:cubicBezTo>
                    <a:pt x="7967" y="2189"/>
                    <a:pt x="7583" y="150"/>
                    <a:pt x="7581" y="129"/>
                  </a:cubicBezTo>
                  <a:cubicBezTo>
                    <a:pt x="7566" y="47"/>
                    <a:pt x="7496" y="1"/>
                    <a:pt x="74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5"/>
            <p:cNvSpPr/>
            <p:nvPr/>
          </p:nvSpPr>
          <p:spPr>
            <a:xfrm>
              <a:off x="7261666" y="2260408"/>
              <a:ext cx="93144" cy="29225"/>
            </a:xfrm>
            <a:custGeom>
              <a:avLst/>
              <a:gdLst/>
              <a:ahLst/>
              <a:cxnLst/>
              <a:rect l="l" t="t" r="r" b="b"/>
              <a:pathLst>
                <a:path w="4940" h="1550" extrusionOk="0">
                  <a:moveTo>
                    <a:pt x="2767" y="1"/>
                  </a:moveTo>
                  <a:cubicBezTo>
                    <a:pt x="2668" y="1"/>
                    <a:pt x="2566" y="5"/>
                    <a:pt x="2463" y="15"/>
                  </a:cubicBezTo>
                  <a:cubicBezTo>
                    <a:pt x="1149" y="143"/>
                    <a:pt x="133" y="1241"/>
                    <a:pt x="91" y="1287"/>
                  </a:cubicBezTo>
                  <a:cubicBezTo>
                    <a:pt x="0" y="1388"/>
                    <a:pt x="72" y="1550"/>
                    <a:pt x="206" y="1550"/>
                  </a:cubicBezTo>
                  <a:cubicBezTo>
                    <a:pt x="250" y="1550"/>
                    <a:pt x="292" y="1533"/>
                    <a:pt x="324" y="1499"/>
                  </a:cubicBezTo>
                  <a:cubicBezTo>
                    <a:pt x="332" y="1489"/>
                    <a:pt x="1302" y="441"/>
                    <a:pt x="2494" y="328"/>
                  </a:cubicBezTo>
                  <a:cubicBezTo>
                    <a:pt x="2584" y="320"/>
                    <a:pt x="2672" y="316"/>
                    <a:pt x="2758" y="316"/>
                  </a:cubicBezTo>
                  <a:cubicBezTo>
                    <a:pt x="3822" y="316"/>
                    <a:pt x="4624" y="904"/>
                    <a:pt x="4633" y="910"/>
                  </a:cubicBezTo>
                  <a:cubicBezTo>
                    <a:pt x="4662" y="927"/>
                    <a:pt x="4690" y="935"/>
                    <a:pt x="4717" y="935"/>
                  </a:cubicBezTo>
                  <a:cubicBezTo>
                    <a:pt x="4845" y="935"/>
                    <a:pt x="4940" y="763"/>
                    <a:pt x="4820" y="658"/>
                  </a:cubicBezTo>
                  <a:cubicBezTo>
                    <a:pt x="4781" y="629"/>
                    <a:pt x="3930" y="1"/>
                    <a:pt x="27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5"/>
            <p:cNvSpPr/>
            <p:nvPr/>
          </p:nvSpPr>
          <p:spPr>
            <a:xfrm>
              <a:off x="7145139" y="2265367"/>
              <a:ext cx="58073" cy="15518"/>
            </a:xfrm>
            <a:custGeom>
              <a:avLst/>
              <a:gdLst/>
              <a:ahLst/>
              <a:cxnLst/>
              <a:rect l="l" t="t" r="r" b="b"/>
              <a:pathLst>
                <a:path w="3080" h="823" extrusionOk="0">
                  <a:moveTo>
                    <a:pt x="1648" y="0"/>
                  </a:moveTo>
                  <a:cubicBezTo>
                    <a:pt x="724" y="0"/>
                    <a:pt x="114" y="543"/>
                    <a:pt x="105" y="550"/>
                  </a:cubicBezTo>
                  <a:cubicBezTo>
                    <a:pt x="0" y="647"/>
                    <a:pt x="68" y="821"/>
                    <a:pt x="210" y="823"/>
                  </a:cubicBezTo>
                  <a:cubicBezTo>
                    <a:pt x="250" y="823"/>
                    <a:pt x="288" y="808"/>
                    <a:pt x="317" y="783"/>
                  </a:cubicBezTo>
                  <a:cubicBezTo>
                    <a:pt x="347" y="755"/>
                    <a:pt x="854" y="311"/>
                    <a:pt x="1633" y="311"/>
                  </a:cubicBezTo>
                  <a:cubicBezTo>
                    <a:pt x="1979" y="311"/>
                    <a:pt x="2379" y="398"/>
                    <a:pt x="2813" y="649"/>
                  </a:cubicBezTo>
                  <a:cubicBezTo>
                    <a:pt x="2839" y="665"/>
                    <a:pt x="2869" y="673"/>
                    <a:pt x="2897" y="673"/>
                  </a:cubicBezTo>
                  <a:cubicBezTo>
                    <a:pt x="2952" y="673"/>
                    <a:pt x="3006" y="645"/>
                    <a:pt x="3036" y="594"/>
                  </a:cubicBezTo>
                  <a:cubicBezTo>
                    <a:pt x="3080" y="516"/>
                    <a:pt x="3051" y="418"/>
                    <a:pt x="2971" y="376"/>
                  </a:cubicBezTo>
                  <a:cubicBezTo>
                    <a:pt x="2488" y="98"/>
                    <a:pt x="2040" y="0"/>
                    <a:pt x="1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5"/>
            <p:cNvSpPr/>
            <p:nvPr/>
          </p:nvSpPr>
          <p:spPr>
            <a:xfrm>
              <a:off x="7173913" y="2269082"/>
              <a:ext cx="44950" cy="58432"/>
            </a:xfrm>
            <a:custGeom>
              <a:avLst/>
              <a:gdLst/>
              <a:ahLst/>
              <a:cxnLst/>
              <a:rect l="l" t="t" r="r" b="b"/>
              <a:pathLst>
                <a:path w="2384" h="3099" extrusionOk="0">
                  <a:moveTo>
                    <a:pt x="947" y="1"/>
                  </a:moveTo>
                  <a:cubicBezTo>
                    <a:pt x="890" y="1"/>
                    <a:pt x="833" y="8"/>
                    <a:pt x="777" y="23"/>
                  </a:cubicBezTo>
                  <a:cubicBezTo>
                    <a:pt x="246" y="168"/>
                    <a:pt x="1" y="968"/>
                    <a:pt x="229" y="1812"/>
                  </a:cubicBezTo>
                  <a:cubicBezTo>
                    <a:pt x="436" y="2565"/>
                    <a:pt x="950" y="3098"/>
                    <a:pt x="1437" y="3098"/>
                  </a:cubicBezTo>
                  <a:cubicBezTo>
                    <a:pt x="1494" y="3098"/>
                    <a:pt x="1551" y="3091"/>
                    <a:pt x="1606" y="3076"/>
                  </a:cubicBezTo>
                  <a:cubicBezTo>
                    <a:pt x="2140" y="2931"/>
                    <a:pt x="2383" y="2131"/>
                    <a:pt x="2154" y="1287"/>
                  </a:cubicBezTo>
                  <a:cubicBezTo>
                    <a:pt x="1950" y="534"/>
                    <a:pt x="1434" y="1"/>
                    <a:pt x="9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5"/>
            <p:cNvSpPr/>
            <p:nvPr/>
          </p:nvSpPr>
          <p:spPr>
            <a:xfrm>
              <a:off x="7285801" y="2263519"/>
              <a:ext cx="47967" cy="62316"/>
            </a:xfrm>
            <a:custGeom>
              <a:avLst/>
              <a:gdLst/>
              <a:ahLst/>
              <a:cxnLst/>
              <a:rect l="l" t="t" r="r" b="b"/>
              <a:pathLst>
                <a:path w="2544" h="3305" extrusionOk="0">
                  <a:moveTo>
                    <a:pt x="1010" y="0"/>
                  </a:moveTo>
                  <a:cubicBezTo>
                    <a:pt x="949" y="0"/>
                    <a:pt x="888" y="8"/>
                    <a:pt x="828" y="24"/>
                  </a:cubicBezTo>
                  <a:cubicBezTo>
                    <a:pt x="261" y="178"/>
                    <a:pt x="1" y="1032"/>
                    <a:pt x="244" y="1933"/>
                  </a:cubicBezTo>
                  <a:cubicBezTo>
                    <a:pt x="462" y="2736"/>
                    <a:pt x="1012" y="3305"/>
                    <a:pt x="1532" y="3305"/>
                  </a:cubicBezTo>
                  <a:cubicBezTo>
                    <a:pt x="1593" y="3305"/>
                    <a:pt x="1654" y="3297"/>
                    <a:pt x="1714" y="3280"/>
                  </a:cubicBezTo>
                  <a:cubicBezTo>
                    <a:pt x="2281" y="3127"/>
                    <a:pt x="2543" y="2273"/>
                    <a:pt x="2297" y="1372"/>
                  </a:cubicBezTo>
                  <a:cubicBezTo>
                    <a:pt x="2080" y="570"/>
                    <a:pt x="1531" y="0"/>
                    <a:pt x="10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5"/>
            <p:cNvSpPr/>
            <p:nvPr/>
          </p:nvSpPr>
          <p:spPr>
            <a:xfrm>
              <a:off x="7227425" y="2274927"/>
              <a:ext cx="38690" cy="86111"/>
            </a:xfrm>
            <a:custGeom>
              <a:avLst/>
              <a:gdLst/>
              <a:ahLst/>
              <a:cxnLst/>
              <a:rect l="l" t="t" r="r" b="b"/>
              <a:pathLst>
                <a:path w="2052" h="4567" extrusionOk="0">
                  <a:moveTo>
                    <a:pt x="382" y="1"/>
                  </a:moveTo>
                  <a:cubicBezTo>
                    <a:pt x="299" y="1"/>
                    <a:pt x="229" y="66"/>
                    <a:pt x="229" y="150"/>
                  </a:cubicBezTo>
                  <a:lnTo>
                    <a:pt x="1" y="4460"/>
                  </a:lnTo>
                  <a:lnTo>
                    <a:pt x="1844" y="4567"/>
                  </a:lnTo>
                  <a:lnTo>
                    <a:pt x="1852" y="4567"/>
                  </a:lnTo>
                  <a:cubicBezTo>
                    <a:pt x="2043" y="4556"/>
                    <a:pt x="2052" y="4275"/>
                    <a:pt x="1861" y="4254"/>
                  </a:cubicBezTo>
                  <a:lnTo>
                    <a:pt x="330" y="4164"/>
                  </a:lnTo>
                  <a:lnTo>
                    <a:pt x="542" y="167"/>
                  </a:lnTo>
                  <a:cubicBezTo>
                    <a:pt x="546" y="81"/>
                    <a:pt x="479" y="7"/>
                    <a:pt x="393" y="1"/>
                  </a:cubicBezTo>
                  <a:cubicBezTo>
                    <a:pt x="389" y="1"/>
                    <a:pt x="386" y="1"/>
                    <a:pt x="3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5"/>
            <p:cNvSpPr/>
            <p:nvPr/>
          </p:nvSpPr>
          <p:spPr>
            <a:xfrm>
              <a:off x="7470660" y="2243080"/>
              <a:ext cx="37333" cy="54585"/>
            </a:xfrm>
            <a:custGeom>
              <a:avLst/>
              <a:gdLst/>
              <a:ahLst/>
              <a:cxnLst/>
              <a:rect l="l" t="t" r="r" b="b"/>
              <a:pathLst>
                <a:path w="1980" h="2895" extrusionOk="0">
                  <a:moveTo>
                    <a:pt x="1758" y="0"/>
                  </a:moveTo>
                  <a:cubicBezTo>
                    <a:pt x="1746" y="0"/>
                    <a:pt x="1733" y="1"/>
                    <a:pt x="1719" y="4"/>
                  </a:cubicBezTo>
                  <a:cubicBezTo>
                    <a:pt x="1661" y="21"/>
                    <a:pt x="279" y="435"/>
                    <a:pt x="11" y="2719"/>
                  </a:cubicBezTo>
                  <a:cubicBezTo>
                    <a:pt x="0" y="2805"/>
                    <a:pt x="61" y="2882"/>
                    <a:pt x="147" y="2893"/>
                  </a:cubicBezTo>
                  <a:cubicBezTo>
                    <a:pt x="150" y="2894"/>
                    <a:pt x="153" y="2894"/>
                    <a:pt x="156" y="2894"/>
                  </a:cubicBezTo>
                  <a:cubicBezTo>
                    <a:pt x="160" y="2894"/>
                    <a:pt x="163" y="2894"/>
                    <a:pt x="166" y="2893"/>
                  </a:cubicBezTo>
                  <a:cubicBezTo>
                    <a:pt x="246" y="2893"/>
                    <a:pt x="311" y="2834"/>
                    <a:pt x="321" y="2756"/>
                  </a:cubicBezTo>
                  <a:cubicBezTo>
                    <a:pt x="565" y="693"/>
                    <a:pt x="1755" y="321"/>
                    <a:pt x="1805" y="307"/>
                  </a:cubicBezTo>
                  <a:cubicBezTo>
                    <a:pt x="1979" y="246"/>
                    <a:pt x="1922" y="0"/>
                    <a:pt x="17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5"/>
            <p:cNvSpPr/>
            <p:nvPr/>
          </p:nvSpPr>
          <p:spPr>
            <a:xfrm>
              <a:off x="7474205" y="2269949"/>
              <a:ext cx="37276" cy="8051"/>
            </a:xfrm>
            <a:custGeom>
              <a:avLst/>
              <a:gdLst/>
              <a:ahLst/>
              <a:cxnLst/>
              <a:rect l="l" t="t" r="r" b="b"/>
              <a:pathLst>
                <a:path w="1977" h="427" extrusionOk="0">
                  <a:moveTo>
                    <a:pt x="954" y="1"/>
                  </a:moveTo>
                  <a:cubicBezTo>
                    <a:pt x="703" y="1"/>
                    <a:pt x="427" y="30"/>
                    <a:pt x="165" y="120"/>
                  </a:cubicBezTo>
                  <a:cubicBezTo>
                    <a:pt x="1" y="181"/>
                    <a:pt x="41" y="425"/>
                    <a:pt x="217" y="427"/>
                  </a:cubicBezTo>
                  <a:cubicBezTo>
                    <a:pt x="234" y="427"/>
                    <a:pt x="251" y="425"/>
                    <a:pt x="268" y="418"/>
                  </a:cubicBezTo>
                  <a:cubicBezTo>
                    <a:pt x="490" y="341"/>
                    <a:pt x="730" y="316"/>
                    <a:pt x="951" y="316"/>
                  </a:cubicBezTo>
                  <a:cubicBezTo>
                    <a:pt x="1394" y="316"/>
                    <a:pt x="1761" y="419"/>
                    <a:pt x="1766" y="420"/>
                  </a:cubicBezTo>
                  <a:cubicBezTo>
                    <a:pt x="1778" y="423"/>
                    <a:pt x="1790" y="424"/>
                    <a:pt x="1802" y="424"/>
                  </a:cubicBezTo>
                  <a:cubicBezTo>
                    <a:pt x="1871" y="424"/>
                    <a:pt x="1934" y="379"/>
                    <a:pt x="1953" y="311"/>
                  </a:cubicBezTo>
                  <a:cubicBezTo>
                    <a:pt x="1976" y="231"/>
                    <a:pt x="1934" y="145"/>
                    <a:pt x="1855" y="118"/>
                  </a:cubicBezTo>
                  <a:cubicBezTo>
                    <a:pt x="1830" y="111"/>
                    <a:pt x="1438" y="1"/>
                    <a:pt x="9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5"/>
            <p:cNvSpPr/>
            <p:nvPr/>
          </p:nvSpPr>
          <p:spPr>
            <a:xfrm>
              <a:off x="7307070" y="2441798"/>
              <a:ext cx="47552" cy="57772"/>
            </a:xfrm>
            <a:custGeom>
              <a:avLst/>
              <a:gdLst/>
              <a:ahLst/>
              <a:cxnLst/>
              <a:rect l="l" t="t" r="r" b="b"/>
              <a:pathLst>
                <a:path w="2522" h="3064" extrusionOk="0">
                  <a:moveTo>
                    <a:pt x="217" y="1"/>
                  </a:moveTo>
                  <a:cubicBezTo>
                    <a:pt x="104" y="1"/>
                    <a:pt x="1" y="129"/>
                    <a:pt x="84" y="251"/>
                  </a:cubicBezTo>
                  <a:lnTo>
                    <a:pt x="2194" y="3003"/>
                  </a:lnTo>
                  <a:cubicBezTo>
                    <a:pt x="2223" y="3041"/>
                    <a:pt x="2269" y="3064"/>
                    <a:pt x="2318" y="3064"/>
                  </a:cubicBezTo>
                  <a:cubicBezTo>
                    <a:pt x="2448" y="3064"/>
                    <a:pt x="2521" y="2915"/>
                    <a:pt x="2444" y="2810"/>
                  </a:cubicBezTo>
                  <a:lnTo>
                    <a:pt x="334" y="58"/>
                  </a:lnTo>
                  <a:cubicBezTo>
                    <a:pt x="299" y="18"/>
                    <a:pt x="257" y="1"/>
                    <a:pt x="2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5"/>
            <p:cNvSpPr/>
            <p:nvPr/>
          </p:nvSpPr>
          <p:spPr>
            <a:xfrm>
              <a:off x="7301678" y="2392717"/>
              <a:ext cx="129006" cy="54604"/>
            </a:xfrm>
            <a:custGeom>
              <a:avLst/>
              <a:gdLst/>
              <a:ahLst/>
              <a:cxnLst/>
              <a:rect l="l" t="t" r="r" b="b"/>
              <a:pathLst>
                <a:path w="6842" h="2896" extrusionOk="0">
                  <a:moveTo>
                    <a:pt x="6661" y="0"/>
                  </a:moveTo>
                  <a:cubicBezTo>
                    <a:pt x="6622" y="0"/>
                    <a:pt x="6583" y="14"/>
                    <a:pt x="6552" y="43"/>
                  </a:cubicBezTo>
                  <a:cubicBezTo>
                    <a:pt x="4182" y="1974"/>
                    <a:pt x="2539" y="2413"/>
                    <a:pt x="156" y="2581"/>
                  </a:cubicBezTo>
                  <a:cubicBezTo>
                    <a:pt x="68" y="2583"/>
                    <a:pt x="1" y="2657"/>
                    <a:pt x="5" y="2743"/>
                  </a:cubicBezTo>
                  <a:cubicBezTo>
                    <a:pt x="7" y="2829"/>
                    <a:pt x="78" y="2896"/>
                    <a:pt x="163" y="2896"/>
                  </a:cubicBezTo>
                  <a:cubicBezTo>
                    <a:pt x="164" y="2896"/>
                    <a:pt x="165" y="2896"/>
                    <a:pt x="167" y="2896"/>
                  </a:cubicBezTo>
                  <a:cubicBezTo>
                    <a:pt x="171" y="2896"/>
                    <a:pt x="175" y="2894"/>
                    <a:pt x="177" y="2894"/>
                  </a:cubicBezTo>
                  <a:cubicBezTo>
                    <a:pt x="2627" y="2722"/>
                    <a:pt x="4317" y="2270"/>
                    <a:pt x="6752" y="287"/>
                  </a:cubicBezTo>
                  <a:cubicBezTo>
                    <a:pt x="6827" y="236"/>
                    <a:pt x="6842" y="129"/>
                    <a:pt x="6783" y="58"/>
                  </a:cubicBezTo>
                  <a:cubicBezTo>
                    <a:pt x="6752" y="20"/>
                    <a:pt x="6707" y="0"/>
                    <a:pt x="66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5"/>
            <p:cNvSpPr/>
            <p:nvPr/>
          </p:nvSpPr>
          <p:spPr>
            <a:xfrm>
              <a:off x="7289968" y="2327515"/>
              <a:ext cx="89788" cy="80341"/>
            </a:xfrm>
            <a:custGeom>
              <a:avLst/>
              <a:gdLst/>
              <a:ahLst/>
              <a:cxnLst/>
              <a:rect l="l" t="t" r="r" b="b"/>
              <a:pathLst>
                <a:path w="4762" h="4261" extrusionOk="0">
                  <a:moveTo>
                    <a:pt x="4259" y="0"/>
                  </a:moveTo>
                  <a:cubicBezTo>
                    <a:pt x="4195" y="0"/>
                    <a:pt x="4129" y="24"/>
                    <a:pt x="4075" y="75"/>
                  </a:cubicBezTo>
                  <a:cubicBezTo>
                    <a:pt x="3577" y="550"/>
                    <a:pt x="2612" y="1450"/>
                    <a:pt x="1929" y="1937"/>
                  </a:cubicBezTo>
                  <a:cubicBezTo>
                    <a:pt x="1327" y="2365"/>
                    <a:pt x="680" y="2726"/>
                    <a:pt x="0" y="3014"/>
                  </a:cubicBezTo>
                  <a:cubicBezTo>
                    <a:pt x="258" y="3605"/>
                    <a:pt x="1135" y="4261"/>
                    <a:pt x="2096" y="4261"/>
                  </a:cubicBezTo>
                  <a:cubicBezTo>
                    <a:pt x="2685" y="4261"/>
                    <a:pt x="3306" y="4014"/>
                    <a:pt x="3836" y="3354"/>
                  </a:cubicBezTo>
                  <a:cubicBezTo>
                    <a:pt x="4761" y="2204"/>
                    <a:pt x="4661" y="890"/>
                    <a:pt x="4522" y="216"/>
                  </a:cubicBezTo>
                  <a:cubicBezTo>
                    <a:pt x="4495" y="81"/>
                    <a:pt x="4379" y="0"/>
                    <a:pt x="42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5"/>
            <p:cNvSpPr/>
            <p:nvPr/>
          </p:nvSpPr>
          <p:spPr>
            <a:xfrm>
              <a:off x="7365447" y="2501324"/>
              <a:ext cx="291253" cy="395917"/>
            </a:xfrm>
            <a:custGeom>
              <a:avLst/>
              <a:gdLst/>
              <a:ahLst/>
              <a:cxnLst/>
              <a:rect l="l" t="t" r="r" b="b"/>
              <a:pathLst>
                <a:path w="15447" h="20998" extrusionOk="0">
                  <a:moveTo>
                    <a:pt x="15215" y="0"/>
                  </a:moveTo>
                  <a:cubicBezTo>
                    <a:pt x="15197" y="0"/>
                    <a:pt x="15179" y="3"/>
                    <a:pt x="15161" y="8"/>
                  </a:cubicBezTo>
                  <a:cubicBezTo>
                    <a:pt x="14955" y="75"/>
                    <a:pt x="10016" y="1886"/>
                    <a:pt x="74" y="20689"/>
                  </a:cubicBezTo>
                  <a:cubicBezTo>
                    <a:pt x="0" y="20829"/>
                    <a:pt x="101" y="20995"/>
                    <a:pt x="259" y="20997"/>
                  </a:cubicBezTo>
                  <a:cubicBezTo>
                    <a:pt x="336" y="20995"/>
                    <a:pt x="408" y="20953"/>
                    <a:pt x="445" y="20884"/>
                  </a:cubicBezTo>
                  <a:cubicBezTo>
                    <a:pt x="10251" y="2340"/>
                    <a:pt x="15232" y="425"/>
                    <a:pt x="15293" y="404"/>
                  </a:cubicBezTo>
                  <a:cubicBezTo>
                    <a:pt x="15396" y="362"/>
                    <a:pt x="15446" y="247"/>
                    <a:pt x="15413" y="144"/>
                  </a:cubicBezTo>
                  <a:cubicBezTo>
                    <a:pt x="15383" y="57"/>
                    <a:pt x="15303" y="0"/>
                    <a:pt x="152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5"/>
            <p:cNvSpPr/>
            <p:nvPr/>
          </p:nvSpPr>
          <p:spPr>
            <a:xfrm>
              <a:off x="7123644" y="2665008"/>
              <a:ext cx="47156" cy="139414"/>
            </a:xfrm>
            <a:custGeom>
              <a:avLst/>
              <a:gdLst/>
              <a:ahLst/>
              <a:cxnLst/>
              <a:rect l="l" t="t" r="r" b="b"/>
              <a:pathLst>
                <a:path w="2501" h="7394" extrusionOk="0">
                  <a:moveTo>
                    <a:pt x="2501" y="0"/>
                  </a:moveTo>
                  <a:lnTo>
                    <a:pt x="1" y="7394"/>
                  </a:lnTo>
                  <a:lnTo>
                    <a:pt x="1751" y="7394"/>
                  </a:lnTo>
                  <a:cubicBezTo>
                    <a:pt x="1806" y="6071"/>
                    <a:pt x="2501" y="1"/>
                    <a:pt x="2501" y="0"/>
                  </a:cubicBezTo>
                  <a:close/>
                </a:path>
              </a:pathLst>
            </a:custGeom>
            <a:solidFill>
              <a:srgbClr val="0B2140">
                <a:alpha val="10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5"/>
            <p:cNvSpPr/>
            <p:nvPr/>
          </p:nvSpPr>
          <p:spPr>
            <a:xfrm>
              <a:off x="6932638" y="2685146"/>
              <a:ext cx="212232" cy="238572"/>
            </a:xfrm>
            <a:custGeom>
              <a:avLst/>
              <a:gdLst/>
              <a:ahLst/>
              <a:cxnLst/>
              <a:rect l="l" t="t" r="r" b="b"/>
              <a:pathLst>
                <a:path w="11256" h="12653" extrusionOk="0">
                  <a:moveTo>
                    <a:pt x="3552" y="1"/>
                  </a:moveTo>
                  <a:cubicBezTo>
                    <a:pt x="3552" y="1"/>
                    <a:pt x="1369" y="914"/>
                    <a:pt x="0" y="3194"/>
                  </a:cubicBezTo>
                  <a:lnTo>
                    <a:pt x="1805" y="12653"/>
                  </a:lnTo>
                  <a:cubicBezTo>
                    <a:pt x="1805" y="12653"/>
                    <a:pt x="4333" y="9806"/>
                    <a:pt x="4757" y="8861"/>
                  </a:cubicBezTo>
                  <a:cubicBezTo>
                    <a:pt x="4757" y="8861"/>
                    <a:pt x="6282" y="11590"/>
                    <a:pt x="8162" y="11590"/>
                  </a:cubicBezTo>
                  <a:cubicBezTo>
                    <a:pt x="8264" y="11590"/>
                    <a:pt x="8367" y="11582"/>
                    <a:pt x="8470" y="11565"/>
                  </a:cubicBezTo>
                  <a:cubicBezTo>
                    <a:pt x="10490" y="11238"/>
                    <a:pt x="11256" y="6256"/>
                    <a:pt x="11256" y="6256"/>
                  </a:cubicBezTo>
                  <a:cubicBezTo>
                    <a:pt x="11256" y="6256"/>
                    <a:pt x="6841" y="1109"/>
                    <a:pt x="3552" y="1"/>
                  </a:cubicBezTo>
                  <a:close/>
                </a:path>
              </a:pathLst>
            </a:custGeom>
            <a:solidFill>
              <a:srgbClr val="F9D5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5"/>
            <p:cNvSpPr/>
            <p:nvPr/>
          </p:nvSpPr>
          <p:spPr>
            <a:xfrm>
              <a:off x="7151588" y="2624394"/>
              <a:ext cx="28358" cy="208932"/>
            </a:xfrm>
            <a:custGeom>
              <a:avLst/>
              <a:gdLst/>
              <a:ahLst/>
              <a:cxnLst/>
              <a:rect l="l" t="t" r="r" b="b"/>
              <a:pathLst>
                <a:path w="1504" h="11081" extrusionOk="0">
                  <a:moveTo>
                    <a:pt x="1284" y="0"/>
                  </a:moveTo>
                  <a:cubicBezTo>
                    <a:pt x="1188" y="0"/>
                    <a:pt x="1102" y="66"/>
                    <a:pt x="1082" y="162"/>
                  </a:cubicBezTo>
                  <a:cubicBezTo>
                    <a:pt x="1071" y="229"/>
                    <a:pt x="101" y="6787"/>
                    <a:pt x="3" y="10866"/>
                  </a:cubicBezTo>
                  <a:cubicBezTo>
                    <a:pt x="1" y="10981"/>
                    <a:pt x="93" y="11078"/>
                    <a:pt x="208" y="11080"/>
                  </a:cubicBezTo>
                  <a:lnTo>
                    <a:pt x="213" y="11080"/>
                  </a:lnTo>
                  <a:cubicBezTo>
                    <a:pt x="326" y="11080"/>
                    <a:pt x="420" y="10990"/>
                    <a:pt x="423" y="10876"/>
                  </a:cubicBezTo>
                  <a:cubicBezTo>
                    <a:pt x="519" y="6823"/>
                    <a:pt x="1487" y="290"/>
                    <a:pt x="1495" y="225"/>
                  </a:cubicBezTo>
                  <a:cubicBezTo>
                    <a:pt x="1504" y="116"/>
                    <a:pt x="1426" y="17"/>
                    <a:pt x="1317" y="3"/>
                  </a:cubicBezTo>
                  <a:cubicBezTo>
                    <a:pt x="1306" y="1"/>
                    <a:pt x="1295" y="0"/>
                    <a:pt x="12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5"/>
            <p:cNvSpPr/>
            <p:nvPr/>
          </p:nvSpPr>
          <p:spPr>
            <a:xfrm>
              <a:off x="7070679" y="2786947"/>
              <a:ext cx="119314" cy="174974"/>
            </a:xfrm>
            <a:custGeom>
              <a:avLst/>
              <a:gdLst/>
              <a:ahLst/>
              <a:cxnLst/>
              <a:rect l="l" t="t" r="r" b="b"/>
              <a:pathLst>
                <a:path w="6328" h="9280" extrusionOk="0">
                  <a:moveTo>
                    <a:pt x="3861" y="1"/>
                  </a:moveTo>
                  <a:lnTo>
                    <a:pt x="1" y="7113"/>
                  </a:lnTo>
                  <a:lnTo>
                    <a:pt x="2138" y="9279"/>
                  </a:lnTo>
                  <a:lnTo>
                    <a:pt x="6328" y="807"/>
                  </a:lnTo>
                  <a:cubicBezTo>
                    <a:pt x="5648" y="458"/>
                    <a:pt x="3861" y="1"/>
                    <a:pt x="38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5"/>
            <p:cNvSpPr/>
            <p:nvPr/>
          </p:nvSpPr>
          <p:spPr>
            <a:xfrm>
              <a:off x="7100490" y="2774954"/>
              <a:ext cx="632868" cy="395314"/>
            </a:xfrm>
            <a:custGeom>
              <a:avLst/>
              <a:gdLst/>
              <a:ahLst/>
              <a:cxnLst/>
              <a:rect l="l" t="t" r="r" b="b"/>
              <a:pathLst>
                <a:path w="33565" h="20966" extrusionOk="0">
                  <a:moveTo>
                    <a:pt x="33321" y="1"/>
                  </a:moveTo>
                  <a:cubicBezTo>
                    <a:pt x="33237" y="1"/>
                    <a:pt x="33157" y="53"/>
                    <a:pt x="33126" y="137"/>
                  </a:cubicBezTo>
                  <a:cubicBezTo>
                    <a:pt x="31081" y="4734"/>
                    <a:pt x="21385" y="18776"/>
                    <a:pt x="21311" y="18887"/>
                  </a:cubicBezTo>
                  <a:cubicBezTo>
                    <a:pt x="20251" y="19945"/>
                    <a:pt x="18286" y="20522"/>
                    <a:pt x="16893" y="20545"/>
                  </a:cubicBezTo>
                  <a:lnTo>
                    <a:pt x="16880" y="20545"/>
                  </a:lnTo>
                  <a:cubicBezTo>
                    <a:pt x="15690" y="20545"/>
                    <a:pt x="10499" y="17926"/>
                    <a:pt x="8584" y="16910"/>
                  </a:cubicBezTo>
                  <a:cubicBezTo>
                    <a:pt x="4812" y="15069"/>
                    <a:pt x="1134" y="11183"/>
                    <a:pt x="502" y="10497"/>
                  </a:cubicBezTo>
                  <a:lnTo>
                    <a:pt x="4841" y="1728"/>
                  </a:lnTo>
                  <a:cubicBezTo>
                    <a:pt x="6349" y="2497"/>
                    <a:pt x="16359" y="7612"/>
                    <a:pt x="17367" y="8301"/>
                  </a:cubicBezTo>
                  <a:cubicBezTo>
                    <a:pt x="17406" y="8333"/>
                    <a:pt x="17453" y="8349"/>
                    <a:pt x="17500" y="8349"/>
                  </a:cubicBezTo>
                  <a:cubicBezTo>
                    <a:pt x="17567" y="8349"/>
                    <a:pt x="17633" y="8317"/>
                    <a:pt x="17674" y="8257"/>
                  </a:cubicBezTo>
                  <a:cubicBezTo>
                    <a:pt x="17743" y="8156"/>
                    <a:pt x="17709" y="8018"/>
                    <a:pt x="17602" y="7957"/>
                  </a:cubicBezTo>
                  <a:cubicBezTo>
                    <a:pt x="16498" y="7199"/>
                    <a:pt x="5318" y="1500"/>
                    <a:pt x="4841" y="1258"/>
                  </a:cubicBezTo>
                  <a:lnTo>
                    <a:pt x="4654" y="1162"/>
                  </a:lnTo>
                  <a:lnTo>
                    <a:pt x="1" y="10568"/>
                  </a:lnTo>
                  <a:lnTo>
                    <a:pt x="95" y="10673"/>
                  </a:lnTo>
                  <a:cubicBezTo>
                    <a:pt x="135" y="10717"/>
                    <a:pt x="4199" y="15235"/>
                    <a:pt x="8395" y="17281"/>
                  </a:cubicBezTo>
                  <a:cubicBezTo>
                    <a:pt x="8679" y="17432"/>
                    <a:pt x="15341" y="20965"/>
                    <a:pt x="16884" y="20965"/>
                  </a:cubicBezTo>
                  <a:lnTo>
                    <a:pt x="16901" y="20965"/>
                  </a:lnTo>
                  <a:cubicBezTo>
                    <a:pt x="18377" y="20940"/>
                    <a:pt x="20470" y="20321"/>
                    <a:pt x="21630" y="19154"/>
                  </a:cubicBezTo>
                  <a:cubicBezTo>
                    <a:pt x="21729" y="19013"/>
                    <a:pt x="31448" y="4940"/>
                    <a:pt x="33508" y="307"/>
                  </a:cubicBezTo>
                  <a:cubicBezTo>
                    <a:pt x="33564" y="200"/>
                    <a:pt x="33518" y="68"/>
                    <a:pt x="33407" y="20"/>
                  </a:cubicBezTo>
                  <a:cubicBezTo>
                    <a:pt x="33379" y="7"/>
                    <a:pt x="33350" y="1"/>
                    <a:pt x="333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5"/>
            <p:cNvSpPr/>
            <p:nvPr/>
          </p:nvSpPr>
          <p:spPr>
            <a:xfrm>
              <a:off x="6938615" y="2715202"/>
              <a:ext cx="57508" cy="54868"/>
            </a:xfrm>
            <a:custGeom>
              <a:avLst/>
              <a:gdLst/>
              <a:ahLst/>
              <a:cxnLst/>
              <a:rect l="l" t="t" r="r" b="b"/>
              <a:pathLst>
                <a:path w="3050" h="2910" extrusionOk="0">
                  <a:moveTo>
                    <a:pt x="2903" y="0"/>
                  </a:moveTo>
                  <a:cubicBezTo>
                    <a:pt x="2880" y="0"/>
                    <a:pt x="2856" y="8"/>
                    <a:pt x="2834" y="27"/>
                  </a:cubicBezTo>
                  <a:lnTo>
                    <a:pt x="65" y="2729"/>
                  </a:lnTo>
                  <a:cubicBezTo>
                    <a:pt x="0" y="2796"/>
                    <a:pt x="46" y="2910"/>
                    <a:pt x="139" y="2910"/>
                  </a:cubicBezTo>
                  <a:cubicBezTo>
                    <a:pt x="166" y="2910"/>
                    <a:pt x="193" y="2899"/>
                    <a:pt x="212" y="2880"/>
                  </a:cubicBezTo>
                  <a:lnTo>
                    <a:pt x="2981" y="176"/>
                  </a:lnTo>
                  <a:cubicBezTo>
                    <a:pt x="3050" y="101"/>
                    <a:pt x="2983" y="0"/>
                    <a:pt x="29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5"/>
            <p:cNvSpPr/>
            <p:nvPr/>
          </p:nvSpPr>
          <p:spPr>
            <a:xfrm>
              <a:off x="6945026" y="2740581"/>
              <a:ext cx="64748" cy="70970"/>
            </a:xfrm>
            <a:custGeom>
              <a:avLst/>
              <a:gdLst/>
              <a:ahLst/>
              <a:cxnLst/>
              <a:rect l="l" t="t" r="r" b="b"/>
              <a:pathLst>
                <a:path w="3434" h="3764" extrusionOk="0">
                  <a:moveTo>
                    <a:pt x="3283" y="0"/>
                  </a:moveTo>
                  <a:cubicBezTo>
                    <a:pt x="3257" y="0"/>
                    <a:pt x="3229" y="11"/>
                    <a:pt x="3206" y="37"/>
                  </a:cubicBezTo>
                  <a:lnTo>
                    <a:pt x="61" y="3589"/>
                  </a:lnTo>
                  <a:cubicBezTo>
                    <a:pt x="0" y="3656"/>
                    <a:pt x="48" y="3763"/>
                    <a:pt x="139" y="3763"/>
                  </a:cubicBezTo>
                  <a:cubicBezTo>
                    <a:pt x="168" y="3763"/>
                    <a:pt x="197" y="3751"/>
                    <a:pt x="218" y="3728"/>
                  </a:cubicBezTo>
                  <a:lnTo>
                    <a:pt x="3363" y="178"/>
                  </a:lnTo>
                  <a:cubicBezTo>
                    <a:pt x="3434" y="99"/>
                    <a:pt x="3363" y="0"/>
                    <a:pt x="32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5"/>
            <p:cNvSpPr/>
            <p:nvPr/>
          </p:nvSpPr>
          <p:spPr>
            <a:xfrm>
              <a:off x="6954322" y="2791415"/>
              <a:ext cx="61939" cy="71706"/>
            </a:xfrm>
            <a:custGeom>
              <a:avLst/>
              <a:gdLst/>
              <a:ahLst/>
              <a:cxnLst/>
              <a:rect l="l" t="t" r="r" b="b"/>
              <a:pathLst>
                <a:path w="3285" h="3803" extrusionOk="0">
                  <a:moveTo>
                    <a:pt x="3143" y="0"/>
                  </a:moveTo>
                  <a:cubicBezTo>
                    <a:pt x="3118" y="0"/>
                    <a:pt x="3092" y="10"/>
                    <a:pt x="3069" y="33"/>
                  </a:cubicBezTo>
                  <a:lnTo>
                    <a:pt x="57" y="3631"/>
                  </a:lnTo>
                  <a:cubicBezTo>
                    <a:pt x="0" y="3700"/>
                    <a:pt x="49" y="3803"/>
                    <a:pt x="137" y="3803"/>
                  </a:cubicBezTo>
                  <a:cubicBezTo>
                    <a:pt x="168" y="3803"/>
                    <a:pt x="198" y="3790"/>
                    <a:pt x="217" y="3765"/>
                  </a:cubicBezTo>
                  <a:lnTo>
                    <a:pt x="3231" y="165"/>
                  </a:lnTo>
                  <a:cubicBezTo>
                    <a:pt x="3285" y="86"/>
                    <a:pt x="3218" y="0"/>
                    <a:pt x="31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5"/>
            <p:cNvSpPr/>
            <p:nvPr/>
          </p:nvSpPr>
          <p:spPr>
            <a:xfrm>
              <a:off x="6650767" y="3217511"/>
              <a:ext cx="232878" cy="368785"/>
            </a:xfrm>
            <a:custGeom>
              <a:avLst/>
              <a:gdLst/>
              <a:ahLst/>
              <a:cxnLst/>
              <a:rect l="l" t="t" r="r" b="b"/>
              <a:pathLst>
                <a:path w="12351" h="19559" extrusionOk="0">
                  <a:moveTo>
                    <a:pt x="12193" y="1"/>
                  </a:moveTo>
                  <a:cubicBezTo>
                    <a:pt x="11210" y="1"/>
                    <a:pt x="7415" y="1275"/>
                    <a:pt x="5788" y="4237"/>
                  </a:cubicBezTo>
                  <a:cubicBezTo>
                    <a:pt x="4187" y="7146"/>
                    <a:pt x="70" y="19229"/>
                    <a:pt x="28" y="19351"/>
                  </a:cubicBezTo>
                  <a:cubicBezTo>
                    <a:pt x="1" y="19433"/>
                    <a:pt x="45" y="19523"/>
                    <a:pt x="127" y="19550"/>
                  </a:cubicBezTo>
                  <a:cubicBezTo>
                    <a:pt x="144" y="19557"/>
                    <a:pt x="160" y="19559"/>
                    <a:pt x="177" y="19559"/>
                  </a:cubicBezTo>
                  <a:cubicBezTo>
                    <a:pt x="244" y="19559"/>
                    <a:pt x="305" y="19517"/>
                    <a:pt x="326" y="19454"/>
                  </a:cubicBezTo>
                  <a:cubicBezTo>
                    <a:pt x="368" y="19332"/>
                    <a:pt x="4476" y="7274"/>
                    <a:pt x="6063" y="4388"/>
                  </a:cubicBezTo>
                  <a:cubicBezTo>
                    <a:pt x="7604" y="1586"/>
                    <a:pt x="11288" y="316"/>
                    <a:pt x="12193" y="316"/>
                  </a:cubicBezTo>
                  <a:cubicBezTo>
                    <a:pt x="12281" y="316"/>
                    <a:pt x="12350" y="246"/>
                    <a:pt x="12350" y="158"/>
                  </a:cubicBezTo>
                  <a:cubicBezTo>
                    <a:pt x="12350" y="72"/>
                    <a:pt x="12281" y="1"/>
                    <a:pt x="121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5"/>
            <p:cNvSpPr/>
            <p:nvPr/>
          </p:nvSpPr>
          <p:spPr>
            <a:xfrm>
              <a:off x="6323907" y="3185023"/>
              <a:ext cx="1036497" cy="35485"/>
            </a:xfrm>
            <a:custGeom>
              <a:avLst/>
              <a:gdLst/>
              <a:ahLst/>
              <a:cxnLst/>
              <a:rect l="l" t="t" r="r" b="b"/>
              <a:pathLst>
                <a:path w="54972" h="1882" extrusionOk="0">
                  <a:moveTo>
                    <a:pt x="941" y="0"/>
                  </a:moveTo>
                  <a:cubicBezTo>
                    <a:pt x="421" y="0"/>
                    <a:pt x="1" y="420"/>
                    <a:pt x="1" y="941"/>
                  </a:cubicBezTo>
                  <a:cubicBezTo>
                    <a:pt x="1" y="1459"/>
                    <a:pt x="421" y="1881"/>
                    <a:pt x="941" y="1881"/>
                  </a:cubicBezTo>
                  <a:lnTo>
                    <a:pt x="54031" y="1881"/>
                  </a:lnTo>
                  <a:cubicBezTo>
                    <a:pt x="54550" y="1881"/>
                    <a:pt x="54972" y="1459"/>
                    <a:pt x="54972" y="941"/>
                  </a:cubicBezTo>
                  <a:cubicBezTo>
                    <a:pt x="54972" y="420"/>
                    <a:pt x="54550" y="0"/>
                    <a:pt x="540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5"/>
            <p:cNvSpPr/>
            <p:nvPr/>
          </p:nvSpPr>
          <p:spPr>
            <a:xfrm>
              <a:off x="6225237" y="2659389"/>
              <a:ext cx="793682" cy="525640"/>
            </a:xfrm>
            <a:custGeom>
              <a:avLst/>
              <a:gdLst/>
              <a:ahLst/>
              <a:cxnLst/>
              <a:rect l="l" t="t" r="r" b="b"/>
              <a:pathLst>
                <a:path w="42094" h="27878" extrusionOk="0">
                  <a:moveTo>
                    <a:pt x="1096" y="0"/>
                  </a:moveTo>
                  <a:cubicBezTo>
                    <a:pt x="471" y="0"/>
                    <a:pt x="1" y="569"/>
                    <a:pt x="118" y="1182"/>
                  </a:cubicBezTo>
                  <a:lnTo>
                    <a:pt x="5079" y="27067"/>
                  </a:lnTo>
                  <a:cubicBezTo>
                    <a:pt x="5169" y="27537"/>
                    <a:pt x="5578" y="27875"/>
                    <a:pt x="6057" y="27877"/>
                  </a:cubicBezTo>
                  <a:lnTo>
                    <a:pt x="40995" y="27877"/>
                  </a:lnTo>
                  <a:cubicBezTo>
                    <a:pt x="41623" y="27875"/>
                    <a:pt x="42093" y="27302"/>
                    <a:pt x="41974" y="26687"/>
                  </a:cubicBezTo>
                  <a:lnTo>
                    <a:pt x="36862" y="802"/>
                  </a:lnTo>
                  <a:cubicBezTo>
                    <a:pt x="36768" y="336"/>
                    <a:pt x="36358" y="0"/>
                    <a:pt x="358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5"/>
            <p:cNvSpPr/>
            <p:nvPr/>
          </p:nvSpPr>
          <p:spPr>
            <a:xfrm>
              <a:off x="6532223" y="2865159"/>
              <a:ext cx="139376" cy="126724"/>
            </a:xfrm>
            <a:custGeom>
              <a:avLst/>
              <a:gdLst/>
              <a:ahLst/>
              <a:cxnLst/>
              <a:rect l="l" t="t" r="r" b="b"/>
              <a:pathLst>
                <a:path w="7392" h="6721" extrusionOk="0">
                  <a:moveTo>
                    <a:pt x="3694" y="1"/>
                  </a:moveTo>
                  <a:cubicBezTo>
                    <a:pt x="2171" y="1"/>
                    <a:pt x="792" y="1043"/>
                    <a:pt x="427" y="2589"/>
                  </a:cubicBezTo>
                  <a:cubicBezTo>
                    <a:pt x="1" y="4394"/>
                    <a:pt x="1118" y="6204"/>
                    <a:pt x="2925" y="6630"/>
                  </a:cubicBezTo>
                  <a:cubicBezTo>
                    <a:pt x="3185" y="6691"/>
                    <a:pt x="3444" y="6721"/>
                    <a:pt x="3700" y="6721"/>
                  </a:cubicBezTo>
                  <a:cubicBezTo>
                    <a:pt x="5222" y="6721"/>
                    <a:pt x="6601" y="5679"/>
                    <a:pt x="6966" y="4132"/>
                  </a:cubicBezTo>
                  <a:cubicBezTo>
                    <a:pt x="7392" y="2327"/>
                    <a:pt x="6273" y="517"/>
                    <a:pt x="4468" y="91"/>
                  </a:cubicBezTo>
                  <a:cubicBezTo>
                    <a:pt x="4209" y="30"/>
                    <a:pt x="3949" y="1"/>
                    <a:pt x="36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5"/>
            <p:cNvSpPr/>
            <p:nvPr/>
          </p:nvSpPr>
          <p:spPr>
            <a:xfrm>
              <a:off x="6832214" y="3450809"/>
              <a:ext cx="200749" cy="486459"/>
            </a:xfrm>
            <a:custGeom>
              <a:avLst/>
              <a:gdLst/>
              <a:ahLst/>
              <a:cxnLst/>
              <a:rect l="l" t="t" r="r" b="b"/>
              <a:pathLst>
                <a:path w="10647" h="25800" extrusionOk="0">
                  <a:moveTo>
                    <a:pt x="10464" y="1"/>
                  </a:moveTo>
                  <a:cubicBezTo>
                    <a:pt x="10405" y="1"/>
                    <a:pt x="10346" y="32"/>
                    <a:pt x="10320" y="105"/>
                  </a:cubicBezTo>
                  <a:cubicBezTo>
                    <a:pt x="9293" y="3703"/>
                    <a:pt x="128" y="25362"/>
                    <a:pt x="34" y="25581"/>
                  </a:cubicBezTo>
                  <a:cubicBezTo>
                    <a:pt x="0" y="25661"/>
                    <a:pt x="38" y="25753"/>
                    <a:pt x="118" y="25786"/>
                  </a:cubicBezTo>
                  <a:cubicBezTo>
                    <a:pt x="137" y="25795"/>
                    <a:pt x="158" y="25799"/>
                    <a:pt x="179" y="25799"/>
                  </a:cubicBezTo>
                  <a:cubicBezTo>
                    <a:pt x="242" y="25797"/>
                    <a:pt x="299" y="25759"/>
                    <a:pt x="324" y="25703"/>
                  </a:cubicBezTo>
                  <a:cubicBezTo>
                    <a:pt x="416" y="25484"/>
                    <a:pt x="9589" y="3808"/>
                    <a:pt x="10622" y="191"/>
                  </a:cubicBezTo>
                  <a:cubicBezTo>
                    <a:pt x="10646" y="76"/>
                    <a:pt x="10555" y="1"/>
                    <a:pt x="104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5"/>
            <p:cNvSpPr/>
            <p:nvPr/>
          </p:nvSpPr>
          <p:spPr>
            <a:xfrm>
              <a:off x="6285197" y="4110335"/>
              <a:ext cx="396540" cy="98159"/>
            </a:xfrm>
            <a:custGeom>
              <a:avLst/>
              <a:gdLst/>
              <a:ahLst/>
              <a:cxnLst/>
              <a:rect l="l" t="t" r="r" b="b"/>
              <a:pathLst>
                <a:path w="21031" h="5206" extrusionOk="0">
                  <a:moveTo>
                    <a:pt x="228" y="1"/>
                  </a:moveTo>
                  <a:cubicBezTo>
                    <a:pt x="43" y="505"/>
                    <a:pt x="1" y="998"/>
                    <a:pt x="1" y="1428"/>
                  </a:cubicBezTo>
                  <a:lnTo>
                    <a:pt x="19380" y="5184"/>
                  </a:lnTo>
                  <a:cubicBezTo>
                    <a:pt x="19457" y="5198"/>
                    <a:pt x="19534" y="5206"/>
                    <a:pt x="19610" y="5206"/>
                  </a:cubicBezTo>
                  <a:cubicBezTo>
                    <a:pt x="20124" y="5206"/>
                    <a:pt x="20593" y="4876"/>
                    <a:pt x="20757" y="4371"/>
                  </a:cubicBezTo>
                  <a:lnTo>
                    <a:pt x="21030" y="3536"/>
                  </a:lnTo>
                  <a:lnTo>
                    <a:pt x="2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5"/>
            <p:cNvSpPr/>
            <p:nvPr/>
          </p:nvSpPr>
          <p:spPr>
            <a:xfrm>
              <a:off x="6914065" y="4019150"/>
              <a:ext cx="307110" cy="230521"/>
            </a:xfrm>
            <a:custGeom>
              <a:avLst/>
              <a:gdLst/>
              <a:ahLst/>
              <a:cxnLst/>
              <a:rect l="l" t="t" r="r" b="b"/>
              <a:pathLst>
                <a:path w="16288" h="12226" extrusionOk="0">
                  <a:moveTo>
                    <a:pt x="15644" y="0"/>
                  </a:moveTo>
                  <a:lnTo>
                    <a:pt x="1" y="10851"/>
                  </a:lnTo>
                  <a:cubicBezTo>
                    <a:pt x="326" y="11735"/>
                    <a:pt x="985" y="12226"/>
                    <a:pt x="985" y="12226"/>
                  </a:cubicBezTo>
                  <a:lnTo>
                    <a:pt x="15973" y="1673"/>
                  </a:lnTo>
                  <a:cubicBezTo>
                    <a:pt x="16212" y="1503"/>
                    <a:pt x="16288" y="1182"/>
                    <a:pt x="16147" y="926"/>
                  </a:cubicBezTo>
                  <a:lnTo>
                    <a:pt x="156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5"/>
            <p:cNvSpPr/>
            <p:nvPr/>
          </p:nvSpPr>
          <p:spPr>
            <a:xfrm>
              <a:off x="6451635" y="4044228"/>
              <a:ext cx="32751" cy="48080"/>
            </a:xfrm>
            <a:custGeom>
              <a:avLst/>
              <a:gdLst/>
              <a:ahLst/>
              <a:cxnLst/>
              <a:rect l="l" t="t" r="r" b="b"/>
              <a:pathLst>
                <a:path w="1737" h="2550" extrusionOk="0">
                  <a:moveTo>
                    <a:pt x="183" y="1"/>
                  </a:moveTo>
                  <a:cubicBezTo>
                    <a:pt x="154" y="1"/>
                    <a:pt x="126" y="8"/>
                    <a:pt x="100" y="24"/>
                  </a:cubicBezTo>
                  <a:cubicBezTo>
                    <a:pt x="22" y="73"/>
                    <a:pt x="1" y="177"/>
                    <a:pt x="55" y="251"/>
                  </a:cubicBezTo>
                  <a:lnTo>
                    <a:pt x="1424" y="2474"/>
                  </a:lnTo>
                  <a:cubicBezTo>
                    <a:pt x="1451" y="2522"/>
                    <a:pt x="1502" y="2550"/>
                    <a:pt x="1558" y="2550"/>
                  </a:cubicBezTo>
                  <a:cubicBezTo>
                    <a:pt x="1586" y="2550"/>
                    <a:pt x="1615" y="2541"/>
                    <a:pt x="1638" y="2526"/>
                  </a:cubicBezTo>
                  <a:cubicBezTo>
                    <a:pt x="1712" y="2480"/>
                    <a:pt x="1737" y="2384"/>
                    <a:pt x="1691" y="2310"/>
                  </a:cubicBezTo>
                  <a:lnTo>
                    <a:pt x="324" y="87"/>
                  </a:lnTo>
                  <a:cubicBezTo>
                    <a:pt x="296" y="32"/>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5"/>
            <p:cNvSpPr/>
            <p:nvPr/>
          </p:nvSpPr>
          <p:spPr>
            <a:xfrm>
              <a:off x="6488063" y="4040080"/>
              <a:ext cx="31676" cy="48118"/>
            </a:xfrm>
            <a:custGeom>
              <a:avLst/>
              <a:gdLst/>
              <a:ahLst/>
              <a:cxnLst/>
              <a:rect l="l" t="t" r="r" b="b"/>
              <a:pathLst>
                <a:path w="1680" h="2552" extrusionOk="0">
                  <a:moveTo>
                    <a:pt x="182" y="0"/>
                  </a:moveTo>
                  <a:cubicBezTo>
                    <a:pt x="155" y="0"/>
                    <a:pt x="128" y="7"/>
                    <a:pt x="103" y="22"/>
                  </a:cubicBezTo>
                  <a:cubicBezTo>
                    <a:pt x="23" y="68"/>
                    <a:pt x="0" y="173"/>
                    <a:pt x="53" y="248"/>
                  </a:cubicBezTo>
                  <a:lnTo>
                    <a:pt x="1346" y="2474"/>
                  </a:lnTo>
                  <a:cubicBezTo>
                    <a:pt x="1375" y="2522"/>
                    <a:pt x="1425" y="2551"/>
                    <a:pt x="1482" y="2551"/>
                  </a:cubicBezTo>
                  <a:cubicBezTo>
                    <a:pt x="1604" y="2551"/>
                    <a:pt x="1679" y="2421"/>
                    <a:pt x="1619" y="2316"/>
                  </a:cubicBezTo>
                  <a:lnTo>
                    <a:pt x="323" y="91"/>
                  </a:lnTo>
                  <a:cubicBezTo>
                    <a:pt x="296"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5"/>
            <p:cNvSpPr/>
            <p:nvPr/>
          </p:nvSpPr>
          <p:spPr>
            <a:xfrm>
              <a:off x="6984245" y="4065572"/>
              <a:ext cx="46157" cy="23060"/>
            </a:xfrm>
            <a:custGeom>
              <a:avLst/>
              <a:gdLst/>
              <a:ahLst/>
              <a:cxnLst/>
              <a:rect l="l" t="t" r="r" b="b"/>
              <a:pathLst>
                <a:path w="2448" h="1223" extrusionOk="0">
                  <a:moveTo>
                    <a:pt x="217" y="1"/>
                  </a:moveTo>
                  <a:cubicBezTo>
                    <a:pt x="180" y="1"/>
                    <a:pt x="157" y="2"/>
                    <a:pt x="151" y="3"/>
                  </a:cubicBezTo>
                  <a:cubicBezTo>
                    <a:pt x="65" y="9"/>
                    <a:pt x="0" y="85"/>
                    <a:pt x="7" y="171"/>
                  </a:cubicBezTo>
                  <a:cubicBezTo>
                    <a:pt x="7" y="253"/>
                    <a:pt x="74" y="319"/>
                    <a:pt x="155" y="319"/>
                  </a:cubicBezTo>
                  <a:cubicBezTo>
                    <a:pt x="161" y="319"/>
                    <a:pt x="167" y="318"/>
                    <a:pt x="172" y="318"/>
                  </a:cubicBezTo>
                  <a:cubicBezTo>
                    <a:pt x="174" y="318"/>
                    <a:pt x="184" y="317"/>
                    <a:pt x="203" y="317"/>
                  </a:cubicBezTo>
                  <a:cubicBezTo>
                    <a:pt x="375" y="317"/>
                    <a:pt x="1248" y="358"/>
                    <a:pt x="2131" y="1180"/>
                  </a:cubicBezTo>
                  <a:cubicBezTo>
                    <a:pt x="2160" y="1208"/>
                    <a:pt x="2198" y="1222"/>
                    <a:pt x="2238" y="1222"/>
                  </a:cubicBezTo>
                  <a:cubicBezTo>
                    <a:pt x="2381" y="1220"/>
                    <a:pt x="2448" y="1048"/>
                    <a:pt x="2345" y="949"/>
                  </a:cubicBezTo>
                  <a:cubicBezTo>
                    <a:pt x="1396" y="68"/>
                    <a:pt x="470" y="1"/>
                    <a:pt x="2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5"/>
            <p:cNvSpPr/>
            <p:nvPr/>
          </p:nvSpPr>
          <p:spPr>
            <a:xfrm>
              <a:off x="7006834" y="4032009"/>
              <a:ext cx="47006" cy="22532"/>
            </a:xfrm>
            <a:custGeom>
              <a:avLst/>
              <a:gdLst/>
              <a:ahLst/>
              <a:cxnLst/>
              <a:rect l="l" t="t" r="r" b="b"/>
              <a:pathLst>
                <a:path w="2493" h="1195" extrusionOk="0">
                  <a:moveTo>
                    <a:pt x="167" y="0"/>
                  </a:moveTo>
                  <a:cubicBezTo>
                    <a:pt x="87" y="11"/>
                    <a:pt x="7" y="66"/>
                    <a:pt x="5" y="154"/>
                  </a:cubicBezTo>
                  <a:cubicBezTo>
                    <a:pt x="1" y="240"/>
                    <a:pt x="68" y="313"/>
                    <a:pt x="156" y="315"/>
                  </a:cubicBezTo>
                  <a:cubicBezTo>
                    <a:pt x="169" y="315"/>
                    <a:pt x="1491" y="372"/>
                    <a:pt x="2169" y="1142"/>
                  </a:cubicBezTo>
                  <a:cubicBezTo>
                    <a:pt x="2199" y="1176"/>
                    <a:pt x="2243" y="1195"/>
                    <a:pt x="2287" y="1195"/>
                  </a:cubicBezTo>
                  <a:cubicBezTo>
                    <a:pt x="2421" y="1195"/>
                    <a:pt x="2493" y="1035"/>
                    <a:pt x="2405" y="935"/>
                  </a:cubicBezTo>
                  <a:cubicBezTo>
                    <a:pt x="1636" y="63"/>
                    <a:pt x="226" y="3"/>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5"/>
            <p:cNvSpPr/>
            <p:nvPr/>
          </p:nvSpPr>
          <p:spPr>
            <a:xfrm>
              <a:off x="6375892" y="3181025"/>
              <a:ext cx="440340" cy="7938"/>
            </a:xfrm>
            <a:custGeom>
              <a:avLst/>
              <a:gdLst/>
              <a:ahLst/>
              <a:cxnLst/>
              <a:rect l="l" t="t" r="r" b="b"/>
              <a:pathLst>
                <a:path w="23354" h="421" extrusionOk="0">
                  <a:moveTo>
                    <a:pt x="210" y="0"/>
                  </a:moveTo>
                  <a:cubicBezTo>
                    <a:pt x="92" y="0"/>
                    <a:pt x="0" y="95"/>
                    <a:pt x="0" y="210"/>
                  </a:cubicBezTo>
                  <a:cubicBezTo>
                    <a:pt x="0" y="328"/>
                    <a:pt x="92" y="420"/>
                    <a:pt x="210" y="420"/>
                  </a:cubicBezTo>
                  <a:lnTo>
                    <a:pt x="23143" y="420"/>
                  </a:lnTo>
                  <a:cubicBezTo>
                    <a:pt x="23259" y="420"/>
                    <a:pt x="23353" y="328"/>
                    <a:pt x="23353" y="210"/>
                  </a:cubicBezTo>
                  <a:cubicBezTo>
                    <a:pt x="23353" y="95"/>
                    <a:pt x="23259" y="0"/>
                    <a:pt x="23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5"/>
            <p:cNvSpPr/>
            <p:nvPr/>
          </p:nvSpPr>
          <p:spPr>
            <a:xfrm>
              <a:off x="7168294" y="3423356"/>
              <a:ext cx="817741" cy="227429"/>
            </a:xfrm>
            <a:custGeom>
              <a:avLst/>
              <a:gdLst/>
              <a:ahLst/>
              <a:cxnLst/>
              <a:rect l="l" t="t" r="r" b="b"/>
              <a:pathLst>
                <a:path w="43370" h="12062" extrusionOk="0">
                  <a:moveTo>
                    <a:pt x="39754" y="0"/>
                  </a:moveTo>
                  <a:cubicBezTo>
                    <a:pt x="15681" y="0"/>
                    <a:pt x="384" y="11414"/>
                    <a:pt x="225" y="11534"/>
                  </a:cubicBezTo>
                  <a:cubicBezTo>
                    <a:pt x="0" y="11704"/>
                    <a:pt x="122" y="12061"/>
                    <a:pt x="404" y="12061"/>
                  </a:cubicBezTo>
                  <a:cubicBezTo>
                    <a:pt x="467" y="12061"/>
                    <a:pt x="529" y="12040"/>
                    <a:pt x="580" y="12002"/>
                  </a:cubicBezTo>
                  <a:cubicBezTo>
                    <a:pt x="736" y="11882"/>
                    <a:pt x="15886" y="586"/>
                    <a:pt x="39749" y="586"/>
                  </a:cubicBezTo>
                  <a:cubicBezTo>
                    <a:pt x="40837" y="586"/>
                    <a:pt x="41942" y="610"/>
                    <a:pt x="43065" y="659"/>
                  </a:cubicBezTo>
                  <a:lnTo>
                    <a:pt x="43078" y="659"/>
                  </a:lnTo>
                  <a:cubicBezTo>
                    <a:pt x="43235" y="656"/>
                    <a:pt x="43363" y="530"/>
                    <a:pt x="43367" y="371"/>
                  </a:cubicBezTo>
                  <a:cubicBezTo>
                    <a:pt x="43369" y="214"/>
                    <a:pt x="43248" y="81"/>
                    <a:pt x="43090" y="73"/>
                  </a:cubicBezTo>
                  <a:cubicBezTo>
                    <a:pt x="41961" y="24"/>
                    <a:pt x="40848" y="0"/>
                    <a:pt x="39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9" name="Google Shape;1299;p45"/>
          <p:cNvGrpSpPr/>
          <p:nvPr/>
        </p:nvGrpSpPr>
        <p:grpSpPr>
          <a:xfrm>
            <a:off x="7979039" y="-12888"/>
            <a:ext cx="1190638" cy="1191169"/>
            <a:chOff x="369195" y="1138234"/>
            <a:chExt cx="1250276" cy="1250833"/>
          </a:xfrm>
        </p:grpSpPr>
        <p:sp>
          <p:nvSpPr>
            <p:cNvPr id="1300" name="Google Shape;1300;p45"/>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5"/>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5"/>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5"/>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5"/>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5"/>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5"/>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5"/>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5"/>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9" name="Google Shape;1309;p45"/>
          <p:cNvGrpSpPr/>
          <p:nvPr/>
        </p:nvGrpSpPr>
        <p:grpSpPr>
          <a:xfrm>
            <a:off x="4848759" y="648770"/>
            <a:ext cx="781048" cy="781396"/>
            <a:chOff x="369195" y="1138234"/>
            <a:chExt cx="1250276" cy="1250833"/>
          </a:xfrm>
        </p:grpSpPr>
        <p:sp>
          <p:nvSpPr>
            <p:cNvPr id="1310" name="Google Shape;1310;p45"/>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5"/>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5"/>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5"/>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5"/>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5"/>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5"/>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5"/>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5"/>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56980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2"/>
        <p:cNvGrpSpPr/>
        <p:nvPr/>
      </p:nvGrpSpPr>
      <p:grpSpPr>
        <a:xfrm>
          <a:off x="0" y="0"/>
          <a:ext cx="0" cy="0"/>
          <a:chOff x="0" y="0"/>
          <a:chExt cx="0" cy="0"/>
        </a:xfrm>
      </p:grpSpPr>
      <p:sp>
        <p:nvSpPr>
          <p:cNvPr id="1323" name="Google Shape;1323;p46"/>
          <p:cNvSpPr txBox="1">
            <a:spLocks noGrp="1"/>
          </p:cNvSpPr>
          <p:nvPr>
            <p:ph type="title"/>
          </p:nvPr>
        </p:nvSpPr>
        <p:spPr>
          <a:xfrm>
            <a:off x="713225" y="445025"/>
            <a:ext cx="7722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3.1 Thư Viện WAVE </a:t>
            </a:r>
            <a:endParaRPr dirty="0"/>
          </a:p>
        </p:txBody>
      </p:sp>
      <p:sp>
        <p:nvSpPr>
          <p:cNvPr id="1324" name="Google Shape;1324;p46"/>
          <p:cNvSpPr txBox="1">
            <a:spLocks noGrp="1"/>
          </p:cNvSpPr>
          <p:nvPr>
            <p:ph type="subTitle" idx="1"/>
          </p:nvPr>
        </p:nvSpPr>
        <p:spPr>
          <a:xfrm>
            <a:off x="937847" y="2426011"/>
            <a:ext cx="6729046" cy="81737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dirty="0">
                <a:solidFill>
                  <a:schemeClr val="tx1"/>
                </a:solidFill>
                <a:effectLst/>
                <a:latin typeface="Bai Jamjuree" panose="020B0604020202020204" charset="-34"/>
                <a:cs typeface="Bai Jamjuree" panose="020B0604020202020204" charset="-34"/>
              </a:rPr>
              <a:t>- </a:t>
            </a:r>
            <a:r>
              <a:rPr lang="vi-VN" sz="1800" b="0" i="0" dirty="0">
                <a:solidFill>
                  <a:schemeClr val="tx1"/>
                </a:solidFill>
                <a:effectLst/>
                <a:latin typeface="Bai Jamjuree" panose="020B0604020202020204" charset="-34"/>
                <a:cs typeface="Bai Jamjuree" panose="020B0604020202020204" charset="-34"/>
              </a:rPr>
              <a:t>Để sử dụng thư viện wave, bạn cần import nó vào chương trình của mình bằng cách sử dụng câu lệnh sau:</a:t>
            </a:r>
            <a:endParaRPr sz="1800" dirty="0">
              <a:solidFill>
                <a:schemeClr val="tx1"/>
              </a:solidFill>
              <a:latin typeface="Bai Jamjuree" panose="020B0604020202020204" charset="-34"/>
              <a:cs typeface="Bai Jamjuree" panose="020B0604020202020204" charset="-34"/>
            </a:endParaRPr>
          </a:p>
        </p:txBody>
      </p:sp>
      <p:sp>
        <p:nvSpPr>
          <p:cNvPr id="1325" name="Google Shape;1325;p46"/>
          <p:cNvSpPr txBox="1">
            <a:spLocks noGrp="1"/>
          </p:cNvSpPr>
          <p:nvPr>
            <p:ph type="subTitle" idx="2"/>
          </p:nvPr>
        </p:nvSpPr>
        <p:spPr>
          <a:xfrm>
            <a:off x="906585" y="1239798"/>
            <a:ext cx="7077423" cy="10926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dirty="0">
                <a:solidFill>
                  <a:schemeClr val="tx1"/>
                </a:solidFill>
                <a:effectLst/>
                <a:latin typeface="Bai Jamjuree" panose="020B0604020202020204" charset="-34"/>
                <a:cs typeface="Bai Jamjuree" panose="020B0604020202020204" charset="-34"/>
              </a:rPr>
              <a:t>- </a:t>
            </a:r>
            <a:r>
              <a:rPr lang="vi-VN" sz="1800" b="0" i="0" dirty="0">
                <a:solidFill>
                  <a:schemeClr val="tx1"/>
                </a:solidFill>
                <a:effectLst/>
                <a:latin typeface="Bai Jamjuree" panose="020B0604020202020204" charset="-34"/>
                <a:cs typeface="Bai Jamjuree" panose="020B0604020202020204" charset="-34"/>
              </a:rPr>
              <a:t>Thư viện wave trong Python là một thư viện được sử dụng để làm việc với các file âm thanh WAV. Thư viện này cung cấp các công cụ để đọc, ghi và xử lý các file WAV.</a:t>
            </a:r>
            <a:endParaRPr sz="1800" dirty="0">
              <a:solidFill>
                <a:schemeClr val="tx1"/>
              </a:solidFill>
              <a:latin typeface="Bai Jamjuree" panose="020B0604020202020204" charset="-34"/>
              <a:cs typeface="Bai Jamjuree" panose="020B0604020202020204" charset="-34"/>
            </a:endParaRPr>
          </a:p>
        </p:txBody>
      </p:sp>
      <p:sp>
        <p:nvSpPr>
          <p:cNvPr id="1326" name="Google Shape;1326;p46"/>
          <p:cNvSpPr/>
          <p:nvPr/>
        </p:nvSpPr>
        <p:spPr>
          <a:xfrm>
            <a:off x="7504075" y="222951"/>
            <a:ext cx="479933" cy="701220"/>
          </a:xfrm>
          <a:custGeom>
            <a:avLst/>
            <a:gdLst/>
            <a:ahLst/>
            <a:cxnLst/>
            <a:rect l="l" t="t" r="r" b="b"/>
            <a:pathLst>
              <a:path w="21835" h="31899" extrusionOk="0">
                <a:moveTo>
                  <a:pt x="14501" y="2308"/>
                </a:moveTo>
                <a:cubicBezTo>
                  <a:pt x="16035" y="2308"/>
                  <a:pt x="17284" y="3573"/>
                  <a:pt x="17272" y="5125"/>
                </a:cubicBezTo>
                <a:lnTo>
                  <a:pt x="17272" y="11294"/>
                </a:lnTo>
                <a:cubicBezTo>
                  <a:pt x="15023" y="10861"/>
                  <a:pt x="12793" y="10636"/>
                  <a:pt x="10579" y="10636"/>
                </a:cubicBezTo>
                <a:cubicBezTo>
                  <a:pt x="8564" y="10636"/>
                  <a:pt x="6563" y="10822"/>
                  <a:pt x="4576" y="11205"/>
                </a:cubicBezTo>
                <a:lnTo>
                  <a:pt x="4576" y="5125"/>
                </a:lnTo>
                <a:cubicBezTo>
                  <a:pt x="4551" y="3573"/>
                  <a:pt x="5800" y="2308"/>
                  <a:pt x="7347" y="2308"/>
                </a:cubicBezTo>
                <a:cubicBezTo>
                  <a:pt x="7362" y="2308"/>
                  <a:pt x="7378" y="2308"/>
                  <a:pt x="7393" y="2308"/>
                </a:cubicBezTo>
                <a:lnTo>
                  <a:pt x="14455" y="2308"/>
                </a:lnTo>
                <a:cubicBezTo>
                  <a:pt x="14470" y="2308"/>
                  <a:pt x="14485" y="2308"/>
                  <a:pt x="14501" y="2308"/>
                </a:cubicBezTo>
                <a:close/>
                <a:moveTo>
                  <a:pt x="10924" y="16495"/>
                </a:moveTo>
                <a:cubicBezTo>
                  <a:pt x="11982" y="16495"/>
                  <a:pt x="12912" y="17234"/>
                  <a:pt x="13142" y="18267"/>
                </a:cubicBezTo>
                <a:cubicBezTo>
                  <a:pt x="13371" y="19312"/>
                  <a:pt x="12861" y="20370"/>
                  <a:pt x="11893" y="20829"/>
                </a:cubicBezTo>
                <a:lnTo>
                  <a:pt x="11893" y="24130"/>
                </a:lnTo>
                <a:lnTo>
                  <a:pt x="9942" y="24130"/>
                </a:lnTo>
                <a:lnTo>
                  <a:pt x="9942" y="20829"/>
                </a:lnTo>
                <a:cubicBezTo>
                  <a:pt x="8974" y="20370"/>
                  <a:pt x="8464" y="19312"/>
                  <a:pt x="8693" y="18267"/>
                </a:cubicBezTo>
                <a:cubicBezTo>
                  <a:pt x="8936" y="17234"/>
                  <a:pt x="9853" y="16495"/>
                  <a:pt x="10924" y="16495"/>
                </a:cubicBezTo>
                <a:close/>
                <a:moveTo>
                  <a:pt x="14455" y="1"/>
                </a:moveTo>
                <a:lnTo>
                  <a:pt x="7393" y="14"/>
                </a:lnTo>
                <a:cubicBezTo>
                  <a:pt x="4564" y="14"/>
                  <a:pt x="2282" y="2295"/>
                  <a:pt x="2269" y="5125"/>
                </a:cubicBezTo>
                <a:lnTo>
                  <a:pt x="2269" y="11740"/>
                </a:lnTo>
                <a:cubicBezTo>
                  <a:pt x="1517" y="11944"/>
                  <a:pt x="752" y="12174"/>
                  <a:pt x="0" y="12441"/>
                </a:cubicBezTo>
                <a:lnTo>
                  <a:pt x="0" y="30388"/>
                </a:lnTo>
                <a:cubicBezTo>
                  <a:pt x="4077" y="31191"/>
                  <a:pt x="8159" y="31899"/>
                  <a:pt x="12286" y="31899"/>
                </a:cubicBezTo>
                <a:cubicBezTo>
                  <a:pt x="15436" y="31899"/>
                  <a:pt x="18613" y="31486"/>
                  <a:pt x="21835" y="30388"/>
                </a:cubicBezTo>
                <a:lnTo>
                  <a:pt x="21835" y="12441"/>
                </a:lnTo>
                <a:cubicBezTo>
                  <a:pt x="21083" y="12212"/>
                  <a:pt x="20318" y="11995"/>
                  <a:pt x="19566" y="11804"/>
                </a:cubicBezTo>
                <a:lnTo>
                  <a:pt x="19566" y="5112"/>
                </a:lnTo>
                <a:cubicBezTo>
                  <a:pt x="19553" y="2295"/>
                  <a:pt x="17272" y="14"/>
                  <a:pt x="144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8A8879A0-5193-503F-7640-69C76454ECA8}"/>
              </a:ext>
            </a:extLst>
          </p:cNvPr>
          <p:cNvPicPr>
            <a:picLocks noChangeAspect="1"/>
          </p:cNvPicPr>
          <p:nvPr/>
        </p:nvPicPr>
        <p:blipFill>
          <a:blip r:embed="rId3"/>
          <a:stretch>
            <a:fillRect/>
          </a:stretch>
        </p:blipFill>
        <p:spPr>
          <a:xfrm>
            <a:off x="937847" y="3505864"/>
            <a:ext cx="7268306" cy="547077"/>
          </a:xfrm>
          <a:prstGeom prst="rect">
            <a:avLst/>
          </a:prstGeom>
        </p:spPr>
      </p:pic>
    </p:spTree>
    <p:extLst>
      <p:ext uri="{BB962C8B-B14F-4D97-AF65-F5344CB8AC3E}">
        <p14:creationId xmlns:p14="http://schemas.microsoft.com/office/powerpoint/2010/main" val="525177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22"/>
        <p:cNvGrpSpPr/>
        <p:nvPr/>
      </p:nvGrpSpPr>
      <p:grpSpPr>
        <a:xfrm>
          <a:off x="0" y="0"/>
          <a:ext cx="0" cy="0"/>
          <a:chOff x="0" y="0"/>
          <a:chExt cx="0" cy="0"/>
        </a:xfrm>
      </p:grpSpPr>
      <p:sp>
        <p:nvSpPr>
          <p:cNvPr id="1323" name="Google Shape;1323;p46"/>
          <p:cNvSpPr txBox="1">
            <a:spLocks noGrp="1"/>
          </p:cNvSpPr>
          <p:nvPr>
            <p:ph type="title"/>
          </p:nvPr>
        </p:nvSpPr>
        <p:spPr>
          <a:xfrm>
            <a:off x="713225" y="445025"/>
            <a:ext cx="7722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3.1 Thư Viện WAVE </a:t>
            </a:r>
            <a:endParaRPr dirty="0"/>
          </a:p>
        </p:txBody>
      </p:sp>
      <p:sp>
        <p:nvSpPr>
          <p:cNvPr id="1324" name="Google Shape;1324;p46"/>
          <p:cNvSpPr txBox="1">
            <a:spLocks noGrp="1"/>
          </p:cNvSpPr>
          <p:nvPr>
            <p:ph type="subTitle" idx="1"/>
          </p:nvPr>
        </p:nvSpPr>
        <p:spPr>
          <a:xfrm>
            <a:off x="844063" y="1722762"/>
            <a:ext cx="7455876" cy="28883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 ‘</a:t>
            </a:r>
            <a:r>
              <a:rPr lang="vi-VN" sz="1400" dirty="0"/>
              <a:t>open()</a:t>
            </a:r>
            <a:r>
              <a:rPr lang="en-US" sz="1400" dirty="0"/>
              <a:t>’</a:t>
            </a:r>
            <a:r>
              <a:rPr lang="vi-VN" sz="1400" dirty="0"/>
              <a:t> trong Python là một</a:t>
            </a:r>
            <a:r>
              <a:rPr lang="en-US" sz="1400" dirty="0"/>
              <a:t> </a:t>
            </a:r>
            <a:r>
              <a:rPr lang="en-US" sz="1400" dirty="0" err="1"/>
              <a:t>phương</a:t>
            </a:r>
            <a:r>
              <a:rPr lang="en-US" sz="1400" dirty="0"/>
              <a:t> </a:t>
            </a:r>
            <a:r>
              <a:rPr lang="en-US" sz="1400" dirty="0" err="1"/>
              <a:t>thức</a:t>
            </a:r>
            <a:r>
              <a:rPr lang="vi-VN" sz="1400" dirty="0"/>
              <a:t> được sử dụng để mở một file âm thanh WAV</a:t>
            </a:r>
            <a:r>
              <a:rPr lang="en-US" sz="1400" dirty="0"/>
              <a:t>.</a:t>
            </a:r>
          </a:p>
          <a:p>
            <a:pPr marL="0" lvl="0" indent="0" algn="l" rtl="0">
              <a:spcBef>
                <a:spcPts val="0"/>
              </a:spcBef>
              <a:spcAft>
                <a:spcPts val="0"/>
              </a:spcAft>
              <a:buNone/>
            </a:pPr>
            <a:r>
              <a:rPr lang="en-US" sz="1400" dirty="0"/>
              <a:t>+ ‘</a:t>
            </a:r>
            <a:r>
              <a:rPr lang="vi-VN" sz="1400" dirty="0"/>
              <a:t>readframes(n)</a:t>
            </a:r>
            <a:r>
              <a:rPr lang="en-US" sz="1400" dirty="0"/>
              <a:t>’</a:t>
            </a:r>
            <a:r>
              <a:rPr lang="vi-VN" sz="1400" dirty="0"/>
              <a:t> là một phương thức của đối tượng </a:t>
            </a:r>
            <a:r>
              <a:rPr lang="en-US" sz="1400" dirty="0"/>
              <a:t>‘</a:t>
            </a:r>
            <a:r>
              <a:rPr lang="vi-VN" sz="1400" dirty="0"/>
              <a:t>Wave_read</a:t>
            </a:r>
            <a:r>
              <a:rPr lang="en-US" sz="1400" dirty="0"/>
              <a:t>’</a:t>
            </a:r>
            <a:r>
              <a:rPr lang="vi-VN" sz="1400" dirty="0"/>
              <a:t> trong thư viện wave của Python. Phương thức này trả về chuỗi bytes chứa n khung âm thanh (frames) được đọc từ file WAV được mở bởi đối tượng </a:t>
            </a:r>
            <a:r>
              <a:rPr lang="en-US" sz="1400" dirty="0"/>
              <a:t>‘</a:t>
            </a:r>
            <a:r>
              <a:rPr lang="vi-VN" sz="1400" dirty="0"/>
              <a:t>Wave_read</a:t>
            </a:r>
            <a:r>
              <a:rPr lang="en-US" sz="1400" dirty="0"/>
              <a:t>’</a:t>
            </a:r>
            <a:r>
              <a:rPr lang="vi-VN" sz="1400" dirty="0"/>
              <a:t>.</a:t>
            </a:r>
            <a:endParaRPr lang="en-US" sz="1400" dirty="0"/>
          </a:p>
          <a:p>
            <a:pPr marL="0" indent="0"/>
            <a:r>
              <a:rPr lang="en-US" sz="1400" dirty="0"/>
              <a:t>+ ‘</a:t>
            </a:r>
            <a:r>
              <a:rPr lang="vi-VN" sz="1400" dirty="0"/>
              <a:t>getnframes()</a:t>
            </a:r>
            <a:r>
              <a:rPr lang="en-US" sz="1400" dirty="0"/>
              <a:t>’</a:t>
            </a:r>
            <a:r>
              <a:rPr lang="vi-VN" sz="1400" dirty="0"/>
              <a:t> là một phương thức của đối tượng </a:t>
            </a:r>
            <a:r>
              <a:rPr lang="en-US" sz="1400" dirty="0"/>
              <a:t>‘</a:t>
            </a:r>
            <a:r>
              <a:rPr lang="vi-VN" sz="1400" dirty="0"/>
              <a:t>Wave_read</a:t>
            </a:r>
            <a:r>
              <a:rPr lang="en-US" sz="1400" dirty="0"/>
              <a:t>’</a:t>
            </a:r>
            <a:r>
              <a:rPr lang="vi-VN" sz="1400" dirty="0"/>
              <a:t> trong thư viện wave của Python. Phương thức này trả về số khung (frames) âm thanh trong file WAV được mở bởi đối tượng </a:t>
            </a:r>
            <a:r>
              <a:rPr lang="en-US" sz="1400" dirty="0"/>
              <a:t>‘</a:t>
            </a:r>
            <a:r>
              <a:rPr lang="vi-VN" sz="1400" dirty="0"/>
              <a:t>Wave_read.</a:t>
            </a:r>
            <a:r>
              <a:rPr lang="en-US" sz="1400" dirty="0"/>
              <a:t>’</a:t>
            </a:r>
          </a:p>
          <a:p>
            <a:pPr marL="0" indent="0"/>
            <a:r>
              <a:rPr lang="en-US" sz="1400" dirty="0"/>
              <a:t>+ ‘</a:t>
            </a:r>
            <a:r>
              <a:rPr lang="vi-VN" sz="1400" dirty="0"/>
              <a:t>writeframes(data)</a:t>
            </a:r>
            <a:r>
              <a:rPr lang="en-US" sz="1400" dirty="0"/>
              <a:t>’</a:t>
            </a:r>
            <a:r>
              <a:rPr lang="vi-VN" sz="1400" dirty="0"/>
              <a:t> là một phương thức của đối tượng </a:t>
            </a:r>
            <a:r>
              <a:rPr lang="en-US" sz="1400" dirty="0"/>
              <a:t>‘</a:t>
            </a:r>
            <a:r>
              <a:rPr lang="vi-VN" sz="1400" dirty="0"/>
              <a:t>Wave_write</a:t>
            </a:r>
            <a:r>
              <a:rPr lang="en-US" sz="1400" dirty="0"/>
              <a:t>’</a:t>
            </a:r>
            <a:r>
              <a:rPr lang="vi-VN" sz="1400" dirty="0"/>
              <a:t> trong thư viện wave của Python. Phương thức này ghi dữ liệu âm thanh được truyền vào data vào file WAV được mở bởi đối tượng </a:t>
            </a:r>
            <a:r>
              <a:rPr lang="en-US" sz="1400" dirty="0"/>
              <a:t>‘</a:t>
            </a:r>
            <a:r>
              <a:rPr lang="vi-VN" sz="1400" dirty="0"/>
              <a:t>Wave_write</a:t>
            </a:r>
            <a:r>
              <a:rPr lang="en-US" sz="1400" dirty="0"/>
              <a:t>’</a:t>
            </a:r>
            <a:r>
              <a:rPr lang="vi-VN" sz="1400" dirty="0"/>
              <a:t>.</a:t>
            </a:r>
            <a:endParaRPr lang="en-US" sz="1400" dirty="0"/>
          </a:p>
          <a:p>
            <a:pPr marL="0" lvl="0" indent="0" algn="l" rtl="0">
              <a:spcBef>
                <a:spcPts val="0"/>
              </a:spcBef>
              <a:spcAft>
                <a:spcPts val="0"/>
              </a:spcAft>
              <a:buNone/>
            </a:pPr>
            <a:endParaRPr lang="en-US" dirty="0"/>
          </a:p>
        </p:txBody>
      </p:sp>
      <p:sp>
        <p:nvSpPr>
          <p:cNvPr id="1325" name="Google Shape;1325;p46"/>
          <p:cNvSpPr txBox="1">
            <a:spLocks noGrp="1"/>
          </p:cNvSpPr>
          <p:nvPr>
            <p:ph type="subTitle" idx="2"/>
          </p:nvPr>
        </p:nvSpPr>
        <p:spPr>
          <a:xfrm>
            <a:off x="906585" y="1034484"/>
            <a:ext cx="7077423" cy="70623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0" i="0" dirty="0">
                <a:solidFill>
                  <a:schemeClr val="tx1"/>
                </a:solidFill>
                <a:effectLst/>
                <a:latin typeface="Bai Jamjuree" panose="020B0604020202020204" charset="-34"/>
                <a:cs typeface="Bai Jamjuree" panose="020B0604020202020204" charset="-34"/>
              </a:rPr>
              <a:t>- </a:t>
            </a:r>
            <a:r>
              <a:rPr lang="en-US" sz="2000" b="0" i="0" dirty="0" err="1">
                <a:solidFill>
                  <a:schemeClr val="tx1"/>
                </a:solidFill>
                <a:effectLst/>
                <a:latin typeface="Bai Jamjuree" panose="020B0604020202020204" charset="-34"/>
                <a:cs typeface="Bai Jamjuree" panose="020B0604020202020204" charset="-34"/>
              </a:rPr>
              <a:t>Một</a:t>
            </a:r>
            <a:r>
              <a:rPr lang="en-US" sz="2000" b="0" i="0" dirty="0">
                <a:solidFill>
                  <a:schemeClr val="tx1"/>
                </a:solidFill>
                <a:effectLst/>
                <a:latin typeface="Bai Jamjuree" panose="020B0604020202020204" charset="-34"/>
                <a:cs typeface="Bai Jamjuree" panose="020B0604020202020204" charset="-34"/>
              </a:rPr>
              <a:t> </a:t>
            </a:r>
            <a:r>
              <a:rPr lang="en-US" sz="2000" b="0" i="0" dirty="0" err="1">
                <a:solidFill>
                  <a:schemeClr val="tx1"/>
                </a:solidFill>
                <a:effectLst/>
                <a:latin typeface="Bai Jamjuree" panose="020B0604020202020204" charset="-34"/>
                <a:cs typeface="Bai Jamjuree" panose="020B0604020202020204" charset="-34"/>
              </a:rPr>
              <a:t>số</a:t>
            </a:r>
            <a:r>
              <a:rPr lang="en-US" sz="2000" b="0" i="0" dirty="0">
                <a:solidFill>
                  <a:schemeClr val="tx1"/>
                </a:solidFill>
                <a:effectLst/>
                <a:latin typeface="Bai Jamjuree" panose="020B0604020202020204" charset="-34"/>
                <a:cs typeface="Bai Jamjuree" panose="020B0604020202020204" charset="-34"/>
              </a:rPr>
              <a:t> </a:t>
            </a:r>
            <a:r>
              <a:rPr lang="en-US" sz="2000" b="0" i="0" dirty="0" err="1">
                <a:solidFill>
                  <a:schemeClr val="tx1"/>
                </a:solidFill>
                <a:effectLst/>
                <a:latin typeface="Bai Jamjuree" panose="020B0604020202020204" charset="-34"/>
                <a:cs typeface="Bai Jamjuree" panose="020B0604020202020204" charset="-34"/>
              </a:rPr>
              <a:t>phương</a:t>
            </a:r>
            <a:r>
              <a:rPr lang="en-US" sz="2000" b="0" i="0" dirty="0">
                <a:solidFill>
                  <a:schemeClr val="tx1"/>
                </a:solidFill>
                <a:effectLst/>
                <a:latin typeface="Bai Jamjuree" panose="020B0604020202020204" charset="-34"/>
                <a:cs typeface="Bai Jamjuree" panose="020B0604020202020204" charset="-34"/>
              </a:rPr>
              <a:t> </a:t>
            </a:r>
            <a:r>
              <a:rPr lang="en-US" sz="2000" b="0" i="0" dirty="0" err="1">
                <a:solidFill>
                  <a:schemeClr val="tx1"/>
                </a:solidFill>
                <a:effectLst/>
                <a:latin typeface="Bai Jamjuree" panose="020B0604020202020204" charset="-34"/>
                <a:cs typeface="Bai Jamjuree" panose="020B0604020202020204" charset="-34"/>
              </a:rPr>
              <a:t>thức</a:t>
            </a:r>
            <a:r>
              <a:rPr lang="en-US" sz="2000" b="0" i="0" dirty="0">
                <a:solidFill>
                  <a:schemeClr val="tx1"/>
                </a:solidFill>
                <a:effectLst/>
                <a:latin typeface="Bai Jamjuree" panose="020B0604020202020204" charset="-34"/>
                <a:cs typeface="Bai Jamjuree" panose="020B0604020202020204" charset="-34"/>
              </a:rPr>
              <a:t> </a:t>
            </a:r>
            <a:r>
              <a:rPr lang="en-US" sz="2000" b="0" i="0" dirty="0" err="1">
                <a:solidFill>
                  <a:schemeClr val="tx1"/>
                </a:solidFill>
                <a:effectLst/>
                <a:latin typeface="Bai Jamjuree" panose="020B0604020202020204" charset="-34"/>
                <a:cs typeface="Bai Jamjuree" panose="020B0604020202020204" charset="-34"/>
              </a:rPr>
              <a:t>được</a:t>
            </a:r>
            <a:r>
              <a:rPr lang="en-US" sz="2000" b="0" i="0" dirty="0">
                <a:solidFill>
                  <a:schemeClr val="tx1"/>
                </a:solidFill>
                <a:effectLst/>
                <a:latin typeface="Bai Jamjuree" panose="020B0604020202020204" charset="-34"/>
                <a:cs typeface="Bai Jamjuree" panose="020B0604020202020204" charset="-34"/>
              </a:rPr>
              <a:t> </a:t>
            </a:r>
            <a:r>
              <a:rPr lang="en-US" sz="2000" b="0" i="0" dirty="0" err="1">
                <a:solidFill>
                  <a:schemeClr val="tx1"/>
                </a:solidFill>
                <a:effectLst/>
                <a:latin typeface="Bai Jamjuree" panose="020B0604020202020204" charset="-34"/>
                <a:cs typeface="Bai Jamjuree" panose="020B0604020202020204" charset="-34"/>
              </a:rPr>
              <a:t>sử</a:t>
            </a:r>
            <a:r>
              <a:rPr lang="en-US" sz="2000" b="0" i="0" dirty="0">
                <a:solidFill>
                  <a:schemeClr val="tx1"/>
                </a:solidFill>
                <a:effectLst/>
                <a:latin typeface="Bai Jamjuree" panose="020B0604020202020204" charset="-34"/>
                <a:cs typeface="Bai Jamjuree" panose="020B0604020202020204" charset="-34"/>
              </a:rPr>
              <a:t> </a:t>
            </a:r>
            <a:r>
              <a:rPr lang="en-US" sz="2000" b="0" i="0" dirty="0" err="1">
                <a:solidFill>
                  <a:schemeClr val="tx1"/>
                </a:solidFill>
                <a:effectLst/>
                <a:latin typeface="Bai Jamjuree" panose="020B0604020202020204" charset="-34"/>
                <a:cs typeface="Bai Jamjuree" panose="020B0604020202020204" charset="-34"/>
              </a:rPr>
              <a:t>dụng</a:t>
            </a:r>
            <a:r>
              <a:rPr lang="en-US" sz="2000" b="0" i="0" dirty="0">
                <a:solidFill>
                  <a:schemeClr val="tx1"/>
                </a:solidFill>
                <a:effectLst/>
                <a:latin typeface="Bai Jamjuree" panose="020B0604020202020204" charset="-34"/>
                <a:cs typeface="Bai Jamjuree" panose="020B0604020202020204" charset="-34"/>
              </a:rPr>
              <a:t> </a:t>
            </a:r>
            <a:r>
              <a:rPr lang="en-US" sz="2000" b="0" i="0" dirty="0" err="1">
                <a:solidFill>
                  <a:schemeClr val="tx1"/>
                </a:solidFill>
                <a:effectLst/>
                <a:latin typeface="Bai Jamjuree" panose="020B0604020202020204" charset="-34"/>
                <a:cs typeface="Bai Jamjuree" panose="020B0604020202020204" charset="-34"/>
              </a:rPr>
              <a:t>trong</a:t>
            </a:r>
            <a:r>
              <a:rPr lang="en-US" sz="2000" b="0" i="0" dirty="0">
                <a:solidFill>
                  <a:schemeClr val="tx1"/>
                </a:solidFill>
                <a:effectLst/>
                <a:latin typeface="Bai Jamjuree" panose="020B0604020202020204" charset="-34"/>
                <a:cs typeface="Bai Jamjuree" panose="020B0604020202020204" charset="-34"/>
              </a:rPr>
              <a:t> </a:t>
            </a:r>
            <a:r>
              <a:rPr lang="en-US" sz="2000" b="0" i="0" dirty="0" err="1">
                <a:solidFill>
                  <a:schemeClr val="tx1"/>
                </a:solidFill>
                <a:effectLst/>
                <a:latin typeface="Bai Jamjuree" panose="020B0604020202020204" charset="-34"/>
                <a:cs typeface="Bai Jamjuree" panose="020B0604020202020204" charset="-34"/>
              </a:rPr>
              <a:t>bài</a:t>
            </a:r>
            <a:r>
              <a:rPr lang="en-US" sz="2000" dirty="0">
                <a:solidFill>
                  <a:schemeClr val="tx1"/>
                </a:solidFill>
                <a:latin typeface="Bai Jamjuree" panose="020B0604020202020204" charset="-34"/>
                <a:cs typeface="Bai Jamjuree" panose="020B0604020202020204" charset="-34"/>
              </a:rPr>
              <a:t> </a:t>
            </a:r>
            <a:r>
              <a:rPr lang="en-US" sz="2000" dirty="0" err="1">
                <a:solidFill>
                  <a:schemeClr val="tx1"/>
                </a:solidFill>
                <a:latin typeface="Bai Jamjuree" panose="020B0604020202020204" charset="-34"/>
                <a:cs typeface="Bai Jamjuree" panose="020B0604020202020204" charset="-34"/>
              </a:rPr>
              <a:t>như</a:t>
            </a:r>
            <a:r>
              <a:rPr lang="en-US" sz="2000" dirty="0">
                <a:solidFill>
                  <a:schemeClr val="tx1"/>
                </a:solidFill>
                <a:latin typeface="Bai Jamjuree" panose="020B0604020202020204" charset="-34"/>
                <a:cs typeface="Bai Jamjuree" panose="020B0604020202020204" charset="-34"/>
              </a:rPr>
              <a:t> :</a:t>
            </a:r>
            <a:endParaRPr sz="2000" dirty="0">
              <a:solidFill>
                <a:schemeClr val="tx1"/>
              </a:solidFill>
              <a:latin typeface="Bai Jamjuree" panose="020B0604020202020204" charset="-34"/>
              <a:cs typeface="Bai Jamjuree" panose="020B0604020202020204" charset="-34"/>
            </a:endParaRPr>
          </a:p>
        </p:txBody>
      </p:sp>
      <p:sp>
        <p:nvSpPr>
          <p:cNvPr id="1326" name="Google Shape;1326;p46"/>
          <p:cNvSpPr/>
          <p:nvPr/>
        </p:nvSpPr>
        <p:spPr>
          <a:xfrm>
            <a:off x="7504075" y="222951"/>
            <a:ext cx="479933" cy="701220"/>
          </a:xfrm>
          <a:custGeom>
            <a:avLst/>
            <a:gdLst/>
            <a:ahLst/>
            <a:cxnLst/>
            <a:rect l="l" t="t" r="r" b="b"/>
            <a:pathLst>
              <a:path w="21835" h="31899" extrusionOk="0">
                <a:moveTo>
                  <a:pt x="14501" y="2308"/>
                </a:moveTo>
                <a:cubicBezTo>
                  <a:pt x="16035" y="2308"/>
                  <a:pt x="17284" y="3573"/>
                  <a:pt x="17272" y="5125"/>
                </a:cubicBezTo>
                <a:lnTo>
                  <a:pt x="17272" y="11294"/>
                </a:lnTo>
                <a:cubicBezTo>
                  <a:pt x="15023" y="10861"/>
                  <a:pt x="12793" y="10636"/>
                  <a:pt x="10579" y="10636"/>
                </a:cubicBezTo>
                <a:cubicBezTo>
                  <a:pt x="8564" y="10636"/>
                  <a:pt x="6563" y="10822"/>
                  <a:pt x="4576" y="11205"/>
                </a:cubicBezTo>
                <a:lnTo>
                  <a:pt x="4576" y="5125"/>
                </a:lnTo>
                <a:cubicBezTo>
                  <a:pt x="4551" y="3573"/>
                  <a:pt x="5800" y="2308"/>
                  <a:pt x="7347" y="2308"/>
                </a:cubicBezTo>
                <a:cubicBezTo>
                  <a:pt x="7362" y="2308"/>
                  <a:pt x="7378" y="2308"/>
                  <a:pt x="7393" y="2308"/>
                </a:cubicBezTo>
                <a:lnTo>
                  <a:pt x="14455" y="2308"/>
                </a:lnTo>
                <a:cubicBezTo>
                  <a:pt x="14470" y="2308"/>
                  <a:pt x="14485" y="2308"/>
                  <a:pt x="14501" y="2308"/>
                </a:cubicBezTo>
                <a:close/>
                <a:moveTo>
                  <a:pt x="10924" y="16495"/>
                </a:moveTo>
                <a:cubicBezTo>
                  <a:pt x="11982" y="16495"/>
                  <a:pt x="12912" y="17234"/>
                  <a:pt x="13142" y="18267"/>
                </a:cubicBezTo>
                <a:cubicBezTo>
                  <a:pt x="13371" y="19312"/>
                  <a:pt x="12861" y="20370"/>
                  <a:pt x="11893" y="20829"/>
                </a:cubicBezTo>
                <a:lnTo>
                  <a:pt x="11893" y="24130"/>
                </a:lnTo>
                <a:lnTo>
                  <a:pt x="9942" y="24130"/>
                </a:lnTo>
                <a:lnTo>
                  <a:pt x="9942" y="20829"/>
                </a:lnTo>
                <a:cubicBezTo>
                  <a:pt x="8974" y="20370"/>
                  <a:pt x="8464" y="19312"/>
                  <a:pt x="8693" y="18267"/>
                </a:cubicBezTo>
                <a:cubicBezTo>
                  <a:pt x="8936" y="17234"/>
                  <a:pt x="9853" y="16495"/>
                  <a:pt x="10924" y="16495"/>
                </a:cubicBezTo>
                <a:close/>
                <a:moveTo>
                  <a:pt x="14455" y="1"/>
                </a:moveTo>
                <a:lnTo>
                  <a:pt x="7393" y="14"/>
                </a:lnTo>
                <a:cubicBezTo>
                  <a:pt x="4564" y="14"/>
                  <a:pt x="2282" y="2295"/>
                  <a:pt x="2269" y="5125"/>
                </a:cubicBezTo>
                <a:lnTo>
                  <a:pt x="2269" y="11740"/>
                </a:lnTo>
                <a:cubicBezTo>
                  <a:pt x="1517" y="11944"/>
                  <a:pt x="752" y="12174"/>
                  <a:pt x="0" y="12441"/>
                </a:cubicBezTo>
                <a:lnTo>
                  <a:pt x="0" y="30388"/>
                </a:lnTo>
                <a:cubicBezTo>
                  <a:pt x="4077" y="31191"/>
                  <a:pt x="8159" y="31899"/>
                  <a:pt x="12286" y="31899"/>
                </a:cubicBezTo>
                <a:cubicBezTo>
                  <a:pt x="15436" y="31899"/>
                  <a:pt x="18613" y="31486"/>
                  <a:pt x="21835" y="30388"/>
                </a:cubicBezTo>
                <a:lnTo>
                  <a:pt x="21835" y="12441"/>
                </a:lnTo>
                <a:cubicBezTo>
                  <a:pt x="21083" y="12212"/>
                  <a:pt x="20318" y="11995"/>
                  <a:pt x="19566" y="11804"/>
                </a:cubicBezTo>
                <a:lnTo>
                  <a:pt x="19566" y="5112"/>
                </a:lnTo>
                <a:cubicBezTo>
                  <a:pt x="19553" y="2295"/>
                  <a:pt x="17272" y="14"/>
                  <a:pt x="144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897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22"/>
        <p:cNvGrpSpPr/>
        <p:nvPr/>
      </p:nvGrpSpPr>
      <p:grpSpPr>
        <a:xfrm>
          <a:off x="0" y="0"/>
          <a:ext cx="0" cy="0"/>
          <a:chOff x="0" y="0"/>
          <a:chExt cx="0" cy="0"/>
        </a:xfrm>
      </p:grpSpPr>
      <p:sp>
        <p:nvSpPr>
          <p:cNvPr id="1323" name="Google Shape;1323;p46"/>
          <p:cNvSpPr txBox="1">
            <a:spLocks noGrp="1"/>
          </p:cNvSpPr>
          <p:nvPr>
            <p:ph type="title"/>
          </p:nvPr>
        </p:nvSpPr>
        <p:spPr>
          <a:xfrm>
            <a:off x="713225" y="445025"/>
            <a:ext cx="7722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3.1 Thư Viện WAVE </a:t>
            </a:r>
            <a:endParaRPr dirty="0"/>
          </a:p>
        </p:txBody>
      </p:sp>
      <p:sp>
        <p:nvSpPr>
          <p:cNvPr id="1324" name="Google Shape;1324;p46"/>
          <p:cNvSpPr txBox="1">
            <a:spLocks noGrp="1"/>
          </p:cNvSpPr>
          <p:nvPr>
            <p:ph type="subTitle" idx="1"/>
          </p:nvPr>
        </p:nvSpPr>
        <p:spPr>
          <a:xfrm>
            <a:off x="844062" y="1722762"/>
            <a:ext cx="7591763" cy="28883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r>
              <a:rPr lang="vi-VN" dirty="0"/>
              <a:t>Phương thức getparams() trả về một tuple chứa các thông số kỹ thuật của file WAV hiện tại được mở bởi đối tượng </a:t>
            </a:r>
            <a:r>
              <a:rPr lang="en-US" dirty="0"/>
              <a:t>‘</a:t>
            </a:r>
            <a:r>
              <a:rPr lang="vi-VN" dirty="0"/>
              <a:t>Wave_read</a:t>
            </a:r>
            <a:r>
              <a:rPr lang="en-US" dirty="0"/>
              <a:t>’</a:t>
            </a:r>
            <a:r>
              <a:rPr lang="vi-VN" dirty="0"/>
              <a:t> hoặc </a:t>
            </a:r>
            <a:r>
              <a:rPr lang="en-US" dirty="0"/>
              <a:t>‘</a:t>
            </a:r>
            <a:r>
              <a:rPr lang="vi-VN" dirty="0"/>
              <a:t>Wave_write</a:t>
            </a:r>
            <a:r>
              <a:rPr lang="en-US" dirty="0"/>
              <a:t>’</a:t>
            </a:r>
            <a:r>
              <a:rPr lang="vi-VN" dirty="0"/>
              <a:t>. </a:t>
            </a:r>
            <a:endParaRPr lang="en-US" dirty="0"/>
          </a:p>
          <a:p>
            <a:pPr marL="0" lvl="0" indent="0" algn="l" rtl="0">
              <a:spcBef>
                <a:spcPts val="0"/>
              </a:spcBef>
              <a:spcAft>
                <a:spcPts val="0"/>
              </a:spcAft>
              <a:buNone/>
            </a:pPr>
            <a:r>
              <a:rPr lang="en-US" dirty="0"/>
              <a:t>+</a:t>
            </a:r>
            <a:r>
              <a:rPr lang="vi-VN" dirty="0"/>
              <a:t>Phương thức </a:t>
            </a:r>
            <a:r>
              <a:rPr lang="en-US" dirty="0"/>
              <a:t>‘</a:t>
            </a:r>
            <a:r>
              <a:rPr lang="vi-VN" dirty="0"/>
              <a:t>setparams(params)</a:t>
            </a:r>
            <a:r>
              <a:rPr lang="en-US" dirty="0"/>
              <a:t>’</a:t>
            </a:r>
            <a:r>
              <a:rPr lang="vi-VN" dirty="0"/>
              <a:t> thiết lập các thông số kỹ thuật cho file WAV hiện tại được mở bởi đối tượng </a:t>
            </a:r>
            <a:r>
              <a:rPr lang="en-US" dirty="0"/>
              <a:t>‘</a:t>
            </a:r>
            <a:r>
              <a:rPr lang="vi-VN" dirty="0"/>
              <a:t>Wave_write</a:t>
            </a:r>
            <a:r>
              <a:rPr lang="en-US" dirty="0"/>
              <a:t>’</a:t>
            </a:r>
            <a:r>
              <a:rPr lang="vi-VN" dirty="0"/>
              <a:t>. </a:t>
            </a:r>
            <a:endParaRPr lang="en-US" dirty="0"/>
          </a:p>
          <a:p>
            <a:pPr marL="0" lvl="0" indent="0" algn="l" rtl="0">
              <a:spcBef>
                <a:spcPts val="0"/>
              </a:spcBef>
              <a:spcAft>
                <a:spcPts val="0"/>
              </a:spcAft>
              <a:buNone/>
            </a:pPr>
            <a:r>
              <a:rPr lang="en-US" dirty="0"/>
              <a:t>       </a:t>
            </a:r>
            <a:r>
              <a:rPr lang="vi-VN" dirty="0"/>
              <a:t>Các thông số </a:t>
            </a:r>
            <a:r>
              <a:rPr lang="en-US" dirty="0" err="1"/>
              <a:t>kỹ</a:t>
            </a:r>
            <a:r>
              <a:rPr lang="en-US" dirty="0"/>
              <a:t> </a:t>
            </a:r>
            <a:r>
              <a:rPr lang="en-US" dirty="0" err="1"/>
              <a:t>thuật</a:t>
            </a:r>
            <a:r>
              <a:rPr lang="vi-VN" dirty="0"/>
              <a:t> bao gồm số kênh âm thanh, chiều sâu mẫu (số byte </a:t>
            </a:r>
            <a:r>
              <a:rPr lang="en-US" dirty="0"/>
              <a:t>  </a:t>
            </a:r>
            <a:r>
              <a:rPr lang="vi-VN" dirty="0"/>
              <a:t>cho mỗi mẫu), tần số lấy mẫu, số khung âm thanh, kiểu nén và các thông số nén liên quan.</a:t>
            </a:r>
            <a:endParaRPr lang="en-US" dirty="0"/>
          </a:p>
          <a:p>
            <a:pPr marL="0" lvl="0" indent="0" algn="l" rtl="0">
              <a:spcBef>
                <a:spcPts val="0"/>
              </a:spcBef>
              <a:spcAft>
                <a:spcPts val="0"/>
              </a:spcAft>
              <a:buNone/>
            </a:pPr>
            <a:r>
              <a:rPr lang="en-US" dirty="0"/>
              <a:t>+’</a:t>
            </a:r>
            <a:r>
              <a:rPr lang="vi-VN" dirty="0"/>
              <a:t>close()</a:t>
            </a:r>
            <a:r>
              <a:rPr lang="en-US" dirty="0"/>
              <a:t>’</a:t>
            </a:r>
            <a:r>
              <a:rPr lang="vi-VN" dirty="0"/>
              <a:t> là một phương thức của đối tượng </a:t>
            </a:r>
            <a:r>
              <a:rPr lang="en-US" dirty="0"/>
              <a:t>‘</a:t>
            </a:r>
            <a:r>
              <a:rPr lang="vi-VN" dirty="0"/>
              <a:t>Wave_read</a:t>
            </a:r>
            <a:r>
              <a:rPr lang="en-US" dirty="0"/>
              <a:t>’</a:t>
            </a:r>
            <a:r>
              <a:rPr lang="vi-VN" dirty="0"/>
              <a:t> và </a:t>
            </a:r>
            <a:r>
              <a:rPr lang="en-US" dirty="0"/>
              <a:t>‘</a:t>
            </a:r>
            <a:r>
              <a:rPr lang="vi-VN" dirty="0"/>
              <a:t>Wave_write</a:t>
            </a:r>
            <a:r>
              <a:rPr lang="en-US" dirty="0"/>
              <a:t>’</a:t>
            </a:r>
            <a:r>
              <a:rPr lang="vi-VN" dirty="0"/>
              <a:t> trong thư viện wave của Python. Phương thức này được sử dụng để đóng file WAV hiện tại được mở bởi đối tượng</a:t>
            </a:r>
            <a:r>
              <a:rPr lang="en-US" dirty="0"/>
              <a:t> ’</a:t>
            </a:r>
            <a:r>
              <a:rPr lang="vi-VN" dirty="0"/>
              <a:t>Wave_read</a:t>
            </a:r>
            <a:r>
              <a:rPr lang="en-US" dirty="0"/>
              <a:t>’</a:t>
            </a:r>
            <a:r>
              <a:rPr lang="vi-VN" dirty="0"/>
              <a:t> hoặc </a:t>
            </a:r>
            <a:r>
              <a:rPr lang="en-US" dirty="0"/>
              <a:t>‘</a:t>
            </a:r>
            <a:r>
              <a:rPr lang="vi-VN" dirty="0"/>
              <a:t>Wave_write</a:t>
            </a:r>
            <a:r>
              <a:rPr lang="en-US" dirty="0"/>
              <a:t>’</a:t>
            </a:r>
            <a:r>
              <a:rPr lang="vi-VN" dirty="0"/>
              <a:t>.</a:t>
            </a:r>
            <a:endParaRPr lang="en-US" dirty="0"/>
          </a:p>
        </p:txBody>
      </p:sp>
      <p:sp>
        <p:nvSpPr>
          <p:cNvPr id="1325" name="Google Shape;1325;p46"/>
          <p:cNvSpPr txBox="1">
            <a:spLocks noGrp="1"/>
          </p:cNvSpPr>
          <p:nvPr>
            <p:ph type="subTitle" idx="2"/>
          </p:nvPr>
        </p:nvSpPr>
        <p:spPr>
          <a:xfrm>
            <a:off x="906585" y="1016530"/>
            <a:ext cx="7077423" cy="70623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0" i="0" dirty="0">
                <a:solidFill>
                  <a:schemeClr val="tx1"/>
                </a:solidFill>
                <a:effectLst/>
                <a:latin typeface="Bai Jamjuree" panose="020B0604020202020204" charset="-34"/>
                <a:cs typeface="Bai Jamjuree" panose="020B0604020202020204" charset="-34"/>
              </a:rPr>
              <a:t>- </a:t>
            </a:r>
            <a:r>
              <a:rPr lang="en-US" sz="2000" b="0" i="0" dirty="0" err="1">
                <a:solidFill>
                  <a:schemeClr val="tx1"/>
                </a:solidFill>
                <a:effectLst/>
                <a:latin typeface="Bai Jamjuree" panose="020B0604020202020204" charset="-34"/>
                <a:cs typeface="Bai Jamjuree" panose="020B0604020202020204" charset="-34"/>
              </a:rPr>
              <a:t>Một</a:t>
            </a:r>
            <a:r>
              <a:rPr lang="en-US" sz="2000" b="0" i="0" dirty="0">
                <a:solidFill>
                  <a:schemeClr val="tx1"/>
                </a:solidFill>
                <a:effectLst/>
                <a:latin typeface="Bai Jamjuree" panose="020B0604020202020204" charset="-34"/>
                <a:cs typeface="Bai Jamjuree" panose="020B0604020202020204" charset="-34"/>
              </a:rPr>
              <a:t> </a:t>
            </a:r>
            <a:r>
              <a:rPr lang="en-US" sz="2000" b="0" i="0" dirty="0" err="1">
                <a:solidFill>
                  <a:schemeClr val="tx1"/>
                </a:solidFill>
                <a:effectLst/>
                <a:latin typeface="Bai Jamjuree" panose="020B0604020202020204" charset="-34"/>
                <a:cs typeface="Bai Jamjuree" panose="020B0604020202020204" charset="-34"/>
              </a:rPr>
              <a:t>số</a:t>
            </a:r>
            <a:r>
              <a:rPr lang="en-US" sz="2000" b="0" i="0" dirty="0">
                <a:solidFill>
                  <a:schemeClr val="tx1"/>
                </a:solidFill>
                <a:effectLst/>
                <a:latin typeface="Bai Jamjuree" panose="020B0604020202020204" charset="-34"/>
                <a:cs typeface="Bai Jamjuree" panose="020B0604020202020204" charset="-34"/>
              </a:rPr>
              <a:t> </a:t>
            </a:r>
            <a:r>
              <a:rPr lang="en-US" sz="2000" b="0" i="0" dirty="0" err="1">
                <a:solidFill>
                  <a:schemeClr val="tx1"/>
                </a:solidFill>
                <a:effectLst/>
                <a:latin typeface="Bai Jamjuree" panose="020B0604020202020204" charset="-34"/>
                <a:cs typeface="Bai Jamjuree" panose="020B0604020202020204" charset="-34"/>
              </a:rPr>
              <a:t>phương</a:t>
            </a:r>
            <a:r>
              <a:rPr lang="en-US" sz="2000" b="0" i="0" dirty="0">
                <a:solidFill>
                  <a:schemeClr val="tx1"/>
                </a:solidFill>
                <a:effectLst/>
                <a:latin typeface="Bai Jamjuree" panose="020B0604020202020204" charset="-34"/>
                <a:cs typeface="Bai Jamjuree" panose="020B0604020202020204" charset="-34"/>
              </a:rPr>
              <a:t> </a:t>
            </a:r>
            <a:r>
              <a:rPr lang="en-US" sz="2000" b="0" i="0" dirty="0" err="1">
                <a:solidFill>
                  <a:schemeClr val="tx1"/>
                </a:solidFill>
                <a:effectLst/>
                <a:latin typeface="Bai Jamjuree" panose="020B0604020202020204" charset="-34"/>
                <a:cs typeface="Bai Jamjuree" panose="020B0604020202020204" charset="-34"/>
              </a:rPr>
              <a:t>thức</a:t>
            </a:r>
            <a:r>
              <a:rPr lang="en-US" sz="2000" b="0" i="0" dirty="0">
                <a:solidFill>
                  <a:schemeClr val="tx1"/>
                </a:solidFill>
                <a:effectLst/>
                <a:latin typeface="Bai Jamjuree" panose="020B0604020202020204" charset="-34"/>
                <a:cs typeface="Bai Jamjuree" panose="020B0604020202020204" charset="-34"/>
              </a:rPr>
              <a:t> </a:t>
            </a:r>
            <a:r>
              <a:rPr lang="en-US" sz="2000" b="0" i="0" dirty="0" err="1">
                <a:solidFill>
                  <a:schemeClr val="tx1"/>
                </a:solidFill>
                <a:effectLst/>
                <a:latin typeface="Bai Jamjuree" panose="020B0604020202020204" charset="-34"/>
                <a:cs typeface="Bai Jamjuree" panose="020B0604020202020204" charset="-34"/>
              </a:rPr>
              <a:t>được</a:t>
            </a:r>
            <a:r>
              <a:rPr lang="en-US" sz="2000" b="0" i="0" dirty="0">
                <a:solidFill>
                  <a:schemeClr val="tx1"/>
                </a:solidFill>
                <a:effectLst/>
                <a:latin typeface="Bai Jamjuree" panose="020B0604020202020204" charset="-34"/>
                <a:cs typeface="Bai Jamjuree" panose="020B0604020202020204" charset="-34"/>
              </a:rPr>
              <a:t> </a:t>
            </a:r>
            <a:r>
              <a:rPr lang="en-US" sz="2000" b="0" i="0" dirty="0" err="1">
                <a:solidFill>
                  <a:schemeClr val="tx1"/>
                </a:solidFill>
                <a:effectLst/>
                <a:latin typeface="Bai Jamjuree" panose="020B0604020202020204" charset="-34"/>
                <a:cs typeface="Bai Jamjuree" panose="020B0604020202020204" charset="-34"/>
              </a:rPr>
              <a:t>sử</a:t>
            </a:r>
            <a:r>
              <a:rPr lang="en-US" sz="2000" b="0" i="0" dirty="0">
                <a:solidFill>
                  <a:schemeClr val="tx1"/>
                </a:solidFill>
                <a:effectLst/>
                <a:latin typeface="Bai Jamjuree" panose="020B0604020202020204" charset="-34"/>
                <a:cs typeface="Bai Jamjuree" panose="020B0604020202020204" charset="-34"/>
              </a:rPr>
              <a:t> </a:t>
            </a:r>
            <a:r>
              <a:rPr lang="en-US" sz="2000" b="0" i="0" dirty="0" err="1">
                <a:solidFill>
                  <a:schemeClr val="tx1"/>
                </a:solidFill>
                <a:effectLst/>
                <a:latin typeface="Bai Jamjuree" panose="020B0604020202020204" charset="-34"/>
                <a:cs typeface="Bai Jamjuree" panose="020B0604020202020204" charset="-34"/>
              </a:rPr>
              <a:t>dụng</a:t>
            </a:r>
            <a:r>
              <a:rPr lang="en-US" sz="2000" b="0" i="0" dirty="0">
                <a:solidFill>
                  <a:schemeClr val="tx1"/>
                </a:solidFill>
                <a:effectLst/>
                <a:latin typeface="Bai Jamjuree" panose="020B0604020202020204" charset="-34"/>
                <a:cs typeface="Bai Jamjuree" panose="020B0604020202020204" charset="-34"/>
              </a:rPr>
              <a:t> </a:t>
            </a:r>
            <a:r>
              <a:rPr lang="en-US" sz="2000" b="0" i="0" dirty="0" err="1">
                <a:solidFill>
                  <a:schemeClr val="tx1"/>
                </a:solidFill>
                <a:effectLst/>
                <a:latin typeface="Bai Jamjuree" panose="020B0604020202020204" charset="-34"/>
                <a:cs typeface="Bai Jamjuree" panose="020B0604020202020204" charset="-34"/>
              </a:rPr>
              <a:t>trong</a:t>
            </a:r>
            <a:r>
              <a:rPr lang="en-US" sz="2000" b="0" i="0" dirty="0">
                <a:solidFill>
                  <a:schemeClr val="tx1"/>
                </a:solidFill>
                <a:effectLst/>
                <a:latin typeface="Bai Jamjuree" panose="020B0604020202020204" charset="-34"/>
                <a:cs typeface="Bai Jamjuree" panose="020B0604020202020204" charset="-34"/>
              </a:rPr>
              <a:t> </a:t>
            </a:r>
            <a:r>
              <a:rPr lang="en-US" sz="2000" b="0" i="0" dirty="0" err="1">
                <a:solidFill>
                  <a:schemeClr val="tx1"/>
                </a:solidFill>
                <a:effectLst/>
                <a:latin typeface="Bai Jamjuree" panose="020B0604020202020204" charset="-34"/>
                <a:cs typeface="Bai Jamjuree" panose="020B0604020202020204" charset="-34"/>
              </a:rPr>
              <a:t>bài</a:t>
            </a:r>
            <a:r>
              <a:rPr lang="en-US" sz="2000" dirty="0">
                <a:solidFill>
                  <a:schemeClr val="tx1"/>
                </a:solidFill>
                <a:latin typeface="Bai Jamjuree" panose="020B0604020202020204" charset="-34"/>
                <a:cs typeface="Bai Jamjuree" panose="020B0604020202020204" charset="-34"/>
              </a:rPr>
              <a:t> </a:t>
            </a:r>
            <a:r>
              <a:rPr lang="en-US" sz="2000" dirty="0" err="1">
                <a:solidFill>
                  <a:schemeClr val="tx1"/>
                </a:solidFill>
                <a:latin typeface="Bai Jamjuree" panose="020B0604020202020204" charset="-34"/>
                <a:cs typeface="Bai Jamjuree" panose="020B0604020202020204" charset="-34"/>
              </a:rPr>
              <a:t>như</a:t>
            </a:r>
            <a:r>
              <a:rPr lang="en-US" sz="2000" dirty="0">
                <a:solidFill>
                  <a:schemeClr val="tx1"/>
                </a:solidFill>
                <a:latin typeface="Bai Jamjuree" panose="020B0604020202020204" charset="-34"/>
                <a:cs typeface="Bai Jamjuree" panose="020B0604020202020204" charset="-34"/>
              </a:rPr>
              <a:t> :</a:t>
            </a:r>
            <a:endParaRPr sz="2000" dirty="0">
              <a:solidFill>
                <a:schemeClr val="tx1"/>
              </a:solidFill>
              <a:latin typeface="Bai Jamjuree" panose="020B0604020202020204" charset="-34"/>
              <a:cs typeface="Bai Jamjuree" panose="020B0604020202020204" charset="-34"/>
            </a:endParaRPr>
          </a:p>
        </p:txBody>
      </p:sp>
      <p:sp>
        <p:nvSpPr>
          <p:cNvPr id="1326" name="Google Shape;1326;p46"/>
          <p:cNvSpPr/>
          <p:nvPr/>
        </p:nvSpPr>
        <p:spPr>
          <a:xfrm>
            <a:off x="7504075" y="222951"/>
            <a:ext cx="479933" cy="701220"/>
          </a:xfrm>
          <a:custGeom>
            <a:avLst/>
            <a:gdLst/>
            <a:ahLst/>
            <a:cxnLst/>
            <a:rect l="l" t="t" r="r" b="b"/>
            <a:pathLst>
              <a:path w="21835" h="31899" extrusionOk="0">
                <a:moveTo>
                  <a:pt x="14501" y="2308"/>
                </a:moveTo>
                <a:cubicBezTo>
                  <a:pt x="16035" y="2308"/>
                  <a:pt x="17284" y="3573"/>
                  <a:pt x="17272" y="5125"/>
                </a:cubicBezTo>
                <a:lnTo>
                  <a:pt x="17272" y="11294"/>
                </a:lnTo>
                <a:cubicBezTo>
                  <a:pt x="15023" y="10861"/>
                  <a:pt x="12793" y="10636"/>
                  <a:pt x="10579" y="10636"/>
                </a:cubicBezTo>
                <a:cubicBezTo>
                  <a:pt x="8564" y="10636"/>
                  <a:pt x="6563" y="10822"/>
                  <a:pt x="4576" y="11205"/>
                </a:cubicBezTo>
                <a:lnTo>
                  <a:pt x="4576" y="5125"/>
                </a:lnTo>
                <a:cubicBezTo>
                  <a:pt x="4551" y="3573"/>
                  <a:pt x="5800" y="2308"/>
                  <a:pt x="7347" y="2308"/>
                </a:cubicBezTo>
                <a:cubicBezTo>
                  <a:pt x="7362" y="2308"/>
                  <a:pt x="7378" y="2308"/>
                  <a:pt x="7393" y="2308"/>
                </a:cubicBezTo>
                <a:lnTo>
                  <a:pt x="14455" y="2308"/>
                </a:lnTo>
                <a:cubicBezTo>
                  <a:pt x="14470" y="2308"/>
                  <a:pt x="14485" y="2308"/>
                  <a:pt x="14501" y="2308"/>
                </a:cubicBezTo>
                <a:close/>
                <a:moveTo>
                  <a:pt x="10924" y="16495"/>
                </a:moveTo>
                <a:cubicBezTo>
                  <a:pt x="11982" y="16495"/>
                  <a:pt x="12912" y="17234"/>
                  <a:pt x="13142" y="18267"/>
                </a:cubicBezTo>
                <a:cubicBezTo>
                  <a:pt x="13371" y="19312"/>
                  <a:pt x="12861" y="20370"/>
                  <a:pt x="11893" y="20829"/>
                </a:cubicBezTo>
                <a:lnTo>
                  <a:pt x="11893" y="24130"/>
                </a:lnTo>
                <a:lnTo>
                  <a:pt x="9942" y="24130"/>
                </a:lnTo>
                <a:lnTo>
                  <a:pt x="9942" y="20829"/>
                </a:lnTo>
                <a:cubicBezTo>
                  <a:pt x="8974" y="20370"/>
                  <a:pt x="8464" y="19312"/>
                  <a:pt x="8693" y="18267"/>
                </a:cubicBezTo>
                <a:cubicBezTo>
                  <a:pt x="8936" y="17234"/>
                  <a:pt x="9853" y="16495"/>
                  <a:pt x="10924" y="16495"/>
                </a:cubicBezTo>
                <a:close/>
                <a:moveTo>
                  <a:pt x="14455" y="1"/>
                </a:moveTo>
                <a:lnTo>
                  <a:pt x="7393" y="14"/>
                </a:lnTo>
                <a:cubicBezTo>
                  <a:pt x="4564" y="14"/>
                  <a:pt x="2282" y="2295"/>
                  <a:pt x="2269" y="5125"/>
                </a:cubicBezTo>
                <a:lnTo>
                  <a:pt x="2269" y="11740"/>
                </a:lnTo>
                <a:cubicBezTo>
                  <a:pt x="1517" y="11944"/>
                  <a:pt x="752" y="12174"/>
                  <a:pt x="0" y="12441"/>
                </a:cubicBezTo>
                <a:lnTo>
                  <a:pt x="0" y="30388"/>
                </a:lnTo>
                <a:cubicBezTo>
                  <a:pt x="4077" y="31191"/>
                  <a:pt x="8159" y="31899"/>
                  <a:pt x="12286" y="31899"/>
                </a:cubicBezTo>
                <a:cubicBezTo>
                  <a:pt x="15436" y="31899"/>
                  <a:pt x="18613" y="31486"/>
                  <a:pt x="21835" y="30388"/>
                </a:cubicBezTo>
                <a:lnTo>
                  <a:pt x="21835" y="12441"/>
                </a:lnTo>
                <a:cubicBezTo>
                  <a:pt x="21083" y="12212"/>
                  <a:pt x="20318" y="11995"/>
                  <a:pt x="19566" y="11804"/>
                </a:cubicBezTo>
                <a:lnTo>
                  <a:pt x="19566" y="5112"/>
                </a:lnTo>
                <a:cubicBezTo>
                  <a:pt x="19553" y="2295"/>
                  <a:pt x="17272" y="14"/>
                  <a:pt x="144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4561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22"/>
        <p:cNvGrpSpPr/>
        <p:nvPr/>
      </p:nvGrpSpPr>
      <p:grpSpPr>
        <a:xfrm>
          <a:off x="0" y="0"/>
          <a:ext cx="0" cy="0"/>
          <a:chOff x="0" y="0"/>
          <a:chExt cx="0" cy="0"/>
        </a:xfrm>
      </p:grpSpPr>
      <p:sp>
        <p:nvSpPr>
          <p:cNvPr id="1323" name="Google Shape;1323;p46"/>
          <p:cNvSpPr txBox="1">
            <a:spLocks noGrp="1"/>
          </p:cNvSpPr>
          <p:nvPr>
            <p:ph type="title"/>
          </p:nvPr>
        </p:nvSpPr>
        <p:spPr>
          <a:xfrm>
            <a:off x="713225" y="445025"/>
            <a:ext cx="7722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3.2 Thư Viện Argparse </a:t>
            </a:r>
            <a:endParaRPr dirty="0"/>
          </a:p>
        </p:txBody>
      </p:sp>
      <p:sp>
        <p:nvSpPr>
          <p:cNvPr id="1324" name="Google Shape;1324;p46"/>
          <p:cNvSpPr txBox="1">
            <a:spLocks noGrp="1"/>
          </p:cNvSpPr>
          <p:nvPr>
            <p:ph type="subTitle" idx="1"/>
          </p:nvPr>
        </p:nvSpPr>
        <p:spPr>
          <a:xfrm>
            <a:off x="906585" y="2797908"/>
            <a:ext cx="6729046" cy="81737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dirty="0">
                <a:solidFill>
                  <a:schemeClr val="tx1"/>
                </a:solidFill>
                <a:effectLst/>
                <a:latin typeface="Bai Jamjuree" panose="020B0604020202020204" charset="-34"/>
                <a:cs typeface="Bai Jamjuree" panose="020B0604020202020204" charset="-34"/>
              </a:rPr>
              <a:t>- </a:t>
            </a:r>
            <a:r>
              <a:rPr lang="vi-VN" sz="1800" b="0" i="0" dirty="0">
                <a:solidFill>
                  <a:schemeClr val="tx1"/>
                </a:solidFill>
                <a:effectLst/>
                <a:latin typeface="Bai Jamjuree" panose="020B0604020202020204" charset="-34"/>
                <a:cs typeface="Bai Jamjuree" panose="020B0604020202020204" charset="-34"/>
              </a:rPr>
              <a:t>Để sử dụng thư viện </a:t>
            </a:r>
            <a:r>
              <a:rPr lang="en-US" sz="1800" b="0" i="0" dirty="0" err="1">
                <a:solidFill>
                  <a:schemeClr val="tx1"/>
                </a:solidFill>
                <a:effectLst/>
                <a:latin typeface="Bai Jamjuree" panose="020B0604020202020204" charset="-34"/>
                <a:cs typeface="Bai Jamjuree" panose="020B0604020202020204" charset="-34"/>
              </a:rPr>
              <a:t>argparse</a:t>
            </a:r>
            <a:r>
              <a:rPr lang="vi-VN" sz="1800" b="0" i="0" dirty="0">
                <a:solidFill>
                  <a:schemeClr val="tx1"/>
                </a:solidFill>
                <a:effectLst/>
                <a:latin typeface="Bai Jamjuree" panose="020B0604020202020204" charset="-34"/>
                <a:cs typeface="Bai Jamjuree" panose="020B0604020202020204" charset="-34"/>
              </a:rPr>
              <a:t>, bạn cần import nó vào chương trình của mình bằng cách sử dụng câu lệnh sau:</a:t>
            </a:r>
            <a:endParaRPr sz="1800" dirty="0">
              <a:solidFill>
                <a:schemeClr val="tx1"/>
              </a:solidFill>
              <a:latin typeface="Bai Jamjuree" panose="020B0604020202020204" charset="-34"/>
              <a:cs typeface="Bai Jamjuree" panose="020B0604020202020204" charset="-34"/>
            </a:endParaRPr>
          </a:p>
        </p:txBody>
      </p:sp>
      <p:sp>
        <p:nvSpPr>
          <p:cNvPr id="1325" name="Google Shape;1325;p46"/>
          <p:cNvSpPr txBox="1">
            <a:spLocks noGrp="1"/>
          </p:cNvSpPr>
          <p:nvPr>
            <p:ph type="subTitle" idx="2"/>
          </p:nvPr>
        </p:nvSpPr>
        <p:spPr>
          <a:xfrm>
            <a:off x="906585" y="1239798"/>
            <a:ext cx="7077423" cy="15581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dirty="0">
                <a:solidFill>
                  <a:schemeClr val="tx1"/>
                </a:solidFill>
                <a:effectLst/>
                <a:latin typeface="Bai Jamjuree" panose="020B0604020202020204" charset="-34"/>
                <a:cs typeface="Bai Jamjuree" panose="020B0604020202020204" charset="-34"/>
              </a:rPr>
              <a:t>-</a:t>
            </a:r>
            <a:r>
              <a:rPr lang="vi-VN" sz="1800" b="0" i="0" dirty="0">
                <a:solidFill>
                  <a:schemeClr val="tx1"/>
                </a:solidFill>
                <a:effectLst/>
                <a:latin typeface="Bai Jamjuree" panose="020B0604020202020204" charset="-34"/>
                <a:cs typeface="Bai Jamjuree" panose="020B0604020202020204" charset="-34"/>
              </a:rPr>
              <a:t>Thư viện </a:t>
            </a:r>
            <a:r>
              <a:rPr lang="en-US" sz="1800" b="0" i="0" dirty="0">
                <a:solidFill>
                  <a:schemeClr val="tx1"/>
                </a:solidFill>
                <a:effectLst/>
                <a:latin typeface="Bai Jamjuree" panose="020B0604020202020204" charset="-34"/>
                <a:cs typeface="Bai Jamjuree" panose="020B0604020202020204" charset="-34"/>
              </a:rPr>
              <a:t>‘</a:t>
            </a:r>
            <a:r>
              <a:rPr lang="en-US" sz="1800" dirty="0">
                <a:solidFill>
                  <a:schemeClr val="tx1"/>
                </a:solidFill>
                <a:latin typeface="Bai Jamjuree" panose="020B0604020202020204" charset="-34"/>
                <a:cs typeface="Bai Jamjuree" panose="020B0604020202020204" charset="-34"/>
              </a:rPr>
              <a:t>A</a:t>
            </a:r>
            <a:r>
              <a:rPr lang="vi-VN" sz="1800" b="0" i="0" dirty="0">
                <a:solidFill>
                  <a:schemeClr val="tx1"/>
                </a:solidFill>
                <a:effectLst/>
                <a:latin typeface="Bai Jamjuree" panose="020B0604020202020204" charset="-34"/>
                <a:cs typeface="Bai Jamjuree" panose="020B0604020202020204" charset="-34"/>
              </a:rPr>
              <a:t>rgparse</a:t>
            </a:r>
            <a:r>
              <a:rPr lang="en-US" sz="1800" b="0" i="0" dirty="0">
                <a:solidFill>
                  <a:schemeClr val="tx1"/>
                </a:solidFill>
                <a:effectLst/>
                <a:latin typeface="Bai Jamjuree" panose="020B0604020202020204" charset="-34"/>
                <a:cs typeface="Bai Jamjuree" panose="020B0604020202020204" charset="-34"/>
              </a:rPr>
              <a:t>’</a:t>
            </a:r>
            <a:r>
              <a:rPr lang="vi-VN" sz="1800" b="0" i="0" dirty="0">
                <a:solidFill>
                  <a:schemeClr val="tx1"/>
                </a:solidFill>
                <a:effectLst/>
                <a:latin typeface="Bai Jamjuree" panose="020B0604020202020204" charset="-34"/>
                <a:cs typeface="Bai Jamjuree" panose="020B0604020202020204" charset="-34"/>
              </a:rPr>
              <a:t> trong Python là một thư viện tiêu chuẩn được sử dụng để xử lý các tham số đầu vào trong chương trình. Thư viện </a:t>
            </a:r>
            <a:r>
              <a:rPr lang="en-US" sz="1800" b="0" i="0" dirty="0">
                <a:solidFill>
                  <a:schemeClr val="tx1"/>
                </a:solidFill>
                <a:effectLst/>
                <a:latin typeface="Bai Jamjuree" panose="020B0604020202020204" charset="-34"/>
                <a:cs typeface="Bai Jamjuree" panose="020B0604020202020204" charset="-34"/>
              </a:rPr>
              <a:t>‘A</a:t>
            </a:r>
            <a:r>
              <a:rPr lang="vi-VN" sz="1800" b="0" i="0" dirty="0">
                <a:solidFill>
                  <a:schemeClr val="tx1"/>
                </a:solidFill>
                <a:effectLst/>
                <a:latin typeface="Bai Jamjuree" panose="020B0604020202020204" charset="-34"/>
                <a:cs typeface="Bai Jamjuree" panose="020B0604020202020204" charset="-34"/>
              </a:rPr>
              <a:t>rgparse</a:t>
            </a:r>
            <a:r>
              <a:rPr lang="en-US" sz="1800" b="0" i="0" dirty="0">
                <a:solidFill>
                  <a:schemeClr val="tx1"/>
                </a:solidFill>
                <a:effectLst/>
                <a:latin typeface="Bai Jamjuree" panose="020B0604020202020204" charset="-34"/>
                <a:cs typeface="Bai Jamjuree" panose="020B0604020202020204" charset="-34"/>
              </a:rPr>
              <a:t>’</a:t>
            </a:r>
            <a:r>
              <a:rPr lang="vi-VN" sz="1800" b="0" i="0" dirty="0">
                <a:solidFill>
                  <a:schemeClr val="tx1"/>
                </a:solidFill>
                <a:effectLst/>
                <a:latin typeface="Bai Jamjuree" panose="020B0604020202020204" charset="-34"/>
                <a:cs typeface="Bai Jamjuree" panose="020B0604020202020204" charset="-34"/>
              </a:rPr>
              <a:t> cung cấp các công cụ để phân tích và kiểm tra các tham số dòng lệnh, giúp cho việc sử dụng các chương trình trở nên dễ dàng hơn.</a:t>
            </a:r>
            <a:endParaRPr sz="1800" dirty="0">
              <a:solidFill>
                <a:schemeClr val="tx1"/>
              </a:solidFill>
              <a:latin typeface="Bai Jamjuree" panose="020B0604020202020204" charset="-34"/>
              <a:cs typeface="Bai Jamjuree" panose="020B0604020202020204" charset="-34"/>
            </a:endParaRPr>
          </a:p>
        </p:txBody>
      </p:sp>
      <p:sp>
        <p:nvSpPr>
          <p:cNvPr id="1326" name="Google Shape;1326;p46"/>
          <p:cNvSpPr/>
          <p:nvPr/>
        </p:nvSpPr>
        <p:spPr>
          <a:xfrm>
            <a:off x="7504075" y="222951"/>
            <a:ext cx="479933" cy="701220"/>
          </a:xfrm>
          <a:custGeom>
            <a:avLst/>
            <a:gdLst/>
            <a:ahLst/>
            <a:cxnLst/>
            <a:rect l="l" t="t" r="r" b="b"/>
            <a:pathLst>
              <a:path w="21835" h="31899" extrusionOk="0">
                <a:moveTo>
                  <a:pt x="14501" y="2308"/>
                </a:moveTo>
                <a:cubicBezTo>
                  <a:pt x="16035" y="2308"/>
                  <a:pt x="17284" y="3573"/>
                  <a:pt x="17272" y="5125"/>
                </a:cubicBezTo>
                <a:lnTo>
                  <a:pt x="17272" y="11294"/>
                </a:lnTo>
                <a:cubicBezTo>
                  <a:pt x="15023" y="10861"/>
                  <a:pt x="12793" y="10636"/>
                  <a:pt x="10579" y="10636"/>
                </a:cubicBezTo>
                <a:cubicBezTo>
                  <a:pt x="8564" y="10636"/>
                  <a:pt x="6563" y="10822"/>
                  <a:pt x="4576" y="11205"/>
                </a:cubicBezTo>
                <a:lnTo>
                  <a:pt x="4576" y="5125"/>
                </a:lnTo>
                <a:cubicBezTo>
                  <a:pt x="4551" y="3573"/>
                  <a:pt x="5800" y="2308"/>
                  <a:pt x="7347" y="2308"/>
                </a:cubicBezTo>
                <a:cubicBezTo>
                  <a:pt x="7362" y="2308"/>
                  <a:pt x="7378" y="2308"/>
                  <a:pt x="7393" y="2308"/>
                </a:cubicBezTo>
                <a:lnTo>
                  <a:pt x="14455" y="2308"/>
                </a:lnTo>
                <a:cubicBezTo>
                  <a:pt x="14470" y="2308"/>
                  <a:pt x="14485" y="2308"/>
                  <a:pt x="14501" y="2308"/>
                </a:cubicBezTo>
                <a:close/>
                <a:moveTo>
                  <a:pt x="10924" y="16495"/>
                </a:moveTo>
                <a:cubicBezTo>
                  <a:pt x="11982" y="16495"/>
                  <a:pt x="12912" y="17234"/>
                  <a:pt x="13142" y="18267"/>
                </a:cubicBezTo>
                <a:cubicBezTo>
                  <a:pt x="13371" y="19312"/>
                  <a:pt x="12861" y="20370"/>
                  <a:pt x="11893" y="20829"/>
                </a:cubicBezTo>
                <a:lnTo>
                  <a:pt x="11893" y="24130"/>
                </a:lnTo>
                <a:lnTo>
                  <a:pt x="9942" y="24130"/>
                </a:lnTo>
                <a:lnTo>
                  <a:pt x="9942" y="20829"/>
                </a:lnTo>
                <a:cubicBezTo>
                  <a:pt x="8974" y="20370"/>
                  <a:pt x="8464" y="19312"/>
                  <a:pt x="8693" y="18267"/>
                </a:cubicBezTo>
                <a:cubicBezTo>
                  <a:pt x="8936" y="17234"/>
                  <a:pt x="9853" y="16495"/>
                  <a:pt x="10924" y="16495"/>
                </a:cubicBezTo>
                <a:close/>
                <a:moveTo>
                  <a:pt x="14455" y="1"/>
                </a:moveTo>
                <a:lnTo>
                  <a:pt x="7393" y="14"/>
                </a:lnTo>
                <a:cubicBezTo>
                  <a:pt x="4564" y="14"/>
                  <a:pt x="2282" y="2295"/>
                  <a:pt x="2269" y="5125"/>
                </a:cubicBezTo>
                <a:lnTo>
                  <a:pt x="2269" y="11740"/>
                </a:lnTo>
                <a:cubicBezTo>
                  <a:pt x="1517" y="11944"/>
                  <a:pt x="752" y="12174"/>
                  <a:pt x="0" y="12441"/>
                </a:cubicBezTo>
                <a:lnTo>
                  <a:pt x="0" y="30388"/>
                </a:lnTo>
                <a:cubicBezTo>
                  <a:pt x="4077" y="31191"/>
                  <a:pt x="8159" y="31899"/>
                  <a:pt x="12286" y="31899"/>
                </a:cubicBezTo>
                <a:cubicBezTo>
                  <a:pt x="15436" y="31899"/>
                  <a:pt x="18613" y="31486"/>
                  <a:pt x="21835" y="30388"/>
                </a:cubicBezTo>
                <a:lnTo>
                  <a:pt x="21835" y="12441"/>
                </a:lnTo>
                <a:cubicBezTo>
                  <a:pt x="21083" y="12212"/>
                  <a:pt x="20318" y="11995"/>
                  <a:pt x="19566" y="11804"/>
                </a:cubicBezTo>
                <a:lnTo>
                  <a:pt x="19566" y="5112"/>
                </a:lnTo>
                <a:cubicBezTo>
                  <a:pt x="19553" y="2295"/>
                  <a:pt x="17272" y="14"/>
                  <a:pt x="144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DFEB27A8-F86A-75C4-D89A-CE3C5FC87640}"/>
              </a:ext>
            </a:extLst>
          </p:cNvPr>
          <p:cNvPicPr>
            <a:picLocks noChangeAspect="1"/>
          </p:cNvPicPr>
          <p:nvPr/>
        </p:nvPicPr>
        <p:blipFill>
          <a:blip r:embed="rId3"/>
          <a:stretch>
            <a:fillRect/>
          </a:stretch>
        </p:blipFill>
        <p:spPr>
          <a:xfrm>
            <a:off x="937939" y="3615281"/>
            <a:ext cx="7268122" cy="514422"/>
          </a:xfrm>
          <a:prstGeom prst="rect">
            <a:avLst/>
          </a:prstGeom>
        </p:spPr>
      </p:pic>
    </p:spTree>
    <p:extLst>
      <p:ext uri="{BB962C8B-B14F-4D97-AF65-F5344CB8AC3E}">
        <p14:creationId xmlns:p14="http://schemas.microsoft.com/office/powerpoint/2010/main" val="2368435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22"/>
        <p:cNvGrpSpPr/>
        <p:nvPr/>
      </p:nvGrpSpPr>
      <p:grpSpPr>
        <a:xfrm>
          <a:off x="0" y="0"/>
          <a:ext cx="0" cy="0"/>
          <a:chOff x="0" y="0"/>
          <a:chExt cx="0" cy="0"/>
        </a:xfrm>
      </p:grpSpPr>
      <p:sp>
        <p:nvSpPr>
          <p:cNvPr id="1323" name="Google Shape;1323;p46"/>
          <p:cNvSpPr txBox="1">
            <a:spLocks noGrp="1"/>
          </p:cNvSpPr>
          <p:nvPr>
            <p:ph type="title"/>
          </p:nvPr>
        </p:nvSpPr>
        <p:spPr>
          <a:xfrm>
            <a:off x="713225" y="445025"/>
            <a:ext cx="7722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3.2 Thư Viện Argparse</a:t>
            </a:r>
            <a:endParaRPr dirty="0"/>
          </a:p>
        </p:txBody>
      </p:sp>
      <p:sp>
        <p:nvSpPr>
          <p:cNvPr id="1324" name="Google Shape;1324;p46"/>
          <p:cNvSpPr txBox="1">
            <a:spLocks noGrp="1"/>
          </p:cNvSpPr>
          <p:nvPr>
            <p:ph type="subTitle" idx="1"/>
          </p:nvPr>
        </p:nvSpPr>
        <p:spPr>
          <a:xfrm>
            <a:off x="844063" y="1722762"/>
            <a:ext cx="7455876" cy="28883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r>
              <a:rPr lang="vi-VN" dirty="0"/>
              <a:t>argparse.ArgumentParser()</a:t>
            </a:r>
            <a:r>
              <a:rPr lang="en-US" dirty="0"/>
              <a:t>’</a:t>
            </a:r>
            <a:r>
              <a:rPr lang="vi-VN" dirty="0"/>
              <a:t> là một lớp trong thư viện </a:t>
            </a:r>
            <a:r>
              <a:rPr lang="en-US" dirty="0"/>
              <a:t>‘</a:t>
            </a:r>
            <a:r>
              <a:rPr lang="vi-VN" dirty="0"/>
              <a:t>argparse</a:t>
            </a:r>
            <a:r>
              <a:rPr lang="en-US" dirty="0"/>
              <a:t>’</a:t>
            </a:r>
            <a:r>
              <a:rPr lang="vi-VN" dirty="0"/>
              <a:t> của Python, được sử dụng để tạo ra một đối tượng xử lý các tham số đầu vào trong chương trình.</a:t>
            </a:r>
            <a:endParaRPr lang="en-US" dirty="0"/>
          </a:p>
          <a:p>
            <a:pPr marL="0" lvl="0" indent="0" algn="l" rtl="0">
              <a:spcBef>
                <a:spcPts val="0"/>
              </a:spcBef>
              <a:spcAft>
                <a:spcPts val="0"/>
              </a:spcAft>
              <a:buNone/>
            </a:pPr>
            <a:r>
              <a:rPr lang="en-US" dirty="0"/>
              <a:t>+ ’</a:t>
            </a:r>
            <a:r>
              <a:rPr lang="vi-VN" dirty="0"/>
              <a:t>add_argument</a:t>
            </a:r>
            <a:r>
              <a:rPr lang="en-US" dirty="0"/>
              <a:t>’</a:t>
            </a:r>
            <a:r>
              <a:rPr lang="vi-VN" dirty="0"/>
              <a:t> là một phương thức trong thư viện </a:t>
            </a:r>
            <a:r>
              <a:rPr lang="en-US" dirty="0"/>
              <a:t>‘</a:t>
            </a:r>
            <a:r>
              <a:rPr lang="vi-VN" dirty="0"/>
              <a:t>argparse</a:t>
            </a:r>
            <a:r>
              <a:rPr lang="en-US" dirty="0"/>
              <a:t>’</a:t>
            </a:r>
            <a:r>
              <a:rPr lang="vi-VN" dirty="0"/>
              <a:t> của Python, được sử dụng để thêm các tham số cho đối tượng xử lý tham số đầu vào của chương trình. Các tham số này bao gồm các tham số bắt buộc (required arguments) và các tham số tùy chọn (optional arguments), và được định nghĩa bằng cách sử dụng các tham số như dest, help,</a:t>
            </a:r>
            <a:r>
              <a:rPr lang="en-US" dirty="0"/>
              <a:t>…</a:t>
            </a:r>
          </a:p>
          <a:p>
            <a:pPr marL="0" lvl="0" indent="0" algn="l" rtl="0">
              <a:spcBef>
                <a:spcPts val="0"/>
              </a:spcBef>
              <a:spcAft>
                <a:spcPts val="0"/>
              </a:spcAft>
              <a:buNone/>
            </a:pPr>
            <a:r>
              <a:rPr lang="en-US" dirty="0"/>
              <a:t>+ ‘</a:t>
            </a:r>
            <a:r>
              <a:rPr lang="vi-VN" dirty="0"/>
              <a:t>parse_args()</a:t>
            </a:r>
            <a:r>
              <a:rPr lang="en-US" dirty="0"/>
              <a:t>’</a:t>
            </a:r>
            <a:r>
              <a:rPr lang="vi-VN" dirty="0"/>
              <a:t> là một phương thức của đối tượng </a:t>
            </a:r>
            <a:r>
              <a:rPr lang="en-US" dirty="0"/>
              <a:t>‘</a:t>
            </a:r>
            <a:r>
              <a:rPr lang="vi-VN" dirty="0"/>
              <a:t>ArgumentParser</a:t>
            </a:r>
            <a:r>
              <a:rPr lang="en-US" dirty="0"/>
              <a:t>’</a:t>
            </a:r>
            <a:r>
              <a:rPr lang="vi-VN" dirty="0"/>
              <a:t> trong thư viện </a:t>
            </a:r>
            <a:r>
              <a:rPr lang="en-US" dirty="0"/>
              <a:t>‘</a:t>
            </a:r>
            <a:r>
              <a:rPr lang="vi-VN" dirty="0"/>
              <a:t>argparse</a:t>
            </a:r>
            <a:r>
              <a:rPr lang="en-US" dirty="0"/>
              <a:t>’</a:t>
            </a:r>
            <a:r>
              <a:rPr lang="vi-VN" dirty="0"/>
              <a:t> của Python, được sử dụng để xử lý các tham số đầu vào của chương trình và trả về các giá trị được nhập vào bởi người dùng.</a:t>
            </a:r>
            <a:r>
              <a:rPr lang="en-US" dirty="0"/>
              <a:t> </a:t>
            </a:r>
          </a:p>
        </p:txBody>
      </p:sp>
      <p:sp>
        <p:nvSpPr>
          <p:cNvPr id="1325" name="Google Shape;1325;p46"/>
          <p:cNvSpPr txBox="1">
            <a:spLocks noGrp="1"/>
          </p:cNvSpPr>
          <p:nvPr>
            <p:ph type="subTitle" idx="2"/>
          </p:nvPr>
        </p:nvSpPr>
        <p:spPr>
          <a:xfrm>
            <a:off x="906585" y="1034484"/>
            <a:ext cx="7077423" cy="70623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0" i="0" dirty="0">
                <a:solidFill>
                  <a:schemeClr val="tx1"/>
                </a:solidFill>
                <a:effectLst/>
                <a:latin typeface="Bai Jamjuree" panose="020B0604020202020204" charset="-34"/>
                <a:cs typeface="Bai Jamjuree" panose="020B0604020202020204" charset="-34"/>
              </a:rPr>
              <a:t>- </a:t>
            </a:r>
            <a:r>
              <a:rPr lang="en-US" sz="2000" b="0" i="0" dirty="0" err="1">
                <a:solidFill>
                  <a:schemeClr val="tx1"/>
                </a:solidFill>
                <a:effectLst/>
                <a:latin typeface="Bai Jamjuree" panose="020B0604020202020204" charset="-34"/>
                <a:cs typeface="Bai Jamjuree" panose="020B0604020202020204" charset="-34"/>
              </a:rPr>
              <a:t>Một</a:t>
            </a:r>
            <a:r>
              <a:rPr lang="en-US" sz="2000" b="0" i="0" dirty="0">
                <a:solidFill>
                  <a:schemeClr val="tx1"/>
                </a:solidFill>
                <a:effectLst/>
                <a:latin typeface="Bai Jamjuree" panose="020B0604020202020204" charset="-34"/>
                <a:cs typeface="Bai Jamjuree" panose="020B0604020202020204" charset="-34"/>
              </a:rPr>
              <a:t> </a:t>
            </a:r>
            <a:r>
              <a:rPr lang="en-US" sz="2000" b="0" i="0" dirty="0" err="1">
                <a:solidFill>
                  <a:schemeClr val="tx1"/>
                </a:solidFill>
                <a:effectLst/>
                <a:latin typeface="Bai Jamjuree" panose="020B0604020202020204" charset="-34"/>
                <a:cs typeface="Bai Jamjuree" panose="020B0604020202020204" charset="-34"/>
              </a:rPr>
              <a:t>số</a:t>
            </a:r>
            <a:r>
              <a:rPr lang="en-US" sz="2000" b="0" i="0" dirty="0">
                <a:solidFill>
                  <a:schemeClr val="tx1"/>
                </a:solidFill>
                <a:effectLst/>
                <a:latin typeface="Bai Jamjuree" panose="020B0604020202020204" charset="-34"/>
                <a:cs typeface="Bai Jamjuree" panose="020B0604020202020204" charset="-34"/>
              </a:rPr>
              <a:t> </a:t>
            </a:r>
            <a:r>
              <a:rPr lang="en-US" sz="2000" b="0" i="0" dirty="0" err="1">
                <a:solidFill>
                  <a:schemeClr val="tx1"/>
                </a:solidFill>
                <a:effectLst/>
                <a:latin typeface="Bai Jamjuree" panose="020B0604020202020204" charset="-34"/>
                <a:cs typeface="Bai Jamjuree" panose="020B0604020202020204" charset="-34"/>
              </a:rPr>
              <a:t>phương</a:t>
            </a:r>
            <a:r>
              <a:rPr lang="en-US" sz="2000" b="0" i="0" dirty="0">
                <a:solidFill>
                  <a:schemeClr val="tx1"/>
                </a:solidFill>
                <a:effectLst/>
                <a:latin typeface="Bai Jamjuree" panose="020B0604020202020204" charset="-34"/>
                <a:cs typeface="Bai Jamjuree" panose="020B0604020202020204" charset="-34"/>
              </a:rPr>
              <a:t> </a:t>
            </a:r>
            <a:r>
              <a:rPr lang="en-US" sz="2000" b="0" i="0" dirty="0" err="1">
                <a:solidFill>
                  <a:schemeClr val="tx1"/>
                </a:solidFill>
                <a:effectLst/>
                <a:latin typeface="Bai Jamjuree" panose="020B0604020202020204" charset="-34"/>
                <a:cs typeface="Bai Jamjuree" panose="020B0604020202020204" charset="-34"/>
              </a:rPr>
              <a:t>thức</a:t>
            </a:r>
            <a:r>
              <a:rPr lang="en-US" sz="2000" b="0" i="0" dirty="0">
                <a:solidFill>
                  <a:schemeClr val="tx1"/>
                </a:solidFill>
                <a:effectLst/>
                <a:latin typeface="Bai Jamjuree" panose="020B0604020202020204" charset="-34"/>
                <a:cs typeface="Bai Jamjuree" panose="020B0604020202020204" charset="-34"/>
              </a:rPr>
              <a:t> </a:t>
            </a:r>
            <a:r>
              <a:rPr lang="en-US" sz="2000" b="0" i="0" dirty="0" err="1">
                <a:solidFill>
                  <a:schemeClr val="tx1"/>
                </a:solidFill>
                <a:effectLst/>
                <a:latin typeface="Bai Jamjuree" panose="020B0604020202020204" charset="-34"/>
                <a:cs typeface="Bai Jamjuree" panose="020B0604020202020204" charset="-34"/>
              </a:rPr>
              <a:t>được</a:t>
            </a:r>
            <a:r>
              <a:rPr lang="en-US" sz="2000" b="0" i="0" dirty="0">
                <a:solidFill>
                  <a:schemeClr val="tx1"/>
                </a:solidFill>
                <a:effectLst/>
                <a:latin typeface="Bai Jamjuree" panose="020B0604020202020204" charset="-34"/>
                <a:cs typeface="Bai Jamjuree" panose="020B0604020202020204" charset="-34"/>
              </a:rPr>
              <a:t> </a:t>
            </a:r>
            <a:r>
              <a:rPr lang="en-US" sz="2000" b="0" i="0" dirty="0" err="1">
                <a:solidFill>
                  <a:schemeClr val="tx1"/>
                </a:solidFill>
                <a:effectLst/>
                <a:latin typeface="Bai Jamjuree" panose="020B0604020202020204" charset="-34"/>
                <a:cs typeface="Bai Jamjuree" panose="020B0604020202020204" charset="-34"/>
              </a:rPr>
              <a:t>sử</a:t>
            </a:r>
            <a:r>
              <a:rPr lang="en-US" sz="2000" b="0" i="0" dirty="0">
                <a:solidFill>
                  <a:schemeClr val="tx1"/>
                </a:solidFill>
                <a:effectLst/>
                <a:latin typeface="Bai Jamjuree" panose="020B0604020202020204" charset="-34"/>
                <a:cs typeface="Bai Jamjuree" panose="020B0604020202020204" charset="-34"/>
              </a:rPr>
              <a:t> </a:t>
            </a:r>
            <a:r>
              <a:rPr lang="en-US" sz="2000" b="0" i="0" dirty="0" err="1">
                <a:solidFill>
                  <a:schemeClr val="tx1"/>
                </a:solidFill>
                <a:effectLst/>
                <a:latin typeface="Bai Jamjuree" panose="020B0604020202020204" charset="-34"/>
                <a:cs typeface="Bai Jamjuree" panose="020B0604020202020204" charset="-34"/>
              </a:rPr>
              <a:t>dụng</a:t>
            </a:r>
            <a:r>
              <a:rPr lang="en-US" sz="2000" b="0" i="0" dirty="0">
                <a:solidFill>
                  <a:schemeClr val="tx1"/>
                </a:solidFill>
                <a:effectLst/>
                <a:latin typeface="Bai Jamjuree" panose="020B0604020202020204" charset="-34"/>
                <a:cs typeface="Bai Jamjuree" panose="020B0604020202020204" charset="-34"/>
              </a:rPr>
              <a:t> </a:t>
            </a:r>
            <a:r>
              <a:rPr lang="en-US" sz="2000" b="0" i="0" dirty="0" err="1">
                <a:solidFill>
                  <a:schemeClr val="tx1"/>
                </a:solidFill>
                <a:effectLst/>
                <a:latin typeface="Bai Jamjuree" panose="020B0604020202020204" charset="-34"/>
                <a:cs typeface="Bai Jamjuree" panose="020B0604020202020204" charset="-34"/>
              </a:rPr>
              <a:t>trong</a:t>
            </a:r>
            <a:r>
              <a:rPr lang="en-US" sz="2000" b="0" i="0" dirty="0">
                <a:solidFill>
                  <a:schemeClr val="tx1"/>
                </a:solidFill>
                <a:effectLst/>
                <a:latin typeface="Bai Jamjuree" panose="020B0604020202020204" charset="-34"/>
                <a:cs typeface="Bai Jamjuree" panose="020B0604020202020204" charset="-34"/>
              </a:rPr>
              <a:t> </a:t>
            </a:r>
            <a:r>
              <a:rPr lang="en-US" sz="2000" b="0" i="0" dirty="0" err="1">
                <a:solidFill>
                  <a:schemeClr val="tx1"/>
                </a:solidFill>
                <a:effectLst/>
                <a:latin typeface="Bai Jamjuree" panose="020B0604020202020204" charset="-34"/>
                <a:cs typeface="Bai Jamjuree" panose="020B0604020202020204" charset="-34"/>
              </a:rPr>
              <a:t>bài</a:t>
            </a:r>
            <a:r>
              <a:rPr lang="en-US" sz="2000" dirty="0">
                <a:solidFill>
                  <a:schemeClr val="tx1"/>
                </a:solidFill>
                <a:latin typeface="Bai Jamjuree" panose="020B0604020202020204" charset="-34"/>
                <a:cs typeface="Bai Jamjuree" panose="020B0604020202020204" charset="-34"/>
              </a:rPr>
              <a:t> </a:t>
            </a:r>
            <a:r>
              <a:rPr lang="en-US" sz="2000" dirty="0" err="1">
                <a:solidFill>
                  <a:schemeClr val="tx1"/>
                </a:solidFill>
                <a:latin typeface="Bai Jamjuree" panose="020B0604020202020204" charset="-34"/>
                <a:cs typeface="Bai Jamjuree" panose="020B0604020202020204" charset="-34"/>
              </a:rPr>
              <a:t>như</a:t>
            </a:r>
            <a:r>
              <a:rPr lang="en-US" sz="2000" dirty="0">
                <a:solidFill>
                  <a:schemeClr val="tx1"/>
                </a:solidFill>
                <a:latin typeface="Bai Jamjuree" panose="020B0604020202020204" charset="-34"/>
                <a:cs typeface="Bai Jamjuree" panose="020B0604020202020204" charset="-34"/>
              </a:rPr>
              <a:t> :</a:t>
            </a:r>
            <a:endParaRPr sz="2000" dirty="0">
              <a:solidFill>
                <a:schemeClr val="tx1"/>
              </a:solidFill>
              <a:latin typeface="Bai Jamjuree" panose="020B0604020202020204" charset="-34"/>
              <a:cs typeface="Bai Jamjuree" panose="020B0604020202020204" charset="-34"/>
            </a:endParaRPr>
          </a:p>
        </p:txBody>
      </p:sp>
      <p:sp>
        <p:nvSpPr>
          <p:cNvPr id="1326" name="Google Shape;1326;p46"/>
          <p:cNvSpPr/>
          <p:nvPr/>
        </p:nvSpPr>
        <p:spPr>
          <a:xfrm>
            <a:off x="7504075" y="222951"/>
            <a:ext cx="479933" cy="701220"/>
          </a:xfrm>
          <a:custGeom>
            <a:avLst/>
            <a:gdLst/>
            <a:ahLst/>
            <a:cxnLst/>
            <a:rect l="l" t="t" r="r" b="b"/>
            <a:pathLst>
              <a:path w="21835" h="31899" extrusionOk="0">
                <a:moveTo>
                  <a:pt x="14501" y="2308"/>
                </a:moveTo>
                <a:cubicBezTo>
                  <a:pt x="16035" y="2308"/>
                  <a:pt x="17284" y="3573"/>
                  <a:pt x="17272" y="5125"/>
                </a:cubicBezTo>
                <a:lnTo>
                  <a:pt x="17272" y="11294"/>
                </a:lnTo>
                <a:cubicBezTo>
                  <a:pt x="15023" y="10861"/>
                  <a:pt x="12793" y="10636"/>
                  <a:pt x="10579" y="10636"/>
                </a:cubicBezTo>
                <a:cubicBezTo>
                  <a:pt x="8564" y="10636"/>
                  <a:pt x="6563" y="10822"/>
                  <a:pt x="4576" y="11205"/>
                </a:cubicBezTo>
                <a:lnTo>
                  <a:pt x="4576" y="5125"/>
                </a:lnTo>
                <a:cubicBezTo>
                  <a:pt x="4551" y="3573"/>
                  <a:pt x="5800" y="2308"/>
                  <a:pt x="7347" y="2308"/>
                </a:cubicBezTo>
                <a:cubicBezTo>
                  <a:pt x="7362" y="2308"/>
                  <a:pt x="7378" y="2308"/>
                  <a:pt x="7393" y="2308"/>
                </a:cubicBezTo>
                <a:lnTo>
                  <a:pt x="14455" y="2308"/>
                </a:lnTo>
                <a:cubicBezTo>
                  <a:pt x="14470" y="2308"/>
                  <a:pt x="14485" y="2308"/>
                  <a:pt x="14501" y="2308"/>
                </a:cubicBezTo>
                <a:close/>
                <a:moveTo>
                  <a:pt x="10924" y="16495"/>
                </a:moveTo>
                <a:cubicBezTo>
                  <a:pt x="11982" y="16495"/>
                  <a:pt x="12912" y="17234"/>
                  <a:pt x="13142" y="18267"/>
                </a:cubicBezTo>
                <a:cubicBezTo>
                  <a:pt x="13371" y="19312"/>
                  <a:pt x="12861" y="20370"/>
                  <a:pt x="11893" y="20829"/>
                </a:cubicBezTo>
                <a:lnTo>
                  <a:pt x="11893" y="24130"/>
                </a:lnTo>
                <a:lnTo>
                  <a:pt x="9942" y="24130"/>
                </a:lnTo>
                <a:lnTo>
                  <a:pt x="9942" y="20829"/>
                </a:lnTo>
                <a:cubicBezTo>
                  <a:pt x="8974" y="20370"/>
                  <a:pt x="8464" y="19312"/>
                  <a:pt x="8693" y="18267"/>
                </a:cubicBezTo>
                <a:cubicBezTo>
                  <a:pt x="8936" y="17234"/>
                  <a:pt x="9853" y="16495"/>
                  <a:pt x="10924" y="16495"/>
                </a:cubicBezTo>
                <a:close/>
                <a:moveTo>
                  <a:pt x="14455" y="1"/>
                </a:moveTo>
                <a:lnTo>
                  <a:pt x="7393" y="14"/>
                </a:lnTo>
                <a:cubicBezTo>
                  <a:pt x="4564" y="14"/>
                  <a:pt x="2282" y="2295"/>
                  <a:pt x="2269" y="5125"/>
                </a:cubicBezTo>
                <a:lnTo>
                  <a:pt x="2269" y="11740"/>
                </a:lnTo>
                <a:cubicBezTo>
                  <a:pt x="1517" y="11944"/>
                  <a:pt x="752" y="12174"/>
                  <a:pt x="0" y="12441"/>
                </a:cubicBezTo>
                <a:lnTo>
                  <a:pt x="0" y="30388"/>
                </a:lnTo>
                <a:cubicBezTo>
                  <a:pt x="4077" y="31191"/>
                  <a:pt x="8159" y="31899"/>
                  <a:pt x="12286" y="31899"/>
                </a:cubicBezTo>
                <a:cubicBezTo>
                  <a:pt x="15436" y="31899"/>
                  <a:pt x="18613" y="31486"/>
                  <a:pt x="21835" y="30388"/>
                </a:cubicBezTo>
                <a:lnTo>
                  <a:pt x="21835" y="12441"/>
                </a:lnTo>
                <a:cubicBezTo>
                  <a:pt x="21083" y="12212"/>
                  <a:pt x="20318" y="11995"/>
                  <a:pt x="19566" y="11804"/>
                </a:cubicBezTo>
                <a:lnTo>
                  <a:pt x="19566" y="5112"/>
                </a:lnTo>
                <a:cubicBezTo>
                  <a:pt x="19553" y="2295"/>
                  <a:pt x="17272" y="14"/>
                  <a:pt x="144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430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9"/>
        <p:cNvGrpSpPr/>
        <p:nvPr/>
      </p:nvGrpSpPr>
      <p:grpSpPr>
        <a:xfrm>
          <a:off x="0" y="0"/>
          <a:ext cx="0" cy="0"/>
          <a:chOff x="0" y="0"/>
          <a:chExt cx="0" cy="0"/>
        </a:xfrm>
      </p:grpSpPr>
      <p:sp>
        <p:nvSpPr>
          <p:cNvPr id="1850" name="Google Shape;1850;p52"/>
          <p:cNvSpPr txBox="1">
            <a:spLocks noGrp="1"/>
          </p:cNvSpPr>
          <p:nvPr>
            <p:ph type="title" idx="15"/>
          </p:nvPr>
        </p:nvSpPr>
        <p:spPr>
          <a:xfrm>
            <a:off x="710700" y="130065"/>
            <a:ext cx="7722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Thành Viên Nhóm</a:t>
            </a:r>
            <a:endParaRPr dirty="0"/>
          </a:p>
        </p:txBody>
      </p:sp>
      <p:sp>
        <p:nvSpPr>
          <p:cNvPr id="1855" name="Google Shape;1855;p52"/>
          <p:cNvSpPr txBox="1">
            <a:spLocks noGrp="1"/>
          </p:cNvSpPr>
          <p:nvPr>
            <p:ph type="title"/>
          </p:nvPr>
        </p:nvSpPr>
        <p:spPr>
          <a:xfrm>
            <a:off x="863397" y="2190865"/>
            <a:ext cx="2157900" cy="38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Lê Trung Hiếu</a:t>
            </a:r>
            <a:endParaRPr sz="1600" dirty="0"/>
          </a:p>
        </p:txBody>
      </p:sp>
      <p:sp>
        <p:nvSpPr>
          <p:cNvPr id="1856" name="Google Shape;1856;p52"/>
          <p:cNvSpPr txBox="1">
            <a:spLocks noGrp="1"/>
          </p:cNvSpPr>
          <p:nvPr>
            <p:ph type="title" idx="2"/>
          </p:nvPr>
        </p:nvSpPr>
        <p:spPr>
          <a:xfrm>
            <a:off x="3495150" y="2177692"/>
            <a:ext cx="2153700" cy="38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Nguyễn Duy Cương</a:t>
            </a:r>
            <a:endParaRPr sz="1400" dirty="0"/>
          </a:p>
        </p:txBody>
      </p:sp>
      <p:sp>
        <p:nvSpPr>
          <p:cNvPr id="1857" name="Google Shape;1857;p52"/>
          <p:cNvSpPr txBox="1">
            <a:spLocks noGrp="1"/>
          </p:cNvSpPr>
          <p:nvPr>
            <p:ph type="title" idx="4"/>
          </p:nvPr>
        </p:nvSpPr>
        <p:spPr>
          <a:xfrm>
            <a:off x="2159925" y="4395531"/>
            <a:ext cx="2157900" cy="38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t>Nguyễn </a:t>
            </a:r>
            <a:r>
              <a:rPr lang="en-US" sz="1400" dirty="0" err="1"/>
              <a:t>Bá</a:t>
            </a:r>
            <a:r>
              <a:rPr lang="en-US" sz="1400" dirty="0"/>
              <a:t> </a:t>
            </a:r>
            <a:r>
              <a:rPr lang="en-US" sz="1400" dirty="0" err="1"/>
              <a:t>Trung</a:t>
            </a:r>
            <a:endParaRPr sz="1400" dirty="0"/>
          </a:p>
        </p:txBody>
      </p:sp>
      <p:sp>
        <p:nvSpPr>
          <p:cNvPr id="1859" name="Google Shape;1859;p52"/>
          <p:cNvSpPr txBox="1">
            <a:spLocks noGrp="1"/>
          </p:cNvSpPr>
          <p:nvPr>
            <p:ph type="title" idx="8"/>
          </p:nvPr>
        </p:nvSpPr>
        <p:spPr>
          <a:xfrm>
            <a:off x="6299571" y="2190865"/>
            <a:ext cx="2157900" cy="38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Nguyễn Đức Thắng</a:t>
            </a:r>
            <a:endParaRPr sz="1400" dirty="0"/>
          </a:p>
        </p:txBody>
      </p:sp>
      <p:sp>
        <p:nvSpPr>
          <p:cNvPr id="1861" name="Google Shape;1861;p52"/>
          <p:cNvSpPr txBox="1">
            <a:spLocks noGrp="1"/>
          </p:cNvSpPr>
          <p:nvPr>
            <p:ph type="title" idx="13"/>
          </p:nvPr>
        </p:nvSpPr>
        <p:spPr>
          <a:xfrm>
            <a:off x="5079872" y="4395531"/>
            <a:ext cx="2157900" cy="38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Nguyễn Đức Mạnh</a:t>
            </a:r>
            <a:endParaRPr sz="1400" dirty="0"/>
          </a:p>
        </p:txBody>
      </p:sp>
      <p:pic>
        <p:nvPicPr>
          <p:cNvPr id="16" name="Picture 14" descr="Không có mô tả.">
            <a:extLst>
              <a:ext uri="{FF2B5EF4-FFF2-40B4-BE49-F238E27FC236}">
                <a16:creationId xmlns:a16="http://schemas.microsoft.com/office/drawing/2014/main" id="{13A4A61E-6208-BDB9-91D0-0334999B90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1426" y="884702"/>
            <a:ext cx="1181843" cy="13061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7" name="Picture 6" descr="Mở ảnh">
            <a:extLst>
              <a:ext uri="{FF2B5EF4-FFF2-40B4-BE49-F238E27FC236}">
                <a16:creationId xmlns:a16="http://schemas.microsoft.com/office/drawing/2014/main" id="{72AB0476-8A02-B1CF-3326-D322CB24E2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1599" y="884702"/>
            <a:ext cx="1273421" cy="13659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8" name="Picture 10" descr="Mở ảnh">
            <a:extLst>
              <a:ext uri="{FF2B5EF4-FFF2-40B4-BE49-F238E27FC236}">
                <a16:creationId xmlns:a16="http://schemas.microsoft.com/office/drawing/2014/main" id="{302AA5B2-361A-0D6E-4585-FE7E6D693B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4930" y="884702"/>
            <a:ext cx="1189380" cy="13659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Picture 16" descr="Không có mô tả ảnh.">
            <a:extLst>
              <a:ext uri="{FF2B5EF4-FFF2-40B4-BE49-F238E27FC236}">
                <a16:creationId xmlns:a16="http://schemas.microsoft.com/office/drawing/2014/main" id="{A1FCA1B3-8F2D-0F6A-5484-88C64F5E0E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6539" y="2988004"/>
            <a:ext cx="1184673" cy="13350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 name="Picture 12" descr="Có thể là hình ảnh về 1 người, cây và đường">
            <a:extLst>
              <a:ext uri="{FF2B5EF4-FFF2-40B4-BE49-F238E27FC236}">
                <a16:creationId xmlns:a16="http://schemas.microsoft.com/office/drawing/2014/main" id="{2AE36518-41DF-A09E-B6BF-A765118194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4618" y="2985919"/>
            <a:ext cx="1184673" cy="13371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7070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750" fill="hold"/>
                                        <p:tgtEl>
                                          <p:spTgt spid="16"/>
                                        </p:tgtEl>
                                        <p:attrNameLst>
                                          <p:attrName>ppt_x</p:attrName>
                                        </p:attrNameLst>
                                      </p:cBhvr>
                                      <p:tavLst>
                                        <p:tav tm="0">
                                          <p:val>
                                            <p:strVal val="#ppt_x"/>
                                          </p:val>
                                        </p:tav>
                                        <p:tav tm="100000">
                                          <p:val>
                                            <p:strVal val="#ppt_x"/>
                                          </p:val>
                                        </p:tav>
                                      </p:tavLst>
                                    </p:anim>
                                    <p:anim calcmode="lin" valueType="num">
                                      <p:cBhvr additive="base">
                                        <p:cTn id="8" dur="75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4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ppt_x"/>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60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750" fill="hold"/>
                                        <p:tgtEl>
                                          <p:spTgt spid="18"/>
                                        </p:tgtEl>
                                        <p:attrNameLst>
                                          <p:attrName>ppt_x</p:attrName>
                                        </p:attrNameLst>
                                      </p:cBhvr>
                                      <p:tavLst>
                                        <p:tav tm="0">
                                          <p:val>
                                            <p:strVal val="#ppt_x"/>
                                          </p:val>
                                        </p:tav>
                                        <p:tav tm="100000">
                                          <p:val>
                                            <p:strVal val="#ppt_x"/>
                                          </p:val>
                                        </p:tav>
                                      </p:tavLst>
                                    </p:anim>
                                    <p:anim calcmode="lin" valueType="num">
                                      <p:cBhvr additive="base">
                                        <p:cTn id="16" dur="75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20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750" fill="hold"/>
                                        <p:tgtEl>
                                          <p:spTgt spid="19"/>
                                        </p:tgtEl>
                                        <p:attrNameLst>
                                          <p:attrName>ppt_x</p:attrName>
                                        </p:attrNameLst>
                                      </p:cBhvr>
                                      <p:tavLst>
                                        <p:tav tm="0">
                                          <p:val>
                                            <p:strVal val="#ppt_x"/>
                                          </p:val>
                                        </p:tav>
                                        <p:tav tm="100000">
                                          <p:val>
                                            <p:strVal val="#ppt_x"/>
                                          </p:val>
                                        </p:tav>
                                      </p:tavLst>
                                    </p:anim>
                                    <p:anim calcmode="lin" valueType="num">
                                      <p:cBhvr additive="base">
                                        <p:cTn id="20" dur="75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60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750" fill="hold"/>
                                        <p:tgtEl>
                                          <p:spTgt spid="20"/>
                                        </p:tgtEl>
                                        <p:attrNameLst>
                                          <p:attrName>ppt_x</p:attrName>
                                        </p:attrNameLst>
                                      </p:cBhvr>
                                      <p:tavLst>
                                        <p:tav tm="0">
                                          <p:val>
                                            <p:strVal val="#ppt_x"/>
                                          </p:val>
                                        </p:tav>
                                        <p:tav tm="100000">
                                          <p:val>
                                            <p:strVal val="#ppt_x"/>
                                          </p:val>
                                        </p:tav>
                                      </p:tavLst>
                                    </p:anim>
                                    <p:anim calcmode="lin" valueType="num">
                                      <p:cBhvr additive="base">
                                        <p:cTn id="24" dur="75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59"/>
        <p:cNvGrpSpPr/>
        <p:nvPr/>
      </p:nvGrpSpPr>
      <p:grpSpPr>
        <a:xfrm>
          <a:off x="0" y="0"/>
          <a:ext cx="0" cy="0"/>
          <a:chOff x="0" y="0"/>
          <a:chExt cx="0" cy="0"/>
        </a:xfrm>
      </p:grpSpPr>
      <p:sp>
        <p:nvSpPr>
          <p:cNvPr id="2260" name="Google Shape;2260;p55"/>
          <p:cNvSpPr txBox="1">
            <a:spLocks noGrp="1"/>
          </p:cNvSpPr>
          <p:nvPr>
            <p:ph type="title"/>
          </p:nvPr>
        </p:nvSpPr>
        <p:spPr>
          <a:xfrm>
            <a:off x="4740949" y="2131750"/>
            <a:ext cx="3196494" cy="121734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Thực hành</a:t>
            </a:r>
            <a:endParaRPr sz="4000" dirty="0"/>
          </a:p>
        </p:txBody>
      </p:sp>
      <p:grpSp>
        <p:nvGrpSpPr>
          <p:cNvPr id="2262" name="Google Shape;2262;p55"/>
          <p:cNvGrpSpPr/>
          <p:nvPr/>
        </p:nvGrpSpPr>
        <p:grpSpPr>
          <a:xfrm>
            <a:off x="-11" y="1075"/>
            <a:ext cx="1190638" cy="1191169"/>
            <a:chOff x="369195" y="1138234"/>
            <a:chExt cx="1250276" cy="1250833"/>
          </a:xfrm>
        </p:grpSpPr>
        <p:sp>
          <p:nvSpPr>
            <p:cNvPr id="2263" name="Google Shape;2263;p55"/>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55"/>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55"/>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55"/>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55"/>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55"/>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55"/>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55"/>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55"/>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2" name="Google Shape;2272;p55"/>
          <p:cNvGrpSpPr/>
          <p:nvPr/>
        </p:nvGrpSpPr>
        <p:grpSpPr>
          <a:xfrm>
            <a:off x="770699" y="671516"/>
            <a:ext cx="3397059" cy="3828927"/>
            <a:chOff x="770699" y="671516"/>
            <a:chExt cx="3397059" cy="3828927"/>
          </a:xfrm>
        </p:grpSpPr>
        <p:sp>
          <p:nvSpPr>
            <p:cNvPr id="2273" name="Google Shape;2273;p55"/>
            <p:cNvSpPr/>
            <p:nvPr/>
          </p:nvSpPr>
          <p:spPr>
            <a:xfrm>
              <a:off x="1832501" y="1157300"/>
              <a:ext cx="611804" cy="474638"/>
            </a:xfrm>
            <a:custGeom>
              <a:avLst/>
              <a:gdLst/>
              <a:ahLst/>
              <a:cxnLst/>
              <a:rect l="l" t="t" r="r" b="b"/>
              <a:pathLst>
                <a:path w="18256" h="14163" extrusionOk="0">
                  <a:moveTo>
                    <a:pt x="9904" y="4175"/>
                  </a:moveTo>
                  <a:cubicBezTo>
                    <a:pt x="11841" y="4175"/>
                    <a:pt x="13132" y="5388"/>
                    <a:pt x="12809" y="6950"/>
                  </a:cubicBezTo>
                  <a:cubicBezTo>
                    <a:pt x="12474" y="8554"/>
                    <a:pt x="10556" y="9912"/>
                    <a:pt x="8527" y="9984"/>
                  </a:cubicBezTo>
                  <a:cubicBezTo>
                    <a:pt x="8471" y="9986"/>
                    <a:pt x="8416" y="9987"/>
                    <a:pt x="8361" y="9987"/>
                  </a:cubicBezTo>
                  <a:cubicBezTo>
                    <a:pt x="6419" y="9987"/>
                    <a:pt x="5128" y="8769"/>
                    <a:pt x="5451" y="7209"/>
                  </a:cubicBezTo>
                  <a:cubicBezTo>
                    <a:pt x="5786" y="5607"/>
                    <a:pt x="7702" y="4249"/>
                    <a:pt x="9737" y="4178"/>
                  </a:cubicBezTo>
                  <a:cubicBezTo>
                    <a:pt x="9793" y="4176"/>
                    <a:pt x="9849" y="4175"/>
                    <a:pt x="9904" y="4175"/>
                  </a:cubicBezTo>
                  <a:close/>
                  <a:moveTo>
                    <a:pt x="11406" y="1"/>
                  </a:moveTo>
                  <a:cubicBezTo>
                    <a:pt x="11397" y="1"/>
                    <a:pt x="11387" y="1"/>
                    <a:pt x="11377" y="1"/>
                  </a:cubicBezTo>
                  <a:lnTo>
                    <a:pt x="9822" y="56"/>
                  </a:lnTo>
                  <a:cubicBezTo>
                    <a:pt x="9464" y="68"/>
                    <a:pt x="9123" y="311"/>
                    <a:pt x="9064" y="593"/>
                  </a:cubicBezTo>
                  <a:lnTo>
                    <a:pt x="8824" y="1750"/>
                  </a:lnTo>
                  <a:cubicBezTo>
                    <a:pt x="8805" y="1835"/>
                    <a:pt x="8815" y="1921"/>
                    <a:pt x="8855" y="1999"/>
                  </a:cubicBezTo>
                  <a:cubicBezTo>
                    <a:pt x="8001" y="2163"/>
                    <a:pt x="7173" y="2445"/>
                    <a:pt x="6394" y="2837"/>
                  </a:cubicBezTo>
                  <a:cubicBezTo>
                    <a:pt x="6384" y="2750"/>
                    <a:pt x="6344" y="2670"/>
                    <a:pt x="6279" y="2614"/>
                  </a:cubicBezTo>
                  <a:lnTo>
                    <a:pt x="5411" y="1830"/>
                  </a:lnTo>
                  <a:cubicBezTo>
                    <a:pt x="5309" y="1742"/>
                    <a:pt x="5166" y="1699"/>
                    <a:pt x="5010" y="1699"/>
                  </a:cubicBezTo>
                  <a:cubicBezTo>
                    <a:pt x="5000" y="1699"/>
                    <a:pt x="4989" y="1700"/>
                    <a:pt x="4978" y="1700"/>
                  </a:cubicBezTo>
                  <a:cubicBezTo>
                    <a:pt x="4803" y="1706"/>
                    <a:pt x="4632" y="1763"/>
                    <a:pt x="4487" y="1866"/>
                  </a:cubicBezTo>
                  <a:lnTo>
                    <a:pt x="3205" y="2769"/>
                  </a:lnTo>
                  <a:cubicBezTo>
                    <a:pt x="2910" y="2982"/>
                    <a:pt x="2843" y="3308"/>
                    <a:pt x="3054" y="3498"/>
                  </a:cubicBezTo>
                  <a:lnTo>
                    <a:pt x="3923" y="4283"/>
                  </a:lnTo>
                  <a:cubicBezTo>
                    <a:pt x="3999" y="4344"/>
                    <a:pt x="4089" y="4386"/>
                    <a:pt x="4186" y="4401"/>
                  </a:cubicBezTo>
                  <a:cubicBezTo>
                    <a:pt x="3616" y="4961"/>
                    <a:pt x="3159" y="5586"/>
                    <a:pt x="2851" y="6255"/>
                  </a:cubicBezTo>
                  <a:cubicBezTo>
                    <a:pt x="2765" y="6215"/>
                    <a:pt x="2670" y="6196"/>
                    <a:pt x="2575" y="6196"/>
                  </a:cubicBezTo>
                  <a:cubicBezTo>
                    <a:pt x="2565" y="6196"/>
                    <a:pt x="2556" y="6196"/>
                    <a:pt x="2546" y="6197"/>
                  </a:cubicBezTo>
                  <a:lnTo>
                    <a:pt x="1077" y="6249"/>
                  </a:lnTo>
                  <a:cubicBezTo>
                    <a:pt x="715" y="6262"/>
                    <a:pt x="374" y="6502"/>
                    <a:pt x="315" y="6786"/>
                  </a:cubicBezTo>
                  <a:lnTo>
                    <a:pt x="60" y="8013"/>
                  </a:lnTo>
                  <a:cubicBezTo>
                    <a:pt x="1" y="8290"/>
                    <a:pt x="232" y="8504"/>
                    <a:pt x="578" y="8504"/>
                  </a:cubicBezTo>
                  <a:cubicBezTo>
                    <a:pt x="588" y="8504"/>
                    <a:pt x="597" y="8504"/>
                    <a:pt x="607" y="8504"/>
                  </a:cubicBezTo>
                  <a:lnTo>
                    <a:pt x="2077" y="8451"/>
                  </a:lnTo>
                  <a:cubicBezTo>
                    <a:pt x="2190" y="8445"/>
                    <a:pt x="2304" y="8420"/>
                    <a:pt x="2409" y="8373"/>
                  </a:cubicBezTo>
                  <a:cubicBezTo>
                    <a:pt x="2441" y="9009"/>
                    <a:pt x="2641" y="9624"/>
                    <a:pt x="2988" y="10156"/>
                  </a:cubicBezTo>
                  <a:cubicBezTo>
                    <a:pt x="2875" y="10182"/>
                    <a:pt x="2767" y="10230"/>
                    <a:pt x="2673" y="10297"/>
                  </a:cubicBezTo>
                  <a:lnTo>
                    <a:pt x="1462" y="11154"/>
                  </a:lnTo>
                  <a:cubicBezTo>
                    <a:pt x="1167" y="11365"/>
                    <a:pt x="1100" y="11689"/>
                    <a:pt x="1311" y="11883"/>
                  </a:cubicBezTo>
                  <a:lnTo>
                    <a:pt x="2233" y="12708"/>
                  </a:lnTo>
                  <a:cubicBezTo>
                    <a:pt x="2331" y="12801"/>
                    <a:pt x="2474" y="12845"/>
                    <a:pt x="2629" y="12845"/>
                  </a:cubicBezTo>
                  <a:cubicBezTo>
                    <a:pt x="2639" y="12845"/>
                    <a:pt x="2650" y="12845"/>
                    <a:pt x="2660" y="12845"/>
                  </a:cubicBezTo>
                  <a:cubicBezTo>
                    <a:pt x="2837" y="12838"/>
                    <a:pt x="3009" y="12779"/>
                    <a:pt x="3155" y="12676"/>
                  </a:cubicBezTo>
                  <a:lnTo>
                    <a:pt x="4363" y="11819"/>
                  </a:lnTo>
                  <a:cubicBezTo>
                    <a:pt x="4451" y="11758"/>
                    <a:pt x="4523" y="11678"/>
                    <a:pt x="4573" y="11586"/>
                  </a:cubicBezTo>
                  <a:cubicBezTo>
                    <a:pt x="5190" y="11923"/>
                    <a:pt x="5914" y="12154"/>
                    <a:pt x="6721" y="12259"/>
                  </a:cubicBezTo>
                  <a:cubicBezTo>
                    <a:pt x="6653" y="12331"/>
                    <a:pt x="6605" y="12419"/>
                    <a:pt x="6582" y="12514"/>
                  </a:cubicBezTo>
                  <a:lnTo>
                    <a:pt x="6342" y="13672"/>
                  </a:lnTo>
                  <a:cubicBezTo>
                    <a:pt x="6284" y="13948"/>
                    <a:pt x="6514" y="14163"/>
                    <a:pt x="6856" y="14163"/>
                  </a:cubicBezTo>
                  <a:cubicBezTo>
                    <a:pt x="6865" y="14163"/>
                    <a:pt x="6875" y="14163"/>
                    <a:pt x="6885" y="14162"/>
                  </a:cubicBezTo>
                  <a:lnTo>
                    <a:pt x="8443" y="14108"/>
                  </a:lnTo>
                  <a:cubicBezTo>
                    <a:pt x="8798" y="14095"/>
                    <a:pt x="9140" y="13855"/>
                    <a:pt x="9198" y="13571"/>
                  </a:cubicBezTo>
                  <a:lnTo>
                    <a:pt x="9441" y="12413"/>
                  </a:lnTo>
                  <a:cubicBezTo>
                    <a:pt x="9459" y="12329"/>
                    <a:pt x="9447" y="12240"/>
                    <a:pt x="9407" y="12165"/>
                  </a:cubicBezTo>
                  <a:cubicBezTo>
                    <a:pt x="10262" y="12000"/>
                    <a:pt x="11089" y="11718"/>
                    <a:pt x="11868" y="11329"/>
                  </a:cubicBezTo>
                  <a:cubicBezTo>
                    <a:pt x="11878" y="11413"/>
                    <a:pt x="11920" y="11493"/>
                    <a:pt x="11984" y="11550"/>
                  </a:cubicBezTo>
                  <a:lnTo>
                    <a:pt x="12853" y="12331"/>
                  </a:lnTo>
                  <a:cubicBezTo>
                    <a:pt x="12952" y="12424"/>
                    <a:pt x="13095" y="12468"/>
                    <a:pt x="13251" y="12468"/>
                  </a:cubicBezTo>
                  <a:cubicBezTo>
                    <a:pt x="13261" y="12468"/>
                    <a:pt x="13272" y="12468"/>
                    <a:pt x="13282" y="12468"/>
                  </a:cubicBezTo>
                  <a:cubicBezTo>
                    <a:pt x="13459" y="12461"/>
                    <a:pt x="13630" y="12403"/>
                    <a:pt x="13775" y="12299"/>
                  </a:cubicBezTo>
                  <a:lnTo>
                    <a:pt x="15055" y="11396"/>
                  </a:lnTo>
                  <a:cubicBezTo>
                    <a:pt x="15352" y="11184"/>
                    <a:pt x="15419" y="10859"/>
                    <a:pt x="15207" y="10668"/>
                  </a:cubicBezTo>
                  <a:lnTo>
                    <a:pt x="14337" y="9883"/>
                  </a:lnTo>
                  <a:cubicBezTo>
                    <a:pt x="14263" y="9819"/>
                    <a:pt x="14173" y="9777"/>
                    <a:pt x="14078" y="9763"/>
                  </a:cubicBezTo>
                  <a:cubicBezTo>
                    <a:pt x="14649" y="9203"/>
                    <a:pt x="15103" y="8577"/>
                    <a:pt x="15411" y="7912"/>
                  </a:cubicBezTo>
                  <a:cubicBezTo>
                    <a:pt x="15498" y="7948"/>
                    <a:pt x="15590" y="7965"/>
                    <a:pt x="15683" y="7965"/>
                  </a:cubicBezTo>
                  <a:cubicBezTo>
                    <a:pt x="15693" y="7965"/>
                    <a:pt x="15704" y="7965"/>
                    <a:pt x="15714" y="7965"/>
                  </a:cubicBezTo>
                  <a:lnTo>
                    <a:pt x="17185" y="7912"/>
                  </a:lnTo>
                  <a:cubicBezTo>
                    <a:pt x="17547" y="7900"/>
                    <a:pt x="17882" y="7662"/>
                    <a:pt x="17943" y="7378"/>
                  </a:cubicBezTo>
                  <a:lnTo>
                    <a:pt x="18198" y="6150"/>
                  </a:lnTo>
                  <a:cubicBezTo>
                    <a:pt x="18255" y="5874"/>
                    <a:pt x="18030" y="5659"/>
                    <a:pt x="17684" y="5659"/>
                  </a:cubicBezTo>
                  <a:cubicBezTo>
                    <a:pt x="17675" y="5659"/>
                    <a:pt x="17665" y="5659"/>
                    <a:pt x="17655" y="5660"/>
                  </a:cubicBezTo>
                  <a:lnTo>
                    <a:pt x="16185" y="5712"/>
                  </a:lnTo>
                  <a:cubicBezTo>
                    <a:pt x="16072" y="5717"/>
                    <a:pt x="15958" y="5744"/>
                    <a:pt x="15855" y="5788"/>
                  </a:cubicBezTo>
                  <a:cubicBezTo>
                    <a:pt x="15823" y="5152"/>
                    <a:pt x="15625" y="4538"/>
                    <a:pt x="15276" y="4005"/>
                  </a:cubicBezTo>
                  <a:cubicBezTo>
                    <a:pt x="15390" y="3980"/>
                    <a:pt x="15495" y="3931"/>
                    <a:pt x="15590" y="3866"/>
                  </a:cubicBezTo>
                  <a:lnTo>
                    <a:pt x="16800" y="3009"/>
                  </a:lnTo>
                  <a:cubicBezTo>
                    <a:pt x="17097" y="2801"/>
                    <a:pt x="17164" y="2473"/>
                    <a:pt x="16952" y="2279"/>
                  </a:cubicBezTo>
                  <a:lnTo>
                    <a:pt x="16032" y="1454"/>
                  </a:lnTo>
                  <a:cubicBezTo>
                    <a:pt x="15933" y="1365"/>
                    <a:pt x="15789" y="1323"/>
                    <a:pt x="15633" y="1323"/>
                  </a:cubicBezTo>
                  <a:cubicBezTo>
                    <a:pt x="15622" y="1323"/>
                    <a:pt x="15611" y="1323"/>
                    <a:pt x="15600" y="1323"/>
                  </a:cubicBezTo>
                  <a:cubicBezTo>
                    <a:pt x="15423" y="1329"/>
                    <a:pt x="15253" y="1386"/>
                    <a:pt x="15108" y="1487"/>
                  </a:cubicBezTo>
                  <a:lnTo>
                    <a:pt x="13899" y="2344"/>
                  </a:lnTo>
                  <a:cubicBezTo>
                    <a:pt x="13813" y="2403"/>
                    <a:pt x="13741" y="2483"/>
                    <a:pt x="13689" y="2576"/>
                  </a:cubicBezTo>
                  <a:cubicBezTo>
                    <a:pt x="13072" y="2243"/>
                    <a:pt x="12350" y="2009"/>
                    <a:pt x="11541" y="1904"/>
                  </a:cubicBezTo>
                  <a:cubicBezTo>
                    <a:pt x="11611" y="1833"/>
                    <a:pt x="11657" y="1744"/>
                    <a:pt x="11680" y="1647"/>
                  </a:cubicBezTo>
                  <a:lnTo>
                    <a:pt x="11923" y="490"/>
                  </a:lnTo>
                  <a:cubicBezTo>
                    <a:pt x="11978" y="217"/>
                    <a:pt x="11748" y="1"/>
                    <a:pt x="114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5"/>
            <p:cNvSpPr/>
            <p:nvPr/>
          </p:nvSpPr>
          <p:spPr>
            <a:xfrm>
              <a:off x="2647900" y="2732462"/>
              <a:ext cx="1519858" cy="1178964"/>
            </a:xfrm>
            <a:custGeom>
              <a:avLst/>
              <a:gdLst/>
              <a:ahLst/>
              <a:cxnLst/>
              <a:rect l="l" t="t" r="r" b="b"/>
              <a:pathLst>
                <a:path w="18256" h="14163" extrusionOk="0">
                  <a:moveTo>
                    <a:pt x="9904" y="4175"/>
                  </a:moveTo>
                  <a:cubicBezTo>
                    <a:pt x="11841" y="4175"/>
                    <a:pt x="13132" y="5388"/>
                    <a:pt x="12809" y="6950"/>
                  </a:cubicBezTo>
                  <a:cubicBezTo>
                    <a:pt x="12474" y="8554"/>
                    <a:pt x="10556" y="9912"/>
                    <a:pt x="8527" y="9984"/>
                  </a:cubicBezTo>
                  <a:cubicBezTo>
                    <a:pt x="8471" y="9986"/>
                    <a:pt x="8416" y="9987"/>
                    <a:pt x="8361" y="9987"/>
                  </a:cubicBezTo>
                  <a:cubicBezTo>
                    <a:pt x="6419" y="9987"/>
                    <a:pt x="5128" y="8769"/>
                    <a:pt x="5451" y="7209"/>
                  </a:cubicBezTo>
                  <a:cubicBezTo>
                    <a:pt x="5786" y="5607"/>
                    <a:pt x="7702" y="4249"/>
                    <a:pt x="9737" y="4178"/>
                  </a:cubicBezTo>
                  <a:cubicBezTo>
                    <a:pt x="9793" y="4176"/>
                    <a:pt x="9849" y="4175"/>
                    <a:pt x="9904" y="4175"/>
                  </a:cubicBezTo>
                  <a:close/>
                  <a:moveTo>
                    <a:pt x="11406" y="1"/>
                  </a:moveTo>
                  <a:cubicBezTo>
                    <a:pt x="11397" y="1"/>
                    <a:pt x="11387" y="1"/>
                    <a:pt x="11377" y="1"/>
                  </a:cubicBezTo>
                  <a:lnTo>
                    <a:pt x="9822" y="56"/>
                  </a:lnTo>
                  <a:cubicBezTo>
                    <a:pt x="9464" y="68"/>
                    <a:pt x="9123" y="311"/>
                    <a:pt x="9064" y="593"/>
                  </a:cubicBezTo>
                  <a:lnTo>
                    <a:pt x="8824" y="1750"/>
                  </a:lnTo>
                  <a:cubicBezTo>
                    <a:pt x="8805" y="1835"/>
                    <a:pt x="8815" y="1921"/>
                    <a:pt x="8855" y="1999"/>
                  </a:cubicBezTo>
                  <a:cubicBezTo>
                    <a:pt x="8001" y="2163"/>
                    <a:pt x="7173" y="2445"/>
                    <a:pt x="6394" y="2837"/>
                  </a:cubicBezTo>
                  <a:cubicBezTo>
                    <a:pt x="6384" y="2750"/>
                    <a:pt x="6344" y="2670"/>
                    <a:pt x="6279" y="2614"/>
                  </a:cubicBezTo>
                  <a:lnTo>
                    <a:pt x="5411" y="1830"/>
                  </a:lnTo>
                  <a:cubicBezTo>
                    <a:pt x="5309" y="1742"/>
                    <a:pt x="5166" y="1699"/>
                    <a:pt x="5010" y="1699"/>
                  </a:cubicBezTo>
                  <a:cubicBezTo>
                    <a:pt x="5000" y="1699"/>
                    <a:pt x="4989" y="1700"/>
                    <a:pt x="4978" y="1700"/>
                  </a:cubicBezTo>
                  <a:cubicBezTo>
                    <a:pt x="4803" y="1706"/>
                    <a:pt x="4632" y="1763"/>
                    <a:pt x="4487" y="1866"/>
                  </a:cubicBezTo>
                  <a:lnTo>
                    <a:pt x="3205" y="2769"/>
                  </a:lnTo>
                  <a:cubicBezTo>
                    <a:pt x="2910" y="2982"/>
                    <a:pt x="2843" y="3308"/>
                    <a:pt x="3054" y="3498"/>
                  </a:cubicBezTo>
                  <a:lnTo>
                    <a:pt x="3923" y="4283"/>
                  </a:lnTo>
                  <a:cubicBezTo>
                    <a:pt x="3999" y="4344"/>
                    <a:pt x="4089" y="4386"/>
                    <a:pt x="4186" y="4401"/>
                  </a:cubicBezTo>
                  <a:cubicBezTo>
                    <a:pt x="3616" y="4961"/>
                    <a:pt x="3159" y="5586"/>
                    <a:pt x="2851" y="6255"/>
                  </a:cubicBezTo>
                  <a:cubicBezTo>
                    <a:pt x="2765" y="6215"/>
                    <a:pt x="2670" y="6196"/>
                    <a:pt x="2575" y="6196"/>
                  </a:cubicBezTo>
                  <a:cubicBezTo>
                    <a:pt x="2565" y="6196"/>
                    <a:pt x="2556" y="6196"/>
                    <a:pt x="2546" y="6197"/>
                  </a:cubicBezTo>
                  <a:lnTo>
                    <a:pt x="1077" y="6249"/>
                  </a:lnTo>
                  <a:cubicBezTo>
                    <a:pt x="715" y="6262"/>
                    <a:pt x="374" y="6502"/>
                    <a:pt x="315" y="6786"/>
                  </a:cubicBezTo>
                  <a:lnTo>
                    <a:pt x="60" y="8013"/>
                  </a:lnTo>
                  <a:cubicBezTo>
                    <a:pt x="1" y="8290"/>
                    <a:pt x="232" y="8504"/>
                    <a:pt x="578" y="8504"/>
                  </a:cubicBezTo>
                  <a:cubicBezTo>
                    <a:pt x="588" y="8504"/>
                    <a:pt x="597" y="8504"/>
                    <a:pt x="607" y="8504"/>
                  </a:cubicBezTo>
                  <a:lnTo>
                    <a:pt x="2077" y="8451"/>
                  </a:lnTo>
                  <a:cubicBezTo>
                    <a:pt x="2190" y="8445"/>
                    <a:pt x="2304" y="8420"/>
                    <a:pt x="2409" y="8373"/>
                  </a:cubicBezTo>
                  <a:cubicBezTo>
                    <a:pt x="2441" y="9009"/>
                    <a:pt x="2641" y="9624"/>
                    <a:pt x="2988" y="10156"/>
                  </a:cubicBezTo>
                  <a:cubicBezTo>
                    <a:pt x="2875" y="10182"/>
                    <a:pt x="2767" y="10230"/>
                    <a:pt x="2673" y="10297"/>
                  </a:cubicBezTo>
                  <a:lnTo>
                    <a:pt x="1462" y="11154"/>
                  </a:lnTo>
                  <a:cubicBezTo>
                    <a:pt x="1167" y="11365"/>
                    <a:pt x="1100" y="11689"/>
                    <a:pt x="1311" y="11883"/>
                  </a:cubicBezTo>
                  <a:lnTo>
                    <a:pt x="2233" y="12708"/>
                  </a:lnTo>
                  <a:cubicBezTo>
                    <a:pt x="2331" y="12801"/>
                    <a:pt x="2474" y="12845"/>
                    <a:pt x="2629" y="12845"/>
                  </a:cubicBezTo>
                  <a:cubicBezTo>
                    <a:pt x="2639" y="12845"/>
                    <a:pt x="2650" y="12845"/>
                    <a:pt x="2660" y="12845"/>
                  </a:cubicBezTo>
                  <a:cubicBezTo>
                    <a:pt x="2837" y="12838"/>
                    <a:pt x="3009" y="12779"/>
                    <a:pt x="3155" y="12676"/>
                  </a:cubicBezTo>
                  <a:lnTo>
                    <a:pt x="4363" y="11819"/>
                  </a:lnTo>
                  <a:cubicBezTo>
                    <a:pt x="4451" y="11758"/>
                    <a:pt x="4523" y="11678"/>
                    <a:pt x="4573" y="11586"/>
                  </a:cubicBezTo>
                  <a:cubicBezTo>
                    <a:pt x="5190" y="11923"/>
                    <a:pt x="5914" y="12154"/>
                    <a:pt x="6721" y="12259"/>
                  </a:cubicBezTo>
                  <a:cubicBezTo>
                    <a:pt x="6653" y="12331"/>
                    <a:pt x="6605" y="12419"/>
                    <a:pt x="6582" y="12514"/>
                  </a:cubicBezTo>
                  <a:lnTo>
                    <a:pt x="6342" y="13672"/>
                  </a:lnTo>
                  <a:cubicBezTo>
                    <a:pt x="6284" y="13948"/>
                    <a:pt x="6514" y="14163"/>
                    <a:pt x="6856" y="14163"/>
                  </a:cubicBezTo>
                  <a:cubicBezTo>
                    <a:pt x="6865" y="14163"/>
                    <a:pt x="6875" y="14163"/>
                    <a:pt x="6885" y="14162"/>
                  </a:cubicBezTo>
                  <a:lnTo>
                    <a:pt x="8443" y="14108"/>
                  </a:lnTo>
                  <a:cubicBezTo>
                    <a:pt x="8798" y="14095"/>
                    <a:pt x="9140" y="13855"/>
                    <a:pt x="9198" y="13571"/>
                  </a:cubicBezTo>
                  <a:lnTo>
                    <a:pt x="9441" y="12413"/>
                  </a:lnTo>
                  <a:cubicBezTo>
                    <a:pt x="9459" y="12329"/>
                    <a:pt x="9447" y="12240"/>
                    <a:pt x="9407" y="12165"/>
                  </a:cubicBezTo>
                  <a:cubicBezTo>
                    <a:pt x="10262" y="12000"/>
                    <a:pt x="11089" y="11718"/>
                    <a:pt x="11868" y="11329"/>
                  </a:cubicBezTo>
                  <a:cubicBezTo>
                    <a:pt x="11878" y="11413"/>
                    <a:pt x="11920" y="11493"/>
                    <a:pt x="11984" y="11550"/>
                  </a:cubicBezTo>
                  <a:lnTo>
                    <a:pt x="12853" y="12331"/>
                  </a:lnTo>
                  <a:cubicBezTo>
                    <a:pt x="12952" y="12424"/>
                    <a:pt x="13095" y="12468"/>
                    <a:pt x="13251" y="12468"/>
                  </a:cubicBezTo>
                  <a:cubicBezTo>
                    <a:pt x="13261" y="12468"/>
                    <a:pt x="13272" y="12468"/>
                    <a:pt x="13282" y="12468"/>
                  </a:cubicBezTo>
                  <a:cubicBezTo>
                    <a:pt x="13459" y="12461"/>
                    <a:pt x="13630" y="12403"/>
                    <a:pt x="13775" y="12299"/>
                  </a:cubicBezTo>
                  <a:lnTo>
                    <a:pt x="15055" y="11396"/>
                  </a:lnTo>
                  <a:cubicBezTo>
                    <a:pt x="15352" y="11184"/>
                    <a:pt x="15419" y="10859"/>
                    <a:pt x="15207" y="10668"/>
                  </a:cubicBezTo>
                  <a:lnTo>
                    <a:pt x="14337" y="9883"/>
                  </a:lnTo>
                  <a:cubicBezTo>
                    <a:pt x="14263" y="9819"/>
                    <a:pt x="14173" y="9777"/>
                    <a:pt x="14078" y="9763"/>
                  </a:cubicBezTo>
                  <a:cubicBezTo>
                    <a:pt x="14649" y="9203"/>
                    <a:pt x="15103" y="8577"/>
                    <a:pt x="15411" y="7912"/>
                  </a:cubicBezTo>
                  <a:cubicBezTo>
                    <a:pt x="15498" y="7948"/>
                    <a:pt x="15590" y="7965"/>
                    <a:pt x="15683" y="7965"/>
                  </a:cubicBezTo>
                  <a:cubicBezTo>
                    <a:pt x="15693" y="7965"/>
                    <a:pt x="15704" y="7965"/>
                    <a:pt x="15714" y="7965"/>
                  </a:cubicBezTo>
                  <a:lnTo>
                    <a:pt x="17185" y="7912"/>
                  </a:lnTo>
                  <a:cubicBezTo>
                    <a:pt x="17547" y="7900"/>
                    <a:pt x="17882" y="7662"/>
                    <a:pt x="17943" y="7378"/>
                  </a:cubicBezTo>
                  <a:lnTo>
                    <a:pt x="18198" y="6150"/>
                  </a:lnTo>
                  <a:cubicBezTo>
                    <a:pt x="18255" y="5874"/>
                    <a:pt x="18030" y="5659"/>
                    <a:pt x="17684" y="5659"/>
                  </a:cubicBezTo>
                  <a:cubicBezTo>
                    <a:pt x="17675" y="5659"/>
                    <a:pt x="17665" y="5659"/>
                    <a:pt x="17655" y="5660"/>
                  </a:cubicBezTo>
                  <a:lnTo>
                    <a:pt x="16185" y="5712"/>
                  </a:lnTo>
                  <a:cubicBezTo>
                    <a:pt x="16072" y="5717"/>
                    <a:pt x="15958" y="5744"/>
                    <a:pt x="15855" y="5788"/>
                  </a:cubicBezTo>
                  <a:cubicBezTo>
                    <a:pt x="15823" y="5152"/>
                    <a:pt x="15625" y="4538"/>
                    <a:pt x="15276" y="4005"/>
                  </a:cubicBezTo>
                  <a:cubicBezTo>
                    <a:pt x="15390" y="3980"/>
                    <a:pt x="15495" y="3931"/>
                    <a:pt x="15590" y="3866"/>
                  </a:cubicBezTo>
                  <a:lnTo>
                    <a:pt x="16800" y="3009"/>
                  </a:lnTo>
                  <a:cubicBezTo>
                    <a:pt x="17097" y="2801"/>
                    <a:pt x="17164" y="2473"/>
                    <a:pt x="16952" y="2279"/>
                  </a:cubicBezTo>
                  <a:lnTo>
                    <a:pt x="16032" y="1454"/>
                  </a:lnTo>
                  <a:cubicBezTo>
                    <a:pt x="15933" y="1365"/>
                    <a:pt x="15789" y="1323"/>
                    <a:pt x="15633" y="1323"/>
                  </a:cubicBezTo>
                  <a:cubicBezTo>
                    <a:pt x="15622" y="1323"/>
                    <a:pt x="15611" y="1323"/>
                    <a:pt x="15600" y="1323"/>
                  </a:cubicBezTo>
                  <a:cubicBezTo>
                    <a:pt x="15423" y="1329"/>
                    <a:pt x="15253" y="1386"/>
                    <a:pt x="15108" y="1487"/>
                  </a:cubicBezTo>
                  <a:lnTo>
                    <a:pt x="13899" y="2344"/>
                  </a:lnTo>
                  <a:cubicBezTo>
                    <a:pt x="13813" y="2403"/>
                    <a:pt x="13741" y="2483"/>
                    <a:pt x="13689" y="2576"/>
                  </a:cubicBezTo>
                  <a:cubicBezTo>
                    <a:pt x="13072" y="2243"/>
                    <a:pt x="12350" y="2009"/>
                    <a:pt x="11541" y="1904"/>
                  </a:cubicBezTo>
                  <a:cubicBezTo>
                    <a:pt x="11611" y="1833"/>
                    <a:pt x="11657" y="1744"/>
                    <a:pt x="11680" y="1647"/>
                  </a:cubicBezTo>
                  <a:lnTo>
                    <a:pt x="11923" y="490"/>
                  </a:lnTo>
                  <a:cubicBezTo>
                    <a:pt x="11978" y="217"/>
                    <a:pt x="11748" y="1"/>
                    <a:pt x="114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5" name="Google Shape;2275;p55"/>
            <p:cNvGrpSpPr/>
            <p:nvPr/>
          </p:nvGrpSpPr>
          <p:grpSpPr>
            <a:xfrm>
              <a:off x="1940278" y="671516"/>
              <a:ext cx="1898350" cy="3596116"/>
              <a:chOff x="-3332946" y="193497"/>
              <a:chExt cx="2080611" cy="3941381"/>
            </a:xfrm>
          </p:grpSpPr>
          <p:sp>
            <p:nvSpPr>
              <p:cNvPr id="2276" name="Google Shape;2276;p55"/>
              <p:cNvSpPr/>
              <p:nvPr/>
            </p:nvSpPr>
            <p:spPr>
              <a:xfrm>
                <a:off x="-2747291" y="893772"/>
                <a:ext cx="100082" cy="37348"/>
              </a:xfrm>
              <a:custGeom>
                <a:avLst/>
                <a:gdLst/>
                <a:ahLst/>
                <a:cxnLst/>
                <a:rect l="l" t="t" r="r" b="b"/>
                <a:pathLst>
                  <a:path w="4668" h="1742" extrusionOk="0">
                    <a:moveTo>
                      <a:pt x="2038" y="485"/>
                    </a:moveTo>
                    <a:lnTo>
                      <a:pt x="1885" y="1257"/>
                    </a:lnTo>
                    <a:lnTo>
                      <a:pt x="2266" y="1257"/>
                    </a:lnTo>
                    <a:lnTo>
                      <a:pt x="2419" y="485"/>
                    </a:lnTo>
                    <a:close/>
                    <a:moveTo>
                      <a:pt x="2594" y="485"/>
                    </a:moveTo>
                    <a:lnTo>
                      <a:pt x="2440" y="1257"/>
                    </a:lnTo>
                    <a:lnTo>
                      <a:pt x="2819" y="1257"/>
                    </a:lnTo>
                    <a:lnTo>
                      <a:pt x="2973" y="485"/>
                    </a:lnTo>
                    <a:close/>
                    <a:moveTo>
                      <a:pt x="3148" y="485"/>
                    </a:moveTo>
                    <a:lnTo>
                      <a:pt x="2994" y="1257"/>
                    </a:lnTo>
                    <a:lnTo>
                      <a:pt x="3375" y="1257"/>
                    </a:lnTo>
                    <a:lnTo>
                      <a:pt x="3529" y="485"/>
                    </a:lnTo>
                    <a:close/>
                    <a:moveTo>
                      <a:pt x="3704" y="485"/>
                    </a:moveTo>
                    <a:lnTo>
                      <a:pt x="3550" y="1257"/>
                    </a:lnTo>
                    <a:lnTo>
                      <a:pt x="3929" y="1257"/>
                    </a:lnTo>
                    <a:lnTo>
                      <a:pt x="4082" y="485"/>
                    </a:lnTo>
                    <a:close/>
                    <a:moveTo>
                      <a:pt x="209" y="350"/>
                    </a:moveTo>
                    <a:lnTo>
                      <a:pt x="1" y="1392"/>
                    </a:lnTo>
                    <a:lnTo>
                      <a:pt x="478" y="1392"/>
                    </a:lnTo>
                    <a:lnTo>
                      <a:pt x="687" y="350"/>
                    </a:lnTo>
                    <a:close/>
                    <a:moveTo>
                      <a:pt x="4304" y="306"/>
                    </a:moveTo>
                    <a:lnTo>
                      <a:pt x="4078" y="1436"/>
                    </a:lnTo>
                    <a:lnTo>
                      <a:pt x="948" y="1436"/>
                    </a:lnTo>
                    <a:lnTo>
                      <a:pt x="1173" y="306"/>
                    </a:lnTo>
                    <a:close/>
                    <a:moveTo>
                      <a:pt x="4668" y="0"/>
                    </a:moveTo>
                    <a:lnTo>
                      <a:pt x="929" y="3"/>
                    </a:lnTo>
                    <a:lnTo>
                      <a:pt x="584" y="1741"/>
                    </a:lnTo>
                    <a:lnTo>
                      <a:pt x="4322" y="1741"/>
                    </a:lnTo>
                    <a:lnTo>
                      <a:pt x="46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5"/>
              <p:cNvSpPr/>
              <p:nvPr/>
            </p:nvSpPr>
            <p:spPr>
              <a:xfrm>
                <a:off x="-2841220" y="966797"/>
                <a:ext cx="120986" cy="91935"/>
              </a:xfrm>
              <a:custGeom>
                <a:avLst/>
                <a:gdLst/>
                <a:ahLst/>
                <a:cxnLst/>
                <a:rect l="l" t="t" r="r" b="b"/>
                <a:pathLst>
                  <a:path w="5643" h="4288" extrusionOk="0">
                    <a:moveTo>
                      <a:pt x="3295" y="0"/>
                    </a:moveTo>
                    <a:cubicBezTo>
                      <a:pt x="3284" y="0"/>
                      <a:pt x="3273" y="0"/>
                      <a:pt x="3262" y="1"/>
                    </a:cubicBezTo>
                    <a:cubicBezTo>
                      <a:pt x="2982" y="13"/>
                      <a:pt x="2712" y="104"/>
                      <a:pt x="2485" y="264"/>
                    </a:cubicBezTo>
                    <a:lnTo>
                      <a:pt x="466" y="1691"/>
                    </a:lnTo>
                    <a:cubicBezTo>
                      <a:pt x="152" y="1916"/>
                      <a:pt x="1" y="2224"/>
                      <a:pt x="41" y="2495"/>
                    </a:cubicBezTo>
                    <a:cubicBezTo>
                      <a:pt x="62" y="2628"/>
                      <a:pt x="127" y="2750"/>
                      <a:pt x="228" y="2838"/>
                    </a:cubicBezTo>
                    <a:lnTo>
                      <a:pt x="1599" y="4074"/>
                    </a:lnTo>
                    <a:cubicBezTo>
                      <a:pt x="1758" y="4217"/>
                      <a:pt x="1987" y="4287"/>
                      <a:pt x="2234" y="4287"/>
                    </a:cubicBezTo>
                    <a:cubicBezTo>
                      <a:pt x="2248" y="4287"/>
                      <a:pt x="2262" y="4287"/>
                      <a:pt x="2276" y="4287"/>
                    </a:cubicBezTo>
                    <a:cubicBezTo>
                      <a:pt x="2554" y="4274"/>
                      <a:pt x="2824" y="4183"/>
                      <a:pt x="3053" y="4023"/>
                    </a:cubicBezTo>
                    <a:lnTo>
                      <a:pt x="5070" y="2594"/>
                    </a:lnTo>
                    <a:cubicBezTo>
                      <a:pt x="5535" y="2261"/>
                      <a:pt x="5643" y="1748"/>
                      <a:pt x="5310" y="1445"/>
                    </a:cubicBezTo>
                    <a:lnTo>
                      <a:pt x="3940" y="213"/>
                    </a:lnTo>
                    <a:cubicBezTo>
                      <a:pt x="3824" y="114"/>
                      <a:pt x="3685" y="47"/>
                      <a:pt x="3533" y="22"/>
                    </a:cubicBezTo>
                    <a:cubicBezTo>
                      <a:pt x="3456" y="7"/>
                      <a:pt x="3375" y="0"/>
                      <a:pt x="3295" y="0"/>
                    </a:cubicBezTo>
                    <a:close/>
                  </a:path>
                </a:pathLst>
              </a:custGeom>
              <a:solidFill>
                <a:srgbClr val="B0C9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8" name="Google Shape;2278;p55"/>
              <p:cNvGrpSpPr/>
              <p:nvPr/>
            </p:nvGrpSpPr>
            <p:grpSpPr>
              <a:xfrm>
                <a:off x="-3332946" y="193497"/>
                <a:ext cx="2080611" cy="3941381"/>
                <a:chOff x="-3332946" y="193497"/>
                <a:chExt cx="2080611" cy="3941381"/>
              </a:xfrm>
            </p:grpSpPr>
            <p:sp>
              <p:nvSpPr>
                <p:cNvPr id="2279" name="Google Shape;2279;p55"/>
                <p:cNvSpPr/>
                <p:nvPr/>
              </p:nvSpPr>
              <p:spPr>
                <a:xfrm>
                  <a:off x="-3210095" y="3307316"/>
                  <a:ext cx="823039" cy="823060"/>
                </a:xfrm>
                <a:custGeom>
                  <a:avLst/>
                  <a:gdLst/>
                  <a:ahLst/>
                  <a:cxnLst/>
                  <a:rect l="l" t="t" r="r" b="b"/>
                  <a:pathLst>
                    <a:path w="38388" h="38389" extrusionOk="0">
                      <a:moveTo>
                        <a:pt x="19195" y="1"/>
                      </a:moveTo>
                      <a:cubicBezTo>
                        <a:pt x="14103" y="1"/>
                        <a:pt x="9221" y="2024"/>
                        <a:pt x="5621" y="5624"/>
                      </a:cubicBezTo>
                      <a:cubicBezTo>
                        <a:pt x="2024" y="9223"/>
                        <a:pt x="1" y="14105"/>
                        <a:pt x="1" y="19196"/>
                      </a:cubicBezTo>
                      <a:cubicBezTo>
                        <a:pt x="1" y="24286"/>
                        <a:pt x="2024" y="29168"/>
                        <a:pt x="5621" y="32767"/>
                      </a:cubicBezTo>
                      <a:cubicBezTo>
                        <a:pt x="9221" y="36367"/>
                        <a:pt x="14103" y="38388"/>
                        <a:pt x="19195" y="38388"/>
                      </a:cubicBezTo>
                      <a:cubicBezTo>
                        <a:pt x="24285" y="38388"/>
                        <a:pt x="29167" y="36367"/>
                        <a:pt x="32767" y="32767"/>
                      </a:cubicBezTo>
                      <a:cubicBezTo>
                        <a:pt x="36365" y="29168"/>
                        <a:pt x="38388" y="24286"/>
                        <a:pt x="38388" y="19196"/>
                      </a:cubicBezTo>
                      <a:cubicBezTo>
                        <a:pt x="38388" y="14105"/>
                        <a:pt x="36365" y="9223"/>
                        <a:pt x="32767" y="5624"/>
                      </a:cubicBezTo>
                      <a:cubicBezTo>
                        <a:pt x="29167" y="2024"/>
                        <a:pt x="24285" y="1"/>
                        <a:pt x="19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5"/>
                <p:cNvSpPr/>
                <p:nvPr/>
              </p:nvSpPr>
              <p:spPr>
                <a:xfrm>
                  <a:off x="-3032357" y="3302856"/>
                  <a:ext cx="467564" cy="832022"/>
                </a:xfrm>
                <a:custGeom>
                  <a:avLst/>
                  <a:gdLst/>
                  <a:ahLst/>
                  <a:cxnLst/>
                  <a:rect l="l" t="t" r="r" b="b"/>
                  <a:pathLst>
                    <a:path w="21808" h="38807" extrusionOk="0">
                      <a:moveTo>
                        <a:pt x="10905" y="419"/>
                      </a:moveTo>
                      <a:cubicBezTo>
                        <a:pt x="16688" y="419"/>
                        <a:pt x="21389" y="8937"/>
                        <a:pt x="21389" y="19404"/>
                      </a:cubicBezTo>
                      <a:cubicBezTo>
                        <a:pt x="21389" y="29870"/>
                        <a:pt x="16686" y="38388"/>
                        <a:pt x="10905" y="38388"/>
                      </a:cubicBezTo>
                      <a:cubicBezTo>
                        <a:pt x="5122" y="38388"/>
                        <a:pt x="419" y="29870"/>
                        <a:pt x="419" y="19404"/>
                      </a:cubicBezTo>
                      <a:cubicBezTo>
                        <a:pt x="419" y="8937"/>
                        <a:pt x="5122" y="419"/>
                        <a:pt x="10905" y="419"/>
                      </a:cubicBezTo>
                      <a:close/>
                      <a:moveTo>
                        <a:pt x="10905" y="0"/>
                      </a:moveTo>
                      <a:cubicBezTo>
                        <a:pt x="4893" y="0"/>
                        <a:pt x="1" y="8705"/>
                        <a:pt x="1" y="19404"/>
                      </a:cubicBezTo>
                      <a:cubicBezTo>
                        <a:pt x="1" y="30102"/>
                        <a:pt x="4893" y="38807"/>
                        <a:pt x="10905" y="38807"/>
                      </a:cubicBezTo>
                      <a:cubicBezTo>
                        <a:pt x="16917" y="38807"/>
                        <a:pt x="21808" y="30102"/>
                        <a:pt x="21808" y="19404"/>
                      </a:cubicBezTo>
                      <a:cubicBezTo>
                        <a:pt x="21808" y="8705"/>
                        <a:pt x="16917" y="0"/>
                        <a:pt x="109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5"/>
                <p:cNvSpPr/>
                <p:nvPr/>
              </p:nvSpPr>
              <p:spPr>
                <a:xfrm>
                  <a:off x="-3214554" y="3485053"/>
                  <a:ext cx="832022" cy="467628"/>
                </a:xfrm>
                <a:custGeom>
                  <a:avLst/>
                  <a:gdLst/>
                  <a:ahLst/>
                  <a:cxnLst/>
                  <a:rect l="l" t="t" r="r" b="b"/>
                  <a:pathLst>
                    <a:path w="38807" h="21811" extrusionOk="0">
                      <a:moveTo>
                        <a:pt x="19403" y="420"/>
                      </a:moveTo>
                      <a:cubicBezTo>
                        <a:pt x="29870" y="420"/>
                        <a:pt x="38387" y="5123"/>
                        <a:pt x="38387" y="10906"/>
                      </a:cubicBezTo>
                      <a:cubicBezTo>
                        <a:pt x="38387" y="16686"/>
                        <a:pt x="29870" y="21391"/>
                        <a:pt x="19403" y="21391"/>
                      </a:cubicBezTo>
                      <a:cubicBezTo>
                        <a:pt x="8934" y="21391"/>
                        <a:pt x="419" y="16686"/>
                        <a:pt x="419" y="10906"/>
                      </a:cubicBezTo>
                      <a:cubicBezTo>
                        <a:pt x="419" y="5123"/>
                        <a:pt x="8934" y="420"/>
                        <a:pt x="19403" y="420"/>
                      </a:cubicBezTo>
                      <a:close/>
                      <a:moveTo>
                        <a:pt x="19403" y="1"/>
                      </a:moveTo>
                      <a:cubicBezTo>
                        <a:pt x="8703" y="1"/>
                        <a:pt x="0" y="4893"/>
                        <a:pt x="0" y="10906"/>
                      </a:cubicBezTo>
                      <a:cubicBezTo>
                        <a:pt x="0" y="16918"/>
                        <a:pt x="8703" y="21810"/>
                        <a:pt x="19403" y="21810"/>
                      </a:cubicBezTo>
                      <a:cubicBezTo>
                        <a:pt x="30102" y="21810"/>
                        <a:pt x="38806" y="16918"/>
                        <a:pt x="38806" y="10906"/>
                      </a:cubicBezTo>
                      <a:cubicBezTo>
                        <a:pt x="38806" y="4893"/>
                        <a:pt x="30102" y="1"/>
                        <a:pt x="194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5"/>
                <p:cNvSpPr/>
                <p:nvPr/>
              </p:nvSpPr>
              <p:spPr>
                <a:xfrm>
                  <a:off x="-3210052" y="3705371"/>
                  <a:ext cx="823039" cy="27100"/>
                </a:xfrm>
                <a:custGeom>
                  <a:avLst/>
                  <a:gdLst/>
                  <a:ahLst/>
                  <a:cxnLst/>
                  <a:rect l="l" t="t" r="r" b="b"/>
                  <a:pathLst>
                    <a:path w="38388" h="1264" extrusionOk="0">
                      <a:moveTo>
                        <a:pt x="9" y="0"/>
                      </a:moveTo>
                      <a:lnTo>
                        <a:pt x="1" y="419"/>
                      </a:lnTo>
                      <a:lnTo>
                        <a:pt x="38377" y="1263"/>
                      </a:lnTo>
                      <a:lnTo>
                        <a:pt x="38388" y="844"/>
                      </a:lnTo>
                      <a:lnTo>
                        <a:pt x="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5"/>
                <p:cNvSpPr/>
                <p:nvPr/>
              </p:nvSpPr>
              <p:spPr>
                <a:xfrm>
                  <a:off x="-3332946" y="804946"/>
                  <a:ext cx="1743244" cy="2363653"/>
                </a:xfrm>
                <a:custGeom>
                  <a:avLst/>
                  <a:gdLst/>
                  <a:ahLst/>
                  <a:cxnLst/>
                  <a:rect l="l" t="t" r="r" b="b"/>
                  <a:pathLst>
                    <a:path w="81308" h="110245" extrusionOk="0">
                      <a:moveTo>
                        <a:pt x="34251" y="0"/>
                      </a:moveTo>
                      <a:cubicBezTo>
                        <a:pt x="28651" y="0"/>
                        <a:pt x="23454" y="4327"/>
                        <a:pt x="22226" y="9621"/>
                      </a:cubicBezTo>
                      <a:lnTo>
                        <a:pt x="1228" y="100327"/>
                      </a:lnTo>
                      <a:cubicBezTo>
                        <a:pt x="0" y="105622"/>
                        <a:pt x="6678" y="110245"/>
                        <a:pt x="12275" y="110245"/>
                      </a:cubicBezTo>
                      <a:lnTo>
                        <a:pt x="50082" y="110245"/>
                      </a:lnTo>
                      <a:cubicBezTo>
                        <a:pt x="55681" y="110245"/>
                        <a:pt x="61043" y="105952"/>
                        <a:pt x="62106" y="100624"/>
                      </a:cubicBezTo>
                      <a:lnTo>
                        <a:pt x="80246" y="9621"/>
                      </a:lnTo>
                      <a:cubicBezTo>
                        <a:pt x="81307" y="4291"/>
                        <a:pt x="77655" y="0"/>
                        <a:pt x="720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5"/>
                <p:cNvSpPr/>
                <p:nvPr/>
              </p:nvSpPr>
              <p:spPr>
                <a:xfrm>
                  <a:off x="-3320318" y="804946"/>
                  <a:ext cx="1665802" cy="2278000"/>
                </a:xfrm>
                <a:custGeom>
                  <a:avLst/>
                  <a:gdLst/>
                  <a:ahLst/>
                  <a:cxnLst/>
                  <a:rect l="l" t="t" r="r" b="b"/>
                  <a:pathLst>
                    <a:path w="77696" h="106250" extrusionOk="0">
                      <a:moveTo>
                        <a:pt x="28304" y="0"/>
                      </a:moveTo>
                      <a:cubicBezTo>
                        <a:pt x="23991" y="0"/>
                        <a:pt x="19812" y="3430"/>
                        <a:pt x="18968" y="7659"/>
                      </a:cubicBezTo>
                      <a:lnTo>
                        <a:pt x="843" y="98591"/>
                      </a:lnTo>
                      <a:cubicBezTo>
                        <a:pt x="1" y="102820"/>
                        <a:pt x="2813" y="106249"/>
                        <a:pt x="7127" y="106249"/>
                      </a:cubicBezTo>
                      <a:lnTo>
                        <a:pt x="49387" y="106249"/>
                      </a:lnTo>
                      <a:cubicBezTo>
                        <a:pt x="53701" y="106249"/>
                        <a:pt x="57882" y="102820"/>
                        <a:pt x="58726" y="98591"/>
                      </a:cubicBezTo>
                      <a:lnTo>
                        <a:pt x="76849" y="7659"/>
                      </a:lnTo>
                      <a:cubicBezTo>
                        <a:pt x="77695" y="3430"/>
                        <a:pt x="74878" y="0"/>
                        <a:pt x="705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5"/>
                <p:cNvSpPr/>
                <p:nvPr/>
              </p:nvSpPr>
              <p:spPr>
                <a:xfrm>
                  <a:off x="-3214383" y="868173"/>
                  <a:ext cx="1492781" cy="1956379"/>
                </a:xfrm>
                <a:custGeom>
                  <a:avLst/>
                  <a:gdLst/>
                  <a:ahLst/>
                  <a:cxnLst/>
                  <a:rect l="l" t="t" r="r" b="b"/>
                  <a:pathLst>
                    <a:path w="69626" h="91249" extrusionOk="0">
                      <a:moveTo>
                        <a:pt x="22220" y="1"/>
                      </a:moveTo>
                      <a:cubicBezTo>
                        <a:pt x="19768" y="1"/>
                        <a:pt x="17400" y="1975"/>
                        <a:pt x="16911" y="4428"/>
                      </a:cubicBezTo>
                      <a:lnTo>
                        <a:pt x="489" y="86821"/>
                      </a:lnTo>
                      <a:cubicBezTo>
                        <a:pt x="1" y="89274"/>
                        <a:pt x="1582" y="91248"/>
                        <a:pt x="4034" y="91248"/>
                      </a:cubicBezTo>
                      <a:lnTo>
                        <a:pt x="47404" y="91248"/>
                      </a:lnTo>
                      <a:cubicBezTo>
                        <a:pt x="49857" y="91248"/>
                        <a:pt x="52225" y="89274"/>
                        <a:pt x="52713" y="86821"/>
                      </a:cubicBezTo>
                      <a:lnTo>
                        <a:pt x="69135" y="4428"/>
                      </a:lnTo>
                      <a:cubicBezTo>
                        <a:pt x="69626" y="1975"/>
                        <a:pt x="68043" y="1"/>
                        <a:pt x="65590" y="1"/>
                      </a:cubicBezTo>
                      <a:lnTo>
                        <a:pt x="54122" y="3"/>
                      </a:lnTo>
                      <a:lnTo>
                        <a:pt x="52147" y="2462"/>
                      </a:lnTo>
                      <a:lnTo>
                        <a:pt x="34685" y="2462"/>
                      </a:lnTo>
                      <a:lnTo>
                        <a:pt x="33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5"/>
                <p:cNvSpPr/>
                <p:nvPr/>
              </p:nvSpPr>
              <p:spPr>
                <a:xfrm>
                  <a:off x="-3057678" y="3078401"/>
                  <a:ext cx="553688" cy="9005"/>
                </a:xfrm>
                <a:custGeom>
                  <a:avLst/>
                  <a:gdLst/>
                  <a:ahLst/>
                  <a:cxnLst/>
                  <a:rect l="l" t="t" r="r" b="b"/>
                  <a:pathLst>
                    <a:path w="25825" h="420" extrusionOk="0">
                      <a:moveTo>
                        <a:pt x="192" y="1"/>
                      </a:moveTo>
                      <a:cubicBezTo>
                        <a:pt x="85" y="11"/>
                        <a:pt x="1" y="102"/>
                        <a:pt x="1" y="209"/>
                      </a:cubicBezTo>
                      <a:cubicBezTo>
                        <a:pt x="1" y="318"/>
                        <a:pt x="85" y="409"/>
                        <a:pt x="192" y="420"/>
                      </a:cubicBezTo>
                      <a:lnTo>
                        <a:pt x="25633" y="420"/>
                      </a:lnTo>
                      <a:cubicBezTo>
                        <a:pt x="25740" y="409"/>
                        <a:pt x="25824" y="318"/>
                        <a:pt x="25824" y="209"/>
                      </a:cubicBezTo>
                      <a:cubicBezTo>
                        <a:pt x="25824" y="102"/>
                        <a:pt x="25740" y="11"/>
                        <a:pt x="25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5"/>
                <p:cNvSpPr/>
                <p:nvPr/>
              </p:nvSpPr>
              <p:spPr>
                <a:xfrm>
                  <a:off x="-3021123" y="2816919"/>
                  <a:ext cx="555403" cy="9048"/>
                </a:xfrm>
                <a:custGeom>
                  <a:avLst/>
                  <a:gdLst/>
                  <a:ahLst/>
                  <a:cxnLst/>
                  <a:rect l="l" t="t" r="r" b="b"/>
                  <a:pathLst>
                    <a:path w="25905" h="422" extrusionOk="0">
                      <a:moveTo>
                        <a:pt x="211" y="0"/>
                      </a:moveTo>
                      <a:cubicBezTo>
                        <a:pt x="96" y="0"/>
                        <a:pt x="1" y="93"/>
                        <a:pt x="1" y="210"/>
                      </a:cubicBezTo>
                      <a:cubicBezTo>
                        <a:pt x="1" y="329"/>
                        <a:pt x="96" y="422"/>
                        <a:pt x="211" y="422"/>
                      </a:cubicBezTo>
                      <a:cubicBezTo>
                        <a:pt x="218" y="422"/>
                        <a:pt x="225" y="421"/>
                        <a:pt x="232" y="420"/>
                      </a:cubicBezTo>
                      <a:lnTo>
                        <a:pt x="25673" y="420"/>
                      </a:lnTo>
                      <a:cubicBezTo>
                        <a:pt x="25680" y="421"/>
                        <a:pt x="25688" y="422"/>
                        <a:pt x="25695" y="422"/>
                      </a:cubicBezTo>
                      <a:cubicBezTo>
                        <a:pt x="25809" y="422"/>
                        <a:pt x="25904" y="329"/>
                        <a:pt x="25904" y="210"/>
                      </a:cubicBezTo>
                      <a:cubicBezTo>
                        <a:pt x="25904" y="93"/>
                        <a:pt x="25809" y="0"/>
                        <a:pt x="25695" y="0"/>
                      </a:cubicBezTo>
                      <a:cubicBezTo>
                        <a:pt x="25688" y="0"/>
                        <a:pt x="25680" y="1"/>
                        <a:pt x="25673" y="1"/>
                      </a:cubicBezTo>
                      <a:lnTo>
                        <a:pt x="232" y="1"/>
                      </a:lnTo>
                      <a:cubicBezTo>
                        <a:pt x="225" y="1"/>
                        <a:pt x="218" y="0"/>
                        <a:pt x="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5"/>
                <p:cNvSpPr/>
                <p:nvPr/>
              </p:nvSpPr>
              <p:spPr>
                <a:xfrm>
                  <a:off x="-1907893" y="892207"/>
                  <a:ext cx="64170" cy="40436"/>
                </a:xfrm>
                <a:custGeom>
                  <a:avLst/>
                  <a:gdLst/>
                  <a:ahLst/>
                  <a:cxnLst/>
                  <a:rect l="l" t="t" r="r" b="b"/>
                  <a:pathLst>
                    <a:path w="2993" h="1886" extrusionOk="0">
                      <a:moveTo>
                        <a:pt x="1634" y="0"/>
                      </a:moveTo>
                      <a:cubicBezTo>
                        <a:pt x="1113" y="0"/>
                        <a:pt x="553" y="199"/>
                        <a:pt x="77" y="595"/>
                      </a:cubicBezTo>
                      <a:cubicBezTo>
                        <a:pt x="18" y="644"/>
                        <a:pt x="1" y="724"/>
                        <a:pt x="41" y="774"/>
                      </a:cubicBezTo>
                      <a:cubicBezTo>
                        <a:pt x="61" y="800"/>
                        <a:pt x="91" y="812"/>
                        <a:pt x="123" y="812"/>
                      </a:cubicBezTo>
                      <a:cubicBezTo>
                        <a:pt x="156" y="812"/>
                        <a:pt x="190" y="800"/>
                        <a:pt x="220" y="774"/>
                      </a:cubicBezTo>
                      <a:cubicBezTo>
                        <a:pt x="638" y="426"/>
                        <a:pt x="1128" y="252"/>
                        <a:pt x="1583" y="252"/>
                      </a:cubicBezTo>
                      <a:cubicBezTo>
                        <a:pt x="2038" y="252"/>
                        <a:pt x="2458" y="426"/>
                        <a:pt x="2736" y="774"/>
                      </a:cubicBezTo>
                      <a:cubicBezTo>
                        <a:pt x="2756" y="800"/>
                        <a:pt x="2786" y="812"/>
                        <a:pt x="2819" y="812"/>
                      </a:cubicBezTo>
                      <a:cubicBezTo>
                        <a:pt x="2852" y="812"/>
                        <a:pt x="2887" y="800"/>
                        <a:pt x="2917" y="774"/>
                      </a:cubicBezTo>
                      <a:cubicBezTo>
                        <a:pt x="2976" y="726"/>
                        <a:pt x="2992" y="644"/>
                        <a:pt x="2952" y="593"/>
                      </a:cubicBezTo>
                      <a:lnTo>
                        <a:pt x="2952" y="593"/>
                      </a:lnTo>
                      <a:lnTo>
                        <a:pt x="2952" y="595"/>
                      </a:lnTo>
                      <a:cubicBezTo>
                        <a:pt x="2636" y="199"/>
                        <a:pt x="2155" y="0"/>
                        <a:pt x="1634" y="0"/>
                      </a:cubicBezTo>
                      <a:close/>
                      <a:moveTo>
                        <a:pt x="1528" y="521"/>
                      </a:moveTo>
                      <a:cubicBezTo>
                        <a:pt x="1141" y="521"/>
                        <a:pt x="725" y="668"/>
                        <a:pt x="371" y="962"/>
                      </a:cubicBezTo>
                      <a:cubicBezTo>
                        <a:pt x="313" y="1012"/>
                        <a:pt x="296" y="1092"/>
                        <a:pt x="336" y="1143"/>
                      </a:cubicBezTo>
                      <a:cubicBezTo>
                        <a:pt x="356" y="1167"/>
                        <a:pt x="386" y="1179"/>
                        <a:pt x="418" y="1179"/>
                      </a:cubicBezTo>
                      <a:cubicBezTo>
                        <a:pt x="451" y="1179"/>
                        <a:pt x="486" y="1167"/>
                        <a:pt x="517" y="1143"/>
                      </a:cubicBezTo>
                      <a:cubicBezTo>
                        <a:pt x="811" y="897"/>
                        <a:pt x="1157" y="773"/>
                        <a:pt x="1478" y="773"/>
                      </a:cubicBezTo>
                      <a:cubicBezTo>
                        <a:pt x="1799" y="773"/>
                        <a:pt x="2096" y="897"/>
                        <a:pt x="2293" y="1143"/>
                      </a:cubicBezTo>
                      <a:cubicBezTo>
                        <a:pt x="2313" y="1167"/>
                        <a:pt x="2343" y="1179"/>
                        <a:pt x="2376" y="1179"/>
                      </a:cubicBezTo>
                      <a:cubicBezTo>
                        <a:pt x="2408" y="1179"/>
                        <a:pt x="2443" y="1167"/>
                        <a:pt x="2472" y="1143"/>
                      </a:cubicBezTo>
                      <a:cubicBezTo>
                        <a:pt x="2531" y="1094"/>
                        <a:pt x="2548" y="1012"/>
                        <a:pt x="2508" y="962"/>
                      </a:cubicBezTo>
                      <a:cubicBezTo>
                        <a:pt x="2272" y="668"/>
                        <a:pt x="1915" y="521"/>
                        <a:pt x="1528" y="521"/>
                      </a:cubicBezTo>
                      <a:close/>
                      <a:moveTo>
                        <a:pt x="1424" y="1043"/>
                      </a:moveTo>
                      <a:cubicBezTo>
                        <a:pt x="1171" y="1043"/>
                        <a:pt x="899" y="1140"/>
                        <a:pt x="668" y="1332"/>
                      </a:cubicBezTo>
                      <a:cubicBezTo>
                        <a:pt x="609" y="1383"/>
                        <a:pt x="593" y="1463"/>
                        <a:pt x="633" y="1513"/>
                      </a:cubicBezTo>
                      <a:cubicBezTo>
                        <a:pt x="653" y="1538"/>
                        <a:pt x="683" y="1550"/>
                        <a:pt x="715" y="1550"/>
                      </a:cubicBezTo>
                      <a:cubicBezTo>
                        <a:pt x="747" y="1550"/>
                        <a:pt x="782" y="1538"/>
                        <a:pt x="811" y="1513"/>
                      </a:cubicBezTo>
                      <a:cubicBezTo>
                        <a:pt x="984" y="1369"/>
                        <a:pt x="1186" y="1297"/>
                        <a:pt x="1374" y="1297"/>
                      </a:cubicBezTo>
                      <a:cubicBezTo>
                        <a:pt x="1561" y="1297"/>
                        <a:pt x="1735" y="1369"/>
                        <a:pt x="1849" y="1513"/>
                      </a:cubicBezTo>
                      <a:cubicBezTo>
                        <a:pt x="1869" y="1538"/>
                        <a:pt x="1899" y="1550"/>
                        <a:pt x="1932" y="1550"/>
                      </a:cubicBezTo>
                      <a:cubicBezTo>
                        <a:pt x="1965" y="1550"/>
                        <a:pt x="2000" y="1538"/>
                        <a:pt x="2030" y="1513"/>
                      </a:cubicBezTo>
                      <a:cubicBezTo>
                        <a:pt x="2089" y="1463"/>
                        <a:pt x="2104" y="1383"/>
                        <a:pt x="2066" y="1332"/>
                      </a:cubicBezTo>
                      <a:cubicBezTo>
                        <a:pt x="1911" y="1140"/>
                        <a:pt x="1677" y="1043"/>
                        <a:pt x="1424" y="1043"/>
                      </a:cubicBezTo>
                      <a:close/>
                      <a:moveTo>
                        <a:pt x="1329" y="1521"/>
                      </a:moveTo>
                      <a:cubicBezTo>
                        <a:pt x="1198" y="1521"/>
                        <a:pt x="1057" y="1570"/>
                        <a:pt x="938" y="1669"/>
                      </a:cubicBezTo>
                      <a:cubicBezTo>
                        <a:pt x="879" y="1718"/>
                        <a:pt x="862" y="1800"/>
                        <a:pt x="902" y="1848"/>
                      </a:cubicBezTo>
                      <a:cubicBezTo>
                        <a:pt x="922" y="1873"/>
                        <a:pt x="952" y="1886"/>
                        <a:pt x="984" y="1886"/>
                      </a:cubicBezTo>
                      <a:cubicBezTo>
                        <a:pt x="1017" y="1886"/>
                        <a:pt x="1051" y="1873"/>
                        <a:pt x="1081" y="1848"/>
                      </a:cubicBezTo>
                      <a:cubicBezTo>
                        <a:pt x="1142" y="1798"/>
                        <a:pt x="1213" y="1772"/>
                        <a:pt x="1279" y="1772"/>
                      </a:cubicBezTo>
                      <a:cubicBezTo>
                        <a:pt x="1345" y="1772"/>
                        <a:pt x="1405" y="1798"/>
                        <a:pt x="1445" y="1848"/>
                      </a:cubicBezTo>
                      <a:cubicBezTo>
                        <a:pt x="1465" y="1873"/>
                        <a:pt x="1495" y="1886"/>
                        <a:pt x="1528" y="1886"/>
                      </a:cubicBezTo>
                      <a:cubicBezTo>
                        <a:pt x="1560" y="1886"/>
                        <a:pt x="1596" y="1873"/>
                        <a:pt x="1626" y="1848"/>
                      </a:cubicBezTo>
                      <a:cubicBezTo>
                        <a:pt x="1685" y="1800"/>
                        <a:pt x="1702" y="1720"/>
                        <a:pt x="1662" y="1669"/>
                      </a:cubicBezTo>
                      <a:cubicBezTo>
                        <a:pt x="1582" y="1570"/>
                        <a:pt x="1460" y="1521"/>
                        <a:pt x="1329" y="15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5"/>
                <p:cNvSpPr/>
                <p:nvPr/>
              </p:nvSpPr>
              <p:spPr>
                <a:xfrm>
                  <a:off x="-2615006" y="895809"/>
                  <a:ext cx="57609" cy="35569"/>
                </a:xfrm>
                <a:custGeom>
                  <a:avLst/>
                  <a:gdLst/>
                  <a:ahLst/>
                  <a:cxnLst/>
                  <a:rect l="l" t="t" r="r" b="b"/>
                  <a:pathLst>
                    <a:path w="2687" h="1659" extrusionOk="0">
                      <a:moveTo>
                        <a:pt x="331" y="0"/>
                      </a:moveTo>
                      <a:lnTo>
                        <a:pt x="1" y="1659"/>
                      </a:lnTo>
                      <a:lnTo>
                        <a:pt x="434" y="1659"/>
                      </a:lnTo>
                      <a:lnTo>
                        <a:pt x="765" y="0"/>
                      </a:lnTo>
                      <a:close/>
                      <a:moveTo>
                        <a:pt x="982" y="369"/>
                      </a:moveTo>
                      <a:lnTo>
                        <a:pt x="723" y="1659"/>
                      </a:lnTo>
                      <a:lnTo>
                        <a:pt x="1157" y="1659"/>
                      </a:lnTo>
                      <a:lnTo>
                        <a:pt x="1415" y="369"/>
                      </a:lnTo>
                      <a:close/>
                      <a:moveTo>
                        <a:pt x="1624" y="769"/>
                      </a:moveTo>
                      <a:lnTo>
                        <a:pt x="1447" y="1659"/>
                      </a:lnTo>
                      <a:lnTo>
                        <a:pt x="1881" y="1659"/>
                      </a:lnTo>
                      <a:lnTo>
                        <a:pt x="2058" y="769"/>
                      </a:lnTo>
                      <a:close/>
                      <a:moveTo>
                        <a:pt x="2253" y="1137"/>
                      </a:moveTo>
                      <a:lnTo>
                        <a:pt x="2148" y="1659"/>
                      </a:lnTo>
                      <a:lnTo>
                        <a:pt x="2582" y="1659"/>
                      </a:lnTo>
                      <a:lnTo>
                        <a:pt x="2687" y="113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5"/>
                <p:cNvSpPr/>
                <p:nvPr/>
              </p:nvSpPr>
              <p:spPr>
                <a:xfrm>
                  <a:off x="-2010012" y="893365"/>
                  <a:ext cx="53621" cy="38571"/>
                </a:xfrm>
                <a:custGeom>
                  <a:avLst/>
                  <a:gdLst/>
                  <a:ahLst/>
                  <a:cxnLst/>
                  <a:rect l="l" t="t" r="r" b="b"/>
                  <a:pathLst>
                    <a:path w="2501" h="1799" extrusionOk="0">
                      <a:moveTo>
                        <a:pt x="368" y="0"/>
                      </a:moveTo>
                      <a:lnTo>
                        <a:pt x="263" y="243"/>
                      </a:lnTo>
                      <a:lnTo>
                        <a:pt x="1034" y="434"/>
                      </a:lnTo>
                      <a:lnTo>
                        <a:pt x="1139" y="194"/>
                      </a:lnTo>
                      <a:lnTo>
                        <a:pt x="368" y="0"/>
                      </a:lnTo>
                      <a:close/>
                      <a:moveTo>
                        <a:pt x="173" y="775"/>
                      </a:moveTo>
                      <a:lnTo>
                        <a:pt x="124" y="1024"/>
                      </a:lnTo>
                      <a:lnTo>
                        <a:pt x="956" y="1024"/>
                      </a:lnTo>
                      <a:lnTo>
                        <a:pt x="1004" y="775"/>
                      </a:lnTo>
                      <a:close/>
                      <a:moveTo>
                        <a:pt x="1427" y="15"/>
                      </a:moveTo>
                      <a:lnTo>
                        <a:pt x="1078" y="1767"/>
                      </a:lnTo>
                      <a:lnTo>
                        <a:pt x="1674" y="1449"/>
                      </a:lnTo>
                      <a:lnTo>
                        <a:pt x="1669" y="1466"/>
                      </a:lnTo>
                      <a:lnTo>
                        <a:pt x="2272" y="1466"/>
                      </a:lnTo>
                      <a:lnTo>
                        <a:pt x="2501" y="316"/>
                      </a:lnTo>
                      <a:lnTo>
                        <a:pt x="1899" y="316"/>
                      </a:lnTo>
                      <a:lnTo>
                        <a:pt x="1897" y="333"/>
                      </a:lnTo>
                      <a:lnTo>
                        <a:pt x="1427" y="15"/>
                      </a:lnTo>
                      <a:close/>
                      <a:moveTo>
                        <a:pt x="846" y="1365"/>
                      </a:moveTo>
                      <a:lnTo>
                        <a:pt x="0" y="1556"/>
                      </a:lnTo>
                      <a:lnTo>
                        <a:pt x="8" y="1798"/>
                      </a:lnTo>
                      <a:lnTo>
                        <a:pt x="857" y="1605"/>
                      </a:lnTo>
                      <a:lnTo>
                        <a:pt x="846" y="136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55"/>
                <p:cNvSpPr/>
                <p:nvPr/>
              </p:nvSpPr>
              <p:spPr>
                <a:xfrm>
                  <a:off x="-3277695" y="1023205"/>
                  <a:ext cx="1149120" cy="1426275"/>
                </a:xfrm>
                <a:custGeom>
                  <a:avLst/>
                  <a:gdLst/>
                  <a:ahLst/>
                  <a:cxnLst/>
                  <a:rect l="l" t="t" r="r" b="b"/>
                  <a:pathLst>
                    <a:path w="53597" h="66524" extrusionOk="0">
                      <a:moveTo>
                        <a:pt x="52104" y="1"/>
                      </a:moveTo>
                      <a:lnTo>
                        <a:pt x="0" y="65031"/>
                      </a:lnTo>
                      <a:lnTo>
                        <a:pt x="1495" y="66523"/>
                      </a:lnTo>
                      <a:lnTo>
                        <a:pt x="40636" y="66523"/>
                      </a:lnTo>
                      <a:lnTo>
                        <a:pt x="53597" y="1493"/>
                      </a:lnTo>
                      <a:lnTo>
                        <a:pt x="521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5"/>
                <p:cNvSpPr/>
                <p:nvPr/>
              </p:nvSpPr>
              <p:spPr>
                <a:xfrm>
                  <a:off x="-3277695" y="1023205"/>
                  <a:ext cx="1117131" cy="1394222"/>
                </a:xfrm>
                <a:custGeom>
                  <a:avLst/>
                  <a:gdLst/>
                  <a:ahLst/>
                  <a:cxnLst/>
                  <a:rect l="l" t="t" r="r" b="b"/>
                  <a:pathLst>
                    <a:path w="52105" h="65029" extrusionOk="0">
                      <a:moveTo>
                        <a:pt x="12961" y="1"/>
                      </a:moveTo>
                      <a:lnTo>
                        <a:pt x="0" y="65029"/>
                      </a:lnTo>
                      <a:lnTo>
                        <a:pt x="39141" y="65029"/>
                      </a:lnTo>
                      <a:lnTo>
                        <a:pt x="52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5"/>
                <p:cNvSpPr/>
                <p:nvPr/>
              </p:nvSpPr>
              <p:spPr>
                <a:xfrm>
                  <a:off x="-2999232" y="1137888"/>
                  <a:ext cx="669636" cy="615778"/>
                </a:xfrm>
                <a:custGeom>
                  <a:avLst/>
                  <a:gdLst/>
                  <a:ahLst/>
                  <a:cxnLst/>
                  <a:rect l="l" t="t" r="r" b="b"/>
                  <a:pathLst>
                    <a:path w="31233" h="28721" extrusionOk="0">
                      <a:moveTo>
                        <a:pt x="12190" y="0"/>
                      </a:moveTo>
                      <a:cubicBezTo>
                        <a:pt x="12183" y="0"/>
                        <a:pt x="12176" y="0"/>
                        <a:pt x="12168" y="1"/>
                      </a:cubicBezTo>
                      <a:lnTo>
                        <a:pt x="5727" y="1"/>
                      </a:lnTo>
                      <a:lnTo>
                        <a:pt x="4283" y="7245"/>
                      </a:lnTo>
                      <a:cubicBezTo>
                        <a:pt x="4259" y="7359"/>
                        <a:pt x="4333" y="7468"/>
                        <a:pt x="4447" y="7491"/>
                      </a:cubicBezTo>
                      <a:cubicBezTo>
                        <a:pt x="4459" y="7493"/>
                        <a:pt x="4473" y="7495"/>
                        <a:pt x="4487" y="7495"/>
                      </a:cubicBezTo>
                      <a:lnTo>
                        <a:pt x="4487" y="7495"/>
                      </a:lnTo>
                      <a:cubicBezTo>
                        <a:pt x="4586" y="7493"/>
                        <a:pt x="4672" y="7424"/>
                        <a:pt x="4691" y="7327"/>
                      </a:cubicBezTo>
                      <a:lnTo>
                        <a:pt x="6068" y="420"/>
                      </a:lnTo>
                      <a:lnTo>
                        <a:pt x="12168" y="420"/>
                      </a:lnTo>
                      <a:cubicBezTo>
                        <a:pt x="12176" y="421"/>
                        <a:pt x="12183" y="421"/>
                        <a:pt x="12190" y="421"/>
                      </a:cubicBezTo>
                      <a:cubicBezTo>
                        <a:pt x="12305" y="421"/>
                        <a:pt x="12400" y="329"/>
                        <a:pt x="12400" y="212"/>
                      </a:cubicBezTo>
                      <a:cubicBezTo>
                        <a:pt x="12400" y="93"/>
                        <a:pt x="12305" y="0"/>
                        <a:pt x="12190" y="0"/>
                      </a:cubicBezTo>
                      <a:close/>
                      <a:moveTo>
                        <a:pt x="24707" y="1"/>
                      </a:moveTo>
                      <a:cubicBezTo>
                        <a:pt x="24599" y="12"/>
                        <a:pt x="24517" y="102"/>
                        <a:pt x="24517" y="212"/>
                      </a:cubicBezTo>
                      <a:cubicBezTo>
                        <a:pt x="24517" y="319"/>
                        <a:pt x="24599" y="410"/>
                        <a:pt x="24707" y="420"/>
                      </a:cubicBezTo>
                      <a:lnTo>
                        <a:pt x="30723" y="420"/>
                      </a:lnTo>
                      <a:lnTo>
                        <a:pt x="29363" y="7245"/>
                      </a:lnTo>
                      <a:cubicBezTo>
                        <a:pt x="29340" y="7359"/>
                        <a:pt x="29414" y="7468"/>
                        <a:pt x="29527" y="7491"/>
                      </a:cubicBezTo>
                      <a:cubicBezTo>
                        <a:pt x="29540" y="7493"/>
                        <a:pt x="29554" y="7495"/>
                        <a:pt x="29569" y="7495"/>
                      </a:cubicBezTo>
                      <a:lnTo>
                        <a:pt x="29569" y="7495"/>
                      </a:lnTo>
                      <a:cubicBezTo>
                        <a:pt x="29667" y="7495"/>
                        <a:pt x="29753" y="7423"/>
                        <a:pt x="29774" y="7327"/>
                      </a:cubicBezTo>
                      <a:lnTo>
                        <a:pt x="31233" y="1"/>
                      </a:lnTo>
                      <a:close/>
                      <a:moveTo>
                        <a:pt x="4487" y="7495"/>
                      </a:moveTo>
                      <a:cubicBezTo>
                        <a:pt x="4487" y="7495"/>
                        <a:pt x="4487" y="7495"/>
                        <a:pt x="4487" y="7495"/>
                      </a:cubicBezTo>
                      <a:lnTo>
                        <a:pt x="4489" y="7495"/>
                      </a:lnTo>
                      <a:cubicBezTo>
                        <a:pt x="4488" y="7495"/>
                        <a:pt x="4488" y="7495"/>
                        <a:pt x="4487" y="7495"/>
                      </a:cubicBezTo>
                      <a:close/>
                      <a:moveTo>
                        <a:pt x="29569" y="7495"/>
                      </a:moveTo>
                      <a:lnTo>
                        <a:pt x="29569" y="7495"/>
                      </a:lnTo>
                      <a:cubicBezTo>
                        <a:pt x="29568" y="7495"/>
                        <a:pt x="29568" y="7495"/>
                        <a:pt x="29567" y="7495"/>
                      </a:cubicBezTo>
                      <a:lnTo>
                        <a:pt x="29570" y="7495"/>
                      </a:lnTo>
                      <a:cubicBezTo>
                        <a:pt x="29569" y="7495"/>
                        <a:pt x="29569" y="7495"/>
                        <a:pt x="29569" y="7495"/>
                      </a:cubicBezTo>
                      <a:close/>
                      <a:moveTo>
                        <a:pt x="1663" y="21244"/>
                      </a:moveTo>
                      <a:cubicBezTo>
                        <a:pt x="1573" y="21244"/>
                        <a:pt x="1489" y="21304"/>
                        <a:pt x="1462" y="21394"/>
                      </a:cubicBezTo>
                      <a:lnTo>
                        <a:pt x="1" y="28719"/>
                      </a:lnTo>
                      <a:lnTo>
                        <a:pt x="6527" y="28719"/>
                      </a:lnTo>
                      <a:cubicBezTo>
                        <a:pt x="6634" y="28709"/>
                        <a:pt x="6716" y="28618"/>
                        <a:pt x="6716" y="28511"/>
                      </a:cubicBezTo>
                      <a:cubicBezTo>
                        <a:pt x="6716" y="28402"/>
                        <a:pt x="6634" y="28311"/>
                        <a:pt x="6527" y="28301"/>
                      </a:cubicBezTo>
                      <a:lnTo>
                        <a:pt x="512" y="28301"/>
                      </a:lnTo>
                      <a:lnTo>
                        <a:pt x="1872" y="21476"/>
                      </a:lnTo>
                      <a:cubicBezTo>
                        <a:pt x="1883" y="21368"/>
                        <a:pt x="1811" y="21269"/>
                        <a:pt x="1704" y="21248"/>
                      </a:cubicBezTo>
                      <a:cubicBezTo>
                        <a:pt x="1690" y="21246"/>
                        <a:pt x="1677" y="21244"/>
                        <a:pt x="1663" y="21244"/>
                      </a:cubicBezTo>
                      <a:close/>
                      <a:moveTo>
                        <a:pt x="26749" y="21204"/>
                      </a:moveTo>
                      <a:cubicBezTo>
                        <a:pt x="26643" y="21204"/>
                        <a:pt x="26552" y="21284"/>
                        <a:pt x="26542" y="21394"/>
                      </a:cubicBezTo>
                      <a:lnTo>
                        <a:pt x="25166" y="28301"/>
                      </a:lnTo>
                      <a:lnTo>
                        <a:pt x="19067" y="28301"/>
                      </a:lnTo>
                      <a:cubicBezTo>
                        <a:pt x="19060" y="28300"/>
                        <a:pt x="19052" y="28299"/>
                        <a:pt x="19045" y="28299"/>
                      </a:cubicBezTo>
                      <a:cubicBezTo>
                        <a:pt x="18930" y="28299"/>
                        <a:pt x="18835" y="28392"/>
                        <a:pt x="18835" y="28509"/>
                      </a:cubicBezTo>
                      <a:cubicBezTo>
                        <a:pt x="18835" y="28626"/>
                        <a:pt x="18931" y="28721"/>
                        <a:pt x="19046" y="28721"/>
                      </a:cubicBezTo>
                      <a:cubicBezTo>
                        <a:pt x="19053" y="28721"/>
                        <a:pt x="19060" y="28720"/>
                        <a:pt x="19067" y="28719"/>
                      </a:cubicBezTo>
                      <a:lnTo>
                        <a:pt x="25511" y="28719"/>
                      </a:lnTo>
                      <a:lnTo>
                        <a:pt x="26953" y="21476"/>
                      </a:lnTo>
                      <a:cubicBezTo>
                        <a:pt x="26989" y="21356"/>
                        <a:pt x="26915" y="21231"/>
                        <a:pt x="26793" y="21208"/>
                      </a:cubicBezTo>
                      <a:cubicBezTo>
                        <a:pt x="26778" y="21205"/>
                        <a:pt x="26764" y="21204"/>
                        <a:pt x="26749" y="212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5"/>
                <p:cNvSpPr/>
                <p:nvPr/>
              </p:nvSpPr>
              <p:spPr>
                <a:xfrm>
                  <a:off x="-3030235" y="1810847"/>
                  <a:ext cx="573627" cy="94765"/>
                </a:xfrm>
                <a:custGeom>
                  <a:avLst/>
                  <a:gdLst/>
                  <a:ahLst/>
                  <a:cxnLst/>
                  <a:rect l="l" t="t" r="r" b="b"/>
                  <a:pathLst>
                    <a:path w="26755" h="4420" extrusionOk="0">
                      <a:moveTo>
                        <a:pt x="880" y="1"/>
                      </a:moveTo>
                      <a:lnTo>
                        <a:pt x="1" y="4419"/>
                      </a:lnTo>
                      <a:lnTo>
                        <a:pt x="25873" y="4419"/>
                      </a:lnTo>
                      <a:lnTo>
                        <a:pt x="267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5"/>
                <p:cNvSpPr/>
                <p:nvPr/>
              </p:nvSpPr>
              <p:spPr>
                <a:xfrm>
                  <a:off x="-3053561" y="1927759"/>
                  <a:ext cx="573670" cy="94786"/>
                </a:xfrm>
                <a:custGeom>
                  <a:avLst/>
                  <a:gdLst/>
                  <a:ahLst/>
                  <a:cxnLst/>
                  <a:rect l="l" t="t" r="r" b="b"/>
                  <a:pathLst>
                    <a:path w="26757" h="4421" extrusionOk="0">
                      <a:moveTo>
                        <a:pt x="882" y="0"/>
                      </a:moveTo>
                      <a:lnTo>
                        <a:pt x="0" y="4421"/>
                      </a:lnTo>
                      <a:lnTo>
                        <a:pt x="25874" y="4421"/>
                      </a:lnTo>
                      <a:lnTo>
                        <a:pt x="267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5"/>
                <p:cNvSpPr/>
                <p:nvPr/>
              </p:nvSpPr>
              <p:spPr>
                <a:xfrm>
                  <a:off x="-3012868" y="2114030"/>
                  <a:ext cx="411026" cy="129691"/>
                </a:xfrm>
                <a:custGeom>
                  <a:avLst/>
                  <a:gdLst/>
                  <a:ahLst/>
                  <a:cxnLst/>
                  <a:rect l="l" t="t" r="r" b="b"/>
                  <a:pathLst>
                    <a:path w="19171" h="6049" extrusionOk="0">
                      <a:moveTo>
                        <a:pt x="3340" y="0"/>
                      </a:moveTo>
                      <a:cubicBezTo>
                        <a:pt x="1898" y="0"/>
                        <a:pt x="656" y="1019"/>
                        <a:pt x="374" y="2434"/>
                      </a:cubicBezTo>
                      <a:cubicBezTo>
                        <a:pt x="1" y="4305"/>
                        <a:pt x="1432" y="6048"/>
                        <a:pt x="3340" y="6048"/>
                      </a:cubicBezTo>
                      <a:lnTo>
                        <a:pt x="15832" y="6048"/>
                      </a:lnTo>
                      <a:cubicBezTo>
                        <a:pt x="17274" y="6048"/>
                        <a:pt x="18516" y="5029"/>
                        <a:pt x="18798" y="3617"/>
                      </a:cubicBezTo>
                      <a:cubicBezTo>
                        <a:pt x="19170" y="1745"/>
                        <a:pt x="17739" y="0"/>
                        <a:pt x="158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5"/>
                <p:cNvSpPr/>
                <p:nvPr/>
              </p:nvSpPr>
              <p:spPr>
                <a:xfrm>
                  <a:off x="-2898357" y="1205853"/>
                  <a:ext cx="409397" cy="486366"/>
                </a:xfrm>
                <a:custGeom>
                  <a:avLst/>
                  <a:gdLst/>
                  <a:ahLst/>
                  <a:cxnLst/>
                  <a:rect l="l" t="t" r="r" b="b"/>
                  <a:pathLst>
                    <a:path w="19095" h="22685" extrusionOk="0">
                      <a:moveTo>
                        <a:pt x="13380" y="0"/>
                      </a:moveTo>
                      <a:cubicBezTo>
                        <a:pt x="12914" y="0"/>
                        <a:pt x="12425" y="23"/>
                        <a:pt x="11916" y="69"/>
                      </a:cubicBezTo>
                      <a:cubicBezTo>
                        <a:pt x="8110" y="412"/>
                        <a:pt x="6746" y="4399"/>
                        <a:pt x="6746" y="4399"/>
                      </a:cubicBezTo>
                      <a:cubicBezTo>
                        <a:pt x="4870" y="11009"/>
                        <a:pt x="7268" y="13287"/>
                        <a:pt x="7617" y="14226"/>
                      </a:cubicBezTo>
                      <a:cubicBezTo>
                        <a:pt x="7969" y="15167"/>
                        <a:pt x="7661" y="15611"/>
                        <a:pt x="6969" y="16396"/>
                      </a:cubicBezTo>
                      <a:cubicBezTo>
                        <a:pt x="6274" y="17182"/>
                        <a:pt x="3173" y="16948"/>
                        <a:pt x="1946" y="18114"/>
                      </a:cubicBezTo>
                      <a:cubicBezTo>
                        <a:pt x="716" y="19280"/>
                        <a:pt x="1" y="22684"/>
                        <a:pt x="1" y="22684"/>
                      </a:cubicBezTo>
                      <a:lnTo>
                        <a:pt x="17478" y="22684"/>
                      </a:lnTo>
                      <a:cubicBezTo>
                        <a:pt x="17478" y="22684"/>
                        <a:pt x="17429" y="20306"/>
                        <a:pt x="17113" y="18735"/>
                      </a:cubicBezTo>
                      <a:cubicBezTo>
                        <a:pt x="16798" y="17165"/>
                        <a:pt x="13739" y="17057"/>
                        <a:pt x="13029" y="16598"/>
                      </a:cubicBezTo>
                      <a:cubicBezTo>
                        <a:pt x="12320" y="16139"/>
                        <a:pt x="12941" y="15758"/>
                        <a:pt x="13469" y="14630"/>
                      </a:cubicBezTo>
                      <a:cubicBezTo>
                        <a:pt x="13998" y="13504"/>
                        <a:pt x="16471" y="11856"/>
                        <a:pt x="17240" y="9950"/>
                      </a:cubicBezTo>
                      <a:cubicBezTo>
                        <a:pt x="18008" y="8045"/>
                        <a:pt x="19094" y="5092"/>
                        <a:pt x="18734" y="2877"/>
                      </a:cubicBezTo>
                      <a:cubicBezTo>
                        <a:pt x="18424" y="957"/>
                        <a:pt x="16393" y="0"/>
                        <a:pt x="133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55"/>
                <p:cNvSpPr/>
                <p:nvPr/>
              </p:nvSpPr>
              <p:spPr>
                <a:xfrm>
                  <a:off x="-1806194" y="193497"/>
                  <a:ext cx="553860" cy="442522"/>
                </a:xfrm>
                <a:custGeom>
                  <a:avLst/>
                  <a:gdLst/>
                  <a:ahLst/>
                  <a:cxnLst/>
                  <a:rect l="l" t="t" r="r" b="b"/>
                  <a:pathLst>
                    <a:path w="25833" h="20640" extrusionOk="0">
                      <a:moveTo>
                        <a:pt x="15655" y="1269"/>
                      </a:moveTo>
                      <a:cubicBezTo>
                        <a:pt x="18802" y="1269"/>
                        <a:pt x="20924" y="3203"/>
                        <a:pt x="20507" y="5712"/>
                      </a:cubicBezTo>
                      <a:lnTo>
                        <a:pt x="8320" y="6143"/>
                      </a:lnTo>
                      <a:cubicBezTo>
                        <a:pt x="8966" y="3554"/>
                        <a:pt x="12088" y="1392"/>
                        <a:pt x="15380" y="1274"/>
                      </a:cubicBezTo>
                      <a:cubicBezTo>
                        <a:pt x="15473" y="1271"/>
                        <a:pt x="15564" y="1269"/>
                        <a:pt x="15655" y="1269"/>
                      </a:cubicBezTo>
                      <a:close/>
                      <a:moveTo>
                        <a:pt x="13758" y="9634"/>
                      </a:moveTo>
                      <a:cubicBezTo>
                        <a:pt x="15130" y="9634"/>
                        <a:pt x="16041" y="10490"/>
                        <a:pt x="15814" y="11589"/>
                      </a:cubicBezTo>
                      <a:cubicBezTo>
                        <a:pt x="15633" y="12457"/>
                        <a:pt x="14804" y="13219"/>
                        <a:pt x="13781" y="13551"/>
                      </a:cubicBezTo>
                      <a:lnTo>
                        <a:pt x="14576" y="16667"/>
                      </a:lnTo>
                      <a:lnTo>
                        <a:pt x="9707" y="16840"/>
                      </a:lnTo>
                      <a:lnTo>
                        <a:pt x="9707" y="16840"/>
                      </a:lnTo>
                      <a:lnTo>
                        <a:pt x="11823" y="13608"/>
                      </a:lnTo>
                      <a:cubicBezTo>
                        <a:pt x="10953" y="13335"/>
                        <a:pt x="10442" y="12627"/>
                        <a:pt x="10621" y="11773"/>
                      </a:cubicBezTo>
                      <a:cubicBezTo>
                        <a:pt x="10854" y="10644"/>
                        <a:pt x="12210" y="9686"/>
                        <a:pt x="13640" y="9636"/>
                      </a:cubicBezTo>
                      <a:cubicBezTo>
                        <a:pt x="13679" y="9634"/>
                        <a:pt x="13719" y="9634"/>
                        <a:pt x="13758" y="9634"/>
                      </a:cubicBezTo>
                      <a:close/>
                      <a:moveTo>
                        <a:pt x="15995" y="1"/>
                      </a:moveTo>
                      <a:cubicBezTo>
                        <a:pt x="15879" y="1"/>
                        <a:pt x="15762" y="3"/>
                        <a:pt x="15644" y="7"/>
                      </a:cubicBezTo>
                      <a:cubicBezTo>
                        <a:pt x="11463" y="154"/>
                        <a:pt x="7499" y="2918"/>
                        <a:pt x="6709" y="6202"/>
                      </a:cubicBezTo>
                      <a:lnTo>
                        <a:pt x="5518" y="6244"/>
                      </a:lnTo>
                      <a:cubicBezTo>
                        <a:pt x="4013" y="6297"/>
                        <a:pt x="2590" y="7303"/>
                        <a:pt x="2341" y="8493"/>
                      </a:cubicBezTo>
                      <a:lnTo>
                        <a:pt x="245" y="18574"/>
                      </a:lnTo>
                      <a:cubicBezTo>
                        <a:pt x="1" y="19735"/>
                        <a:pt x="962" y="20639"/>
                        <a:pt x="2402" y="20639"/>
                      </a:cubicBezTo>
                      <a:cubicBezTo>
                        <a:pt x="2443" y="20639"/>
                        <a:pt x="2483" y="20639"/>
                        <a:pt x="2524" y="20637"/>
                      </a:cubicBezTo>
                      <a:lnTo>
                        <a:pt x="20313" y="20006"/>
                      </a:lnTo>
                      <a:cubicBezTo>
                        <a:pt x="21818" y="19953"/>
                        <a:pt x="23245" y="18945"/>
                        <a:pt x="23494" y="17749"/>
                      </a:cubicBezTo>
                      <a:lnTo>
                        <a:pt x="25590" y="7668"/>
                      </a:lnTo>
                      <a:cubicBezTo>
                        <a:pt x="25832" y="6511"/>
                        <a:pt x="24869" y="5611"/>
                        <a:pt x="23429" y="5611"/>
                      </a:cubicBezTo>
                      <a:cubicBezTo>
                        <a:pt x="23389" y="5611"/>
                        <a:pt x="23348" y="5612"/>
                        <a:pt x="23306" y="5613"/>
                      </a:cubicBezTo>
                      <a:lnTo>
                        <a:pt x="22117" y="5657"/>
                      </a:lnTo>
                      <a:cubicBezTo>
                        <a:pt x="22675" y="2474"/>
                        <a:pt x="19986" y="1"/>
                        <a:pt x="159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99" name="Google Shape;2299;p55"/>
            <p:cNvGrpSpPr/>
            <p:nvPr/>
          </p:nvGrpSpPr>
          <p:grpSpPr>
            <a:xfrm>
              <a:off x="770699" y="1260745"/>
              <a:ext cx="1564831" cy="3239698"/>
              <a:chOff x="-4699296" y="873275"/>
              <a:chExt cx="1715071" cy="3550743"/>
            </a:xfrm>
          </p:grpSpPr>
          <p:sp>
            <p:nvSpPr>
              <p:cNvPr id="2300" name="Google Shape;2300;p55"/>
              <p:cNvSpPr/>
              <p:nvPr/>
            </p:nvSpPr>
            <p:spPr>
              <a:xfrm>
                <a:off x="-4439550" y="1560727"/>
                <a:ext cx="386370" cy="1145689"/>
              </a:xfrm>
              <a:custGeom>
                <a:avLst/>
                <a:gdLst/>
                <a:ahLst/>
                <a:cxnLst/>
                <a:rect l="l" t="t" r="r" b="b"/>
                <a:pathLst>
                  <a:path w="18021" h="53437" extrusionOk="0">
                    <a:moveTo>
                      <a:pt x="12718" y="0"/>
                    </a:moveTo>
                    <a:cubicBezTo>
                      <a:pt x="12718" y="0"/>
                      <a:pt x="3352" y="16353"/>
                      <a:pt x="1676" y="20361"/>
                    </a:cubicBezTo>
                    <a:cubicBezTo>
                      <a:pt x="1" y="24367"/>
                      <a:pt x="93" y="24154"/>
                      <a:pt x="47" y="25710"/>
                    </a:cubicBezTo>
                    <a:cubicBezTo>
                      <a:pt x="1" y="27264"/>
                      <a:pt x="7941" y="48987"/>
                      <a:pt x="8859" y="50004"/>
                    </a:cubicBezTo>
                    <a:cubicBezTo>
                      <a:pt x="9578" y="50804"/>
                      <a:pt x="10505" y="50890"/>
                      <a:pt x="10869" y="50890"/>
                    </a:cubicBezTo>
                    <a:cubicBezTo>
                      <a:pt x="10968" y="50890"/>
                      <a:pt x="11025" y="50883"/>
                      <a:pt x="11025" y="50883"/>
                    </a:cubicBezTo>
                    <a:lnTo>
                      <a:pt x="12126" y="53437"/>
                    </a:lnTo>
                    <a:lnTo>
                      <a:pt x="18021" y="52467"/>
                    </a:lnTo>
                    <a:lnTo>
                      <a:pt x="17566" y="50374"/>
                    </a:lnTo>
                    <a:lnTo>
                      <a:pt x="15419" y="703"/>
                    </a:lnTo>
                    <a:lnTo>
                      <a:pt x="127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55"/>
              <p:cNvSpPr/>
              <p:nvPr/>
            </p:nvSpPr>
            <p:spPr>
              <a:xfrm>
                <a:off x="-3213118" y="1584998"/>
                <a:ext cx="72767" cy="203530"/>
              </a:xfrm>
              <a:custGeom>
                <a:avLst/>
                <a:gdLst/>
                <a:ahLst/>
                <a:cxnLst/>
                <a:rect l="l" t="t" r="r" b="b"/>
                <a:pathLst>
                  <a:path w="3394" h="9493" extrusionOk="0">
                    <a:moveTo>
                      <a:pt x="2516" y="1"/>
                    </a:moveTo>
                    <a:cubicBezTo>
                      <a:pt x="2296" y="1"/>
                      <a:pt x="2112" y="158"/>
                      <a:pt x="2108" y="504"/>
                    </a:cubicBezTo>
                    <a:cubicBezTo>
                      <a:pt x="2097" y="1287"/>
                      <a:pt x="407" y="4988"/>
                      <a:pt x="203" y="5998"/>
                    </a:cubicBezTo>
                    <a:cubicBezTo>
                      <a:pt x="0" y="7009"/>
                      <a:pt x="129" y="9493"/>
                      <a:pt x="129" y="9493"/>
                    </a:cubicBezTo>
                    <a:lnTo>
                      <a:pt x="2781" y="4339"/>
                    </a:lnTo>
                    <a:cubicBezTo>
                      <a:pt x="2781" y="4339"/>
                      <a:pt x="3394" y="1487"/>
                      <a:pt x="3221" y="693"/>
                    </a:cubicBezTo>
                    <a:cubicBezTo>
                      <a:pt x="3124" y="252"/>
                      <a:pt x="2792" y="1"/>
                      <a:pt x="2516" y="1"/>
                    </a:cubicBezTo>
                    <a:close/>
                  </a:path>
                </a:pathLst>
              </a:custGeom>
              <a:solidFill>
                <a:srgbClr val="FFC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55"/>
              <p:cNvSpPr/>
              <p:nvPr/>
            </p:nvSpPr>
            <p:spPr>
              <a:xfrm>
                <a:off x="-4699296" y="3886710"/>
                <a:ext cx="531390" cy="502446"/>
              </a:xfrm>
              <a:custGeom>
                <a:avLst/>
                <a:gdLst/>
                <a:ahLst/>
                <a:cxnLst/>
                <a:rect l="l" t="t" r="r" b="b"/>
                <a:pathLst>
                  <a:path w="24785" h="23435" extrusionOk="0">
                    <a:moveTo>
                      <a:pt x="7535" y="1"/>
                    </a:moveTo>
                    <a:cubicBezTo>
                      <a:pt x="7535" y="1"/>
                      <a:pt x="7278" y="937"/>
                      <a:pt x="4895" y="5493"/>
                    </a:cubicBezTo>
                    <a:cubicBezTo>
                      <a:pt x="1861" y="7581"/>
                      <a:pt x="0" y="11114"/>
                      <a:pt x="0" y="11114"/>
                    </a:cubicBezTo>
                    <a:lnTo>
                      <a:pt x="21342" y="23435"/>
                    </a:lnTo>
                    <a:cubicBezTo>
                      <a:pt x="24785" y="16094"/>
                      <a:pt x="14481" y="9744"/>
                      <a:pt x="13424" y="9744"/>
                    </a:cubicBezTo>
                    <a:cubicBezTo>
                      <a:pt x="13388" y="9744"/>
                      <a:pt x="13363" y="9751"/>
                      <a:pt x="13349" y="9766"/>
                    </a:cubicBezTo>
                    <a:lnTo>
                      <a:pt x="15077" y="5598"/>
                    </a:lnTo>
                    <a:lnTo>
                      <a:pt x="75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55"/>
              <p:cNvSpPr/>
              <p:nvPr/>
            </p:nvSpPr>
            <p:spPr>
              <a:xfrm>
                <a:off x="-4594304" y="3886710"/>
                <a:ext cx="218281" cy="226278"/>
              </a:xfrm>
              <a:custGeom>
                <a:avLst/>
                <a:gdLst/>
                <a:ahLst/>
                <a:cxnLst/>
                <a:rect l="l" t="t" r="r" b="b"/>
                <a:pathLst>
                  <a:path w="10181" h="10554" extrusionOk="0">
                    <a:moveTo>
                      <a:pt x="2638" y="1"/>
                    </a:moveTo>
                    <a:cubicBezTo>
                      <a:pt x="2638" y="1"/>
                      <a:pt x="2381" y="935"/>
                      <a:pt x="0" y="5493"/>
                    </a:cubicBezTo>
                    <a:cubicBezTo>
                      <a:pt x="2600" y="9584"/>
                      <a:pt x="4803" y="10554"/>
                      <a:pt x="6308" y="10554"/>
                    </a:cubicBezTo>
                    <a:cubicBezTo>
                      <a:pt x="7664" y="10554"/>
                      <a:pt x="8452" y="9766"/>
                      <a:pt x="8452" y="9766"/>
                    </a:cubicBezTo>
                    <a:lnTo>
                      <a:pt x="10180" y="5598"/>
                    </a:lnTo>
                    <a:lnTo>
                      <a:pt x="26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55"/>
              <p:cNvSpPr/>
              <p:nvPr/>
            </p:nvSpPr>
            <p:spPr>
              <a:xfrm>
                <a:off x="-4679314" y="4079885"/>
                <a:ext cx="453006" cy="263326"/>
              </a:xfrm>
              <a:custGeom>
                <a:avLst/>
                <a:gdLst/>
                <a:ahLst/>
                <a:cxnLst/>
                <a:rect l="l" t="t" r="r" b="b"/>
                <a:pathLst>
                  <a:path w="21129" h="12282" extrusionOk="0">
                    <a:moveTo>
                      <a:pt x="298" y="0"/>
                    </a:moveTo>
                    <a:cubicBezTo>
                      <a:pt x="115" y="0"/>
                      <a:pt x="0" y="257"/>
                      <a:pt x="180" y="386"/>
                    </a:cubicBezTo>
                    <a:lnTo>
                      <a:pt x="20737" y="12252"/>
                    </a:lnTo>
                    <a:cubicBezTo>
                      <a:pt x="20768" y="12271"/>
                      <a:pt x="20804" y="12282"/>
                      <a:pt x="20842" y="12282"/>
                    </a:cubicBezTo>
                    <a:cubicBezTo>
                      <a:pt x="21052" y="12278"/>
                      <a:pt x="21128" y="12000"/>
                      <a:pt x="20947" y="11890"/>
                    </a:cubicBezTo>
                    <a:lnTo>
                      <a:pt x="391" y="22"/>
                    </a:lnTo>
                    <a:cubicBezTo>
                      <a:pt x="358" y="7"/>
                      <a:pt x="327" y="0"/>
                      <a:pt x="29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55"/>
              <p:cNvSpPr/>
              <p:nvPr/>
            </p:nvSpPr>
            <p:spPr>
              <a:xfrm>
                <a:off x="-4436034" y="4101239"/>
                <a:ext cx="140947" cy="128833"/>
              </a:xfrm>
              <a:custGeom>
                <a:avLst/>
                <a:gdLst/>
                <a:ahLst/>
                <a:cxnLst/>
                <a:rect l="l" t="t" r="r" b="b"/>
                <a:pathLst>
                  <a:path w="6574" h="6009" extrusionOk="0">
                    <a:moveTo>
                      <a:pt x="2822" y="1"/>
                    </a:moveTo>
                    <a:cubicBezTo>
                      <a:pt x="2770" y="1"/>
                      <a:pt x="2718" y="20"/>
                      <a:pt x="2676" y="59"/>
                    </a:cubicBezTo>
                    <a:cubicBezTo>
                      <a:pt x="2226" y="413"/>
                      <a:pt x="1" y="2234"/>
                      <a:pt x="348" y="3251"/>
                    </a:cubicBezTo>
                    <a:cubicBezTo>
                      <a:pt x="645" y="4116"/>
                      <a:pt x="2472" y="5537"/>
                      <a:pt x="3405" y="5903"/>
                    </a:cubicBezTo>
                    <a:cubicBezTo>
                      <a:pt x="3584" y="5973"/>
                      <a:pt x="3731" y="6008"/>
                      <a:pt x="3855" y="6008"/>
                    </a:cubicBezTo>
                    <a:cubicBezTo>
                      <a:pt x="3859" y="6008"/>
                      <a:pt x="3863" y="6009"/>
                      <a:pt x="3867" y="6009"/>
                    </a:cubicBezTo>
                    <a:cubicBezTo>
                      <a:pt x="3943" y="6009"/>
                      <a:pt x="4017" y="5990"/>
                      <a:pt x="4085" y="5954"/>
                    </a:cubicBezTo>
                    <a:cubicBezTo>
                      <a:pt x="4634" y="5661"/>
                      <a:pt x="6289" y="3478"/>
                      <a:pt x="6476" y="3230"/>
                    </a:cubicBezTo>
                    <a:cubicBezTo>
                      <a:pt x="6574" y="3070"/>
                      <a:pt x="6439" y="2907"/>
                      <a:pt x="6292" y="2907"/>
                    </a:cubicBezTo>
                    <a:cubicBezTo>
                      <a:pt x="6240" y="2907"/>
                      <a:pt x="6186" y="2928"/>
                      <a:pt x="6141" y="2977"/>
                    </a:cubicBezTo>
                    <a:cubicBezTo>
                      <a:pt x="5455" y="3886"/>
                      <a:pt x="4238" y="5398"/>
                      <a:pt x="3889" y="5585"/>
                    </a:cubicBezTo>
                    <a:cubicBezTo>
                      <a:pt x="3889" y="5585"/>
                      <a:pt x="3879" y="5589"/>
                      <a:pt x="3855" y="5589"/>
                    </a:cubicBezTo>
                    <a:cubicBezTo>
                      <a:pt x="3800" y="5589"/>
                      <a:pt x="3668" y="5570"/>
                      <a:pt x="3407" y="5446"/>
                    </a:cubicBezTo>
                    <a:cubicBezTo>
                      <a:pt x="2479" y="5013"/>
                      <a:pt x="965" y="3756"/>
                      <a:pt x="746" y="3116"/>
                    </a:cubicBezTo>
                    <a:cubicBezTo>
                      <a:pt x="559" y="2573"/>
                      <a:pt x="1914" y="1194"/>
                      <a:pt x="2935" y="388"/>
                    </a:cubicBezTo>
                    <a:cubicBezTo>
                      <a:pt x="3041" y="322"/>
                      <a:pt x="3066" y="179"/>
                      <a:pt x="2988" y="80"/>
                    </a:cubicBezTo>
                    <a:cubicBezTo>
                      <a:pt x="2946" y="28"/>
                      <a:pt x="2884" y="1"/>
                      <a:pt x="28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55"/>
              <p:cNvSpPr/>
              <p:nvPr/>
            </p:nvSpPr>
            <p:spPr>
              <a:xfrm>
                <a:off x="-4396091" y="4124501"/>
                <a:ext cx="72146" cy="64770"/>
              </a:xfrm>
              <a:custGeom>
                <a:avLst/>
                <a:gdLst/>
                <a:ahLst/>
                <a:cxnLst/>
                <a:rect l="l" t="t" r="r" b="b"/>
                <a:pathLst>
                  <a:path w="3365" h="3021" extrusionOk="0">
                    <a:moveTo>
                      <a:pt x="2081" y="0"/>
                    </a:moveTo>
                    <a:cubicBezTo>
                      <a:pt x="2033" y="0"/>
                      <a:pt x="1985" y="16"/>
                      <a:pt x="1946" y="50"/>
                    </a:cubicBezTo>
                    <a:cubicBezTo>
                      <a:pt x="1357" y="469"/>
                      <a:pt x="1" y="1509"/>
                      <a:pt x="91" y="2100"/>
                    </a:cubicBezTo>
                    <a:cubicBezTo>
                      <a:pt x="148" y="2439"/>
                      <a:pt x="359" y="2732"/>
                      <a:pt x="662" y="2894"/>
                    </a:cubicBezTo>
                    <a:cubicBezTo>
                      <a:pt x="809" y="2976"/>
                      <a:pt x="973" y="3020"/>
                      <a:pt x="1144" y="3020"/>
                    </a:cubicBezTo>
                    <a:cubicBezTo>
                      <a:pt x="1268" y="3020"/>
                      <a:pt x="1392" y="2995"/>
                      <a:pt x="1508" y="2945"/>
                    </a:cubicBezTo>
                    <a:cubicBezTo>
                      <a:pt x="1999" y="2726"/>
                      <a:pt x="3146" y="1385"/>
                      <a:pt x="3274" y="1233"/>
                    </a:cubicBezTo>
                    <a:cubicBezTo>
                      <a:pt x="3365" y="1147"/>
                      <a:pt x="3361" y="1001"/>
                      <a:pt x="3266" y="921"/>
                    </a:cubicBezTo>
                    <a:cubicBezTo>
                      <a:pt x="3226" y="888"/>
                      <a:pt x="3177" y="871"/>
                      <a:pt x="3129" y="871"/>
                    </a:cubicBezTo>
                    <a:cubicBezTo>
                      <a:pt x="3063" y="871"/>
                      <a:pt x="2998" y="902"/>
                      <a:pt x="2956" y="961"/>
                    </a:cubicBezTo>
                    <a:cubicBezTo>
                      <a:pt x="2491" y="1509"/>
                      <a:pt x="1641" y="2427"/>
                      <a:pt x="1335" y="2561"/>
                    </a:cubicBezTo>
                    <a:cubicBezTo>
                      <a:pt x="1275" y="2589"/>
                      <a:pt x="1209" y="2603"/>
                      <a:pt x="1141" y="2603"/>
                    </a:cubicBezTo>
                    <a:cubicBezTo>
                      <a:pt x="1049" y="2603"/>
                      <a:pt x="953" y="2577"/>
                      <a:pt x="862" y="2528"/>
                    </a:cubicBezTo>
                    <a:cubicBezTo>
                      <a:pt x="672" y="2427"/>
                      <a:pt x="542" y="2246"/>
                      <a:pt x="506" y="2037"/>
                    </a:cubicBezTo>
                    <a:cubicBezTo>
                      <a:pt x="474" y="1827"/>
                      <a:pt x="1274" y="1044"/>
                      <a:pt x="2188" y="393"/>
                    </a:cubicBezTo>
                    <a:cubicBezTo>
                      <a:pt x="2293" y="330"/>
                      <a:pt x="2323" y="189"/>
                      <a:pt x="2253" y="88"/>
                    </a:cubicBezTo>
                    <a:cubicBezTo>
                      <a:pt x="2212" y="31"/>
                      <a:pt x="2146" y="0"/>
                      <a:pt x="20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55"/>
              <p:cNvSpPr/>
              <p:nvPr/>
            </p:nvSpPr>
            <p:spPr>
              <a:xfrm>
                <a:off x="-4574729" y="2725670"/>
                <a:ext cx="736936" cy="1368815"/>
              </a:xfrm>
              <a:custGeom>
                <a:avLst/>
                <a:gdLst/>
                <a:ahLst/>
                <a:cxnLst/>
                <a:rect l="l" t="t" r="r" b="b"/>
                <a:pathLst>
                  <a:path w="34372" h="63844" extrusionOk="0">
                    <a:moveTo>
                      <a:pt x="26374" y="1"/>
                    </a:moveTo>
                    <a:lnTo>
                      <a:pt x="19423" y="1611"/>
                    </a:lnTo>
                    <a:lnTo>
                      <a:pt x="13236" y="35310"/>
                    </a:lnTo>
                    <a:lnTo>
                      <a:pt x="1" y="56149"/>
                    </a:lnTo>
                    <a:lnTo>
                      <a:pt x="12747" y="63844"/>
                    </a:lnTo>
                    <a:cubicBezTo>
                      <a:pt x="12747" y="63844"/>
                      <a:pt x="29018" y="42512"/>
                      <a:pt x="29816" y="40287"/>
                    </a:cubicBezTo>
                    <a:cubicBezTo>
                      <a:pt x="30614" y="38062"/>
                      <a:pt x="34371" y="23810"/>
                      <a:pt x="34371" y="23810"/>
                    </a:cubicBezTo>
                    <a:lnTo>
                      <a:pt x="26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55"/>
              <p:cNvSpPr/>
              <p:nvPr/>
            </p:nvSpPr>
            <p:spPr>
              <a:xfrm>
                <a:off x="-3854645" y="4136894"/>
                <a:ext cx="531648" cy="287124"/>
              </a:xfrm>
              <a:custGeom>
                <a:avLst/>
                <a:gdLst/>
                <a:ahLst/>
                <a:cxnLst/>
                <a:rect l="l" t="t" r="r" b="b"/>
                <a:pathLst>
                  <a:path w="24797" h="13392" extrusionOk="0">
                    <a:moveTo>
                      <a:pt x="1124" y="0"/>
                    </a:moveTo>
                    <a:lnTo>
                      <a:pt x="1124" y="0"/>
                    </a:lnTo>
                    <a:cubicBezTo>
                      <a:pt x="1124" y="0"/>
                      <a:pt x="1368" y="939"/>
                      <a:pt x="1585" y="6076"/>
                    </a:cubicBezTo>
                    <a:cubicBezTo>
                      <a:pt x="0" y="9402"/>
                      <a:pt x="156" y="13391"/>
                      <a:pt x="156" y="13391"/>
                    </a:cubicBezTo>
                    <a:lnTo>
                      <a:pt x="24796" y="13391"/>
                    </a:lnTo>
                    <a:cubicBezTo>
                      <a:pt x="24232" y="6749"/>
                      <a:pt x="15951" y="5333"/>
                      <a:pt x="12516" y="5333"/>
                    </a:cubicBezTo>
                    <a:cubicBezTo>
                      <a:pt x="11631" y="5333"/>
                      <a:pt x="11068" y="5427"/>
                      <a:pt x="11042" y="5550"/>
                    </a:cubicBezTo>
                    <a:lnTo>
                      <a:pt x="10454" y="1076"/>
                    </a:lnTo>
                    <a:lnTo>
                      <a:pt x="11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55"/>
              <p:cNvSpPr/>
              <p:nvPr/>
            </p:nvSpPr>
            <p:spPr>
              <a:xfrm>
                <a:off x="-3830547" y="4136894"/>
                <a:ext cx="212599" cy="168218"/>
              </a:xfrm>
              <a:custGeom>
                <a:avLst/>
                <a:gdLst/>
                <a:ahLst/>
                <a:cxnLst/>
                <a:rect l="l" t="t" r="r" b="b"/>
                <a:pathLst>
                  <a:path w="9916" h="7846" extrusionOk="0">
                    <a:moveTo>
                      <a:pt x="0" y="0"/>
                    </a:moveTo>
                    <a:lnTo>
                      <a:pt x="0" y="0"/>
                    </a:lnTo>
                    <a:cubicBezTo>
                      <a:pt x="0" y="0"/>
                      <a:pt x="244" y="939"/>
                      <a:pt x="461" y="6078"/>
                    </a:cubicBezTo>
                    <a:cubicBezTo>
                      <a:pt x="2977" y="7391"/>
                      <a:pt x="4841" y="7845"/>
                      <a:pt x="6214" y="7845"/>
                    </a:cubicBezTo>
                    <a:cubicBezTo>
                      <a:pt x="9300" y="7845"/>
                      <a:pt x="9915" y="5552"/>
                      <a:pt x="9915" y="5552"/>
                    </a:cubicBezTo>
                    <a:lnTo>
                      <a:pt x="9330" y="1078"/>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55"/>
              <p:cNvSpPr/>
              <p:nvPr/>
            </p:nvSpPr>
            <p:spPr>
              <a:xfrm>
                <a:off x="-3853209" y="4371168"/>
                <a:ext cx="517969" cy="9048"/>
              </a:xfrm>
              <a:custGeom>
                <a:avLst/>
                <a:gdLst/>
                <a:ahLst/>
                <a:cxnLst/>
                <a:rect l="l" t="t" r="r" b="b"/>
                <a:pathLst>
                  <a:path w="24159" h="422" extrusionOk="0">
                    <a:moveTo>
                      <a:pt x="23949" y="0"/>
                    </a:moveTo>
                    <a:cubicBezTo>
                      <a:pt x="23942" y="0"/>
                      <a:pt x="23935" y="0"/>
                      <a:pt x="23927" y="1"/>
                    </a:cubicBezTo>
                    <a:lnTo>
                      <a:pt x="192" y="1"/>
                    </a:lnTo>
                    <a:cubicBezTo>
                      <a:pt x="83" y="12"/>
                      <a:pt x="0" y="102"/>
                      <a:pt x="0" y="212"/>
                    </a:cubicBezTo>
                    <a:cubicBezTo>
                      <a:pt x="0" y="319"/>
                      <a:pt x="83" y="410"/>
                      <a:pt x="192" y="420"/>
                    </a:cubicBezTo>
                    <a:lnTo>
                      <a:pt x="23927" y="420"/>
                    </a:lnTo>
                    <a:cubicBezTo>
                      <a:pt x="23935" y="421"/>
                      <a:pt x="23942" y="421"/>
                      <a:pt x="23949" y="421"/>
                    </a:cubicBezTo>
                    <a:cubicBezTo>
                      <a:pt x="24064" y="421"/>
                      <a:pt x="24159" y="329"/>
                      <a:pt x="24159" y="212"/>
                    </a:cubicBezTo>
                    <a:cubicBezTo>
                      <a:pt x="24159" y="93"/>
                      <a:pt x="24064" y="0"/>
                      <a:pt x="239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55"/>
              <p:cNvSpPr/>
              <p:nvPr/>
            </p:nvSpPr>
            <p:spPr>
              <a:xfrm>
                <a:off x="-4221591" y="2422015"/>
                <a:ext cx="689039" cy="1792384"/>
              </a:xfrm>
              <a:custGeom>
                <a:avLst/>
                <a:gdLst/>
                <a:ahLst/>
                <a:cxnLst/>
                <a:rect l="l" t="t" r="r" b="b"/>
                <a:pathLst>
                  <a:path w="32138" h="83600" extrusionOk="0">
                    <a:moveTo>
                      <a:pt x="745" y="1"/>
                    </a:moveTo>
                    <a:cubicBezTo>
                      <a:pt x="745" y="1"/>
                      <a:pt x="0" y="10655"/>
                      <a:pt x="535" y="13271"/>
                    </a:cubicBezTo>
                    <a:cubicBezTo>
                      <a:pt x="1072" y="15890"/>
                      <a:pt x="5063" y="20170"/>
                      <a:pt x="7707" y="21753"/>
                    </a:cubicBezTo>
                    <a:cubicBezTo>
                      <a:pt x="10351" y="23336"/>
                      <a:pt x="10168" y="23193"/>
                      <a:pt x="10966" y="26125"/>
                    </a:cubicBezTo>
                    <a:cubicBezTo>
                      <a:pt x="11766" y="29058"/>
                      <a:pt x="15726" y="54359"/>
                      <a:pt x="15726" y="54359"/>
                    </a:cubicBezTo>
                    <a:cubicBezTo>
                      <a:pt x="15281" y="64108"/>
                      <a:pt x="16073" y="73862"/>
                      <a:pt x="16484" y="83600"/>
                    </a:cubicBezTo>
                    <a:lnTo>
                      <a:pt x="30253" y="82970"/>
                    </a:lnTo>
                    <a:cubicBezTo>
                      <a:pt x="30253" y="82970"/>
                      <a:pt x="32137" y="54359"/>
                      <a:pt x="31864" y="51964"/>
                    </a:cubicBezTo>
                    <a:cubicBezTo>
                      <a:pt x="31588" y="49568"/>
                      <a:pt x="28487" y="592"/>
                      <a:pt x="28487" y="592"/>
                    </a:cubicBezTo>
                    <a:lnTo>
                      <a:pt x="7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55"/>
              <p:cNvSpPr/>
              <p:nvPr/>
            </p:nvSpPr>
            <p:spPr>
              <a:xfrm>
                <a:off x="-4163960" y="965253"/>
                <a:ext cx="407532" cy="364587"/>
              </a:xfrm>
              <a:custGeom>
                <a:avLst/>
                <a:gdLst/>
                <a:ahLst/>
                <a:cxnLst/>
                <a:rect l="l" t="t" r="r" b="b"/>
                <a:pathLst>
                  <a:path w="19008" h="17005" extrusionOk="0">
                    <a:moveTo>
                      <a:pt x="11364" y="0"/>
                    </a:moveTo>
                    <a:cubicBezTo>
                      <a:pt x="8085" y="0"/>
                      <a:pt x="4270" y="886"/>
                      <a:pt x="2316" y="2632"/>
                    </a:cubicBezTo>
                    <a:cubicBezTo>
                      <a:pt x="1" y="3125"/>
                      <a:pt x="1099" y="9363"/>
                      <a:pt x="2152" y="11604"/>
                    </a:cubicBezTo>
                    <a:cubicBezTo>
                      <a:pt x="3207" y="13849"/>
                      <a:pt x="8952" y="17004"/>
                      <a:pt x="8952" y="17004"/>
                    </a:cubicBezTo>
                    <a:lnTo>
                      <a:pt x="18282" y="6742"/>
                    </a:lnTo>
                    <a:cubicBezTo>
                      <a:pt x="18282" y="6742"/>
                      <a:pt x="19008" y="3117"/>
                      <a:pt x="16467" y="1163"/>
                    </a:cubicBezTo>
                    <a:cubicBezTo>
                      <a:pt x="15458" y="386"/>
                      <a:pt x="13528" y="0"/>
                      <a:pt x="11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55"/>
              <p:cNvSpPr/>
              <p:nvPr/>
            </p:nvSpPr>
            <p:spPr>
              <a:xfrm>
                <a:off x="-4123760" y="1042265"/>
                <a:ext cx="393081" cy="492584"/>
              </a:xfrm>
              <a:custGeom>
                <a:avLst/>
                <a:gdLst/>
                <a:ahLst/>
                <a:cxnLst/>
                <a:rect l="l" t="t" r="r" b="b"/>
                <a:pathLst>
                  <a:path w="18334" h="22975" extrusionOk="0">
                    <a:moveTo>
                      <a:pt x="15710" y="0"/>
                    </a:moveTo>
                    <a:lnTo>
                      <a:pt x="15710" y="0"/>
                    </a:lnTo>
                    <a:cubicBezTo>
                      <a:pt x="15710" y="0"/>
                      <a:pt x="15710" y="1"/>
                      <a:pt x="15711" y="3"/>
                    </a:cubicBezTo>
                    <a:lnTo>
                      <a:pt x="15711" y="3"/>
                    </a:lnTo>
                    <a:cubicBezTo>
                      <a:pt x="15711" y="3"/>
                      <a:pt x="15711" y="3"/>
                      <a:pt x="15712" y="2"/>
                    </a:cubicBezTo>
                    <a:lnTo>
                      <a:pt x="15710" y="0"/>
                    </a:lnTo>
                    <a:close/>
                    <a:moveTo>
                      <a:pt x="15711" y="3"/>
                    </a:moveTo>
                    <a:cubicBezTo>
                      <a:pt x="13190" y="1043"/>
                      <a:pt x="9940" y="1210"/>
                      <a:pt x="8119" y="1210"/>
                    </a:cubicBezTo>
                    <a:cubicBezTo>
                      <a:pt x="7262" y="1210"/>
                      <a:pt x="6721" y="1173"/>
                      <a:pt x="6721" y="1173"/>
                    </a:cubicBezTo>
                    <a:lnTo>
                      <a:pt x="6721" y="1173"/>
                    </a:lnTo>
                    <a:cubicBezTo>
                      <a:pt x="6721" y="1173"/>
                      <a:pt x="8003" y="5265"/>
                      <a:pt x="6182" y="5815"/>
                    </a:cubicBezTo>
                    <a:cubicBezTo>
                      <a:pt x="5199" y="6114"/>
                      <a:pt x="4586" y="5680"/>
                      <a:pt x="4504" y="6499"/>
                    </a:cubicBezTo>
                    <a:cubicBezTo>
                      <a:pt x="4451" y="7023"/>
                      <a:pt x="6624" y="9716"/>
                      <a:pt x="6767" y="10421"/>
                    </a:cubicBezTo>
                    <a:cubicBezTo>
                      <a:pt x="6822" y="10693"/>
                      <a:pt x="6704" y="10788"/>
                      <a:pt x="6510" y="10788"/>
                    </a:cubicBezTo>
                    <a:cubicBezTo>
                      <a:pt x="6044" y="10788"/>
                      <a:pt x="5140" y="10236"/>
                      <a:pt x="5140" y="10236"/>
                    </a:cubicBezTo>
                    <a:cubicBezTo>
                      <a:pt x="5140" y="10236"/>
                      <a:pt x="4875" y="8937"/>
                      <a:pt x="4247" y="7781"/>
                    </a:cubicBezTo>
                    <a:cubicBezTo>
                      <a:pt x="3719" y="6743"/>
                      <a:pt x="2960" y="6297"/>
                      <a:pt x="2248" y="6297"/>
                    </a:cubicBezTo>
                    <a:cubicBezTo>
                      <a:pt x="1060" y="6297"/>
                      <a:pt x="1" y="7536"/>
                      <a:pt x="355" y="9337"/>
                    </a:cubicBezTo>
                    <a:cubicBezTo>
                      <a:pt x="791" y="11554"/>
                      <a:pt x="1968" y="13104"/>
                      <a:pt x="3366" y="13104"/>
                    </a:cubicBezTo>
                    <a:cubicBezTo>
                      <a:pt x="3782" y="13104"/>
                      <a:pt x="4218" y="12967"/>
                      <a:pt x="4660" y="12669"/>
                    </a:cubicBezTo>
                    <a:lnTo>
                      <a:pt x="4660" y="12669"/>
                    </a:lnTo>
                    <a:cubicBezTo>
                      <a:pt x="4584" y="16736"/>
                      <a:pt x="4374" y="21911"/>
                      <a:pt x="4374" y="21911"/>
                    </a:cubicBezTo>
                    <a:cubicBezTo>
                      <a:pt x="5507" y="22482"/>
                      <a:pt x="6911" y="22975"/>
                      <a:pt x="8525" y="22975"/>
                    </a:cubicBezTo>
                    <a:cubicBezTo>
                      <a:pt x="9926" y="22975"/>
                      <a:pt x="11484" y="22603"/>
                      <a:pt x="13160" y="21589"/>
                    </a:cubicBezTo>
                    <a:cubicBezTo>
                      <a:pt x="13097" y="21245"/>
                      <a:pt x="12720" y="18974"/>
                      <a:pt x="12680" y="18711"/>
                    </a:cubicBezTo>
                    <a:cubicBezTo>
                      <a:pt x="12335" y="16475"/>
                      <a:pt x="12866" y="16913"/>
                      <a:pt x="14426" y="16454"/>
                    </a:cubicBezTo>
                    <a:cubicBezTo>
                      <a:pt x="16169" y="15940"/>
                      <a:pt x="17823" y="14555"/>
                      <a:pt x="18011" y="11798"/>
                    </a:cubicBezTo>
                    <a:cubicBezTo>
                      <a:pt x="18333" y="7045"/>
                      <a:pt x="15768" y="155"/>
                      <a:pt x="15711" y="3"/>
                    </a:cubicBezTo>
                    <a:close/>
                  </a:path>
                </a:pathLst>
              </a:custGeom>
              <a:solidFill>
                <a:srgbClr val="FFC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55"/>
              <p:cNvSpPr/>
              <p:nvPr/>
            </p:nvSpPr>
            <p:spPr>
              <a:xfrm>
                <a:off x="-4098375" y="1204609"/>
                <a:ext cx="64513" cy="93307"/>
              </a:xfrm>
              <a:custGeom>
                <a:avLst/>
                <a:gdLst/>
                <a:ahLst/>
                <a:cxnLst/>
                <a:rect l="l" t="t" r="r" b="b"/>
                <a:pathLst>
                  <a:path w="3009" h="4352" extrusionOk="0">
                    <a:moveTo>
                      <a:pt x="1045" y="1"/>
                    </a:moveTo>
                    <a:cubicBezTo>
                      <a:pt x="977" y="1"/>
                      <a:pt x="910" y="8"/>
                      <a:pt x="842" y="22"/>
                    </a:cubicBezTo>
                    <a:cubicBezTo>
                      <a:pt x="337" y="129"/>
                      <a:pt x="57" y="596"/>
                      <a:pt x="45" y="615"/>
                    </a:cubicBezTo>
                    <a:cubicBezTo>
                      <a:pt x="0" y="714"/>
                      <a:pt x="36" y="830"/>
                      <a:pt x="129" y="885"/>
                    </a:cubicBezTo>
                    <a:cubicBezTo>
                      <a:pt x="162" y="904"/>
                      <a:pt x="198" y="914"/>
                      <a:pt x="235" y="914"/>
                    </a:cubicBezTo>
                    <a:cubicBezTo>
                      <a:pt x="300" y="914"/>
                      <a:pt x="365" y="883"/>
                      <a:pt x="407" y="828"/>
                    </a:cubicBezTo>
                    <a:cubicBezTo>
                      <a:pt x="409" y="826"/>
                      <a:pt x="609" y="497"/>
                      <a:pt x="931" y="432"/>
                    </a:cubicBezTo>
                    <a:cubicBezTo>
                      <a:pt x="969" y="424"/>
                      <a:pt x="1008" y="420"/>
                      <a:pt x="1047" y="420"/>
                    </a:cubicBezTo>
                    <a:cubicBezTo>
                      <a:pt x="1204" y="420"/>
                      <a:pt x="1370" y="484"/>
                      <a:pt x="1543" y="609"/>
                    </a:cubicBezTo>
                    <a:cubicBezTo>
                      <a:pt x="2019" y="952"/>
                      <a:pt x="2459" y="1941"/>
                      <a:pt x="2545" y="2861"/>
                    </a:cubicBezTo>
                    <a:cubicBezTo>
                      <a:pt x="2594" y="3386"/>
                      <a:pt x="2516" y="3800"/>
                      <a:pt x="2329" y="3998"/>
                    </a:cubicBezTo>
                    <a:cubicBezTo>
                      <a:pt x="2204" y="4131"/>
                      <a:pt x="2299" y="4350"/>
                      <a:pt x="2482" y="4352"/>
                    </a:cubicBezTo>
                    <a:cubicBezTo>
                      <a:pt x="2539" y="4352"/>
                      <a:pt x="2594" y="4329"/>
                      <a:pt x="2634" y="4287"/>
                    </a:cubicBezTo>
                    <a:cubicBezTo>
                      <a:pt x="2985" y="3916"/>
                      <a:pt x="3009" y="3285"/>
                      <a:pt x="2964" y="2821"/>
                    </a:cubicBezTo>
                    <a:cubicBezTo>
                      <a:pt x="2880" y="1914"/>
                      <a:pt x="2446" y="746"/>
                      <a:pt x="1790" y="270"/>
                    </a:cubicBezTo>
                    <a:cubicBezTo>
                      <a:pt x="1541" y="90"/>
                      <a:pt x="1291" y="1"/>
                      <a:pt x="10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55"/>
              <p:cNvSpPr/>
              <p:nvPr/>
            </p:nvSpPr>
            <p:spPr>
              <a:xfrm>
                <a:off x="-3823986" y="1157527"/>
                <a:ext cx="56602" cy="97295"/>
              </a:xfrm>
              <a:custGeom>
                <a:avLst/>
                <a:gdLst/>
                <a:ahLst/>
                <a:cxnLst/>
                <a:rect l="l" t="t" r="r" b="b"/>
                <a:pathLst>
                  <a:path w="2640" h="4538" extrusionOk="0">
                    <a:moveTo>
                      <a:pt x="284" y="0"/>
                    </a:moveTo>
                    <a:cubicBezTo>
                      <a:pt x="134" y="0"/>
                      <a:pt x="1" y="174"/>
                      <a:pt x="109" y="331"/>
                    </a:cubicBezTo>
                    <a:cubicBezTo>
                      <a:pt x="907" y="1270"/>
                      <a:pt x="2077" y="2986"/>
                      <a:pt x="1829" y="3601"/>
                    </a:cubicBezTo>
                    <a:cubicBezTo>
                      <a:pt x="1660" y="4020"/>
                      <a:pt x="1270" y="4118"/>
                      <a:pt x="943" y="4118"/>
                    </a:cubicBezTo>
                    <a:cubicBezTo>
                      <a:pt x="672" y="4118"/>
                      <a:pt x="445" y="4051"/>
                      <a:pt x="425" y="4045"/>
                    </a:cubicBezTo>
                    <a:cubicBezTo>
                      <a:pt x="409" y="4042"/>
                      <a:pt x="393" y="4040"/>
                      <a:pt x="379" y="4040"/>
                    </a:cubicBezTo>
                    <a:cubicBezTo>
                      <a:pt x="164" y="4040"/>
                      <a:pt x="84" y="4352"/>
                      <a:pt x="303" y="4445"/>
                    </a:cubicBezTo>
                    <a:cubicBezTo>
                      <a:pt x="505" y="4506"/>
                      <a:pt x="715" y="4537"/>
                      <a:pt x="926" y="4537"/>
                    </a:cubicBezTo>
                    <a:cubicBezTo>
                      <a:pt x="1416" y="4537"/>
                      <a:pt x="1972" y="4365"/>
                      <a:pt x="2218" y="3756"/>
                    </a:cubicBezTo>
                    <a:cubicBezTo>
                      <a:pt x="2639" y="2710"/>
                      <a:pt x="656" y="329"/>
                      <a:pt x="429" y="62"/>
                    </a:cubicBezTo>
                    <a:cubicBezTo>
                      <a:pt x="384" y="18"/>
                      <a:pt x="333" y="0"/>
                      <a:pt x="2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55"/>
              <p:cNvSpPr/>
              <p:nvPr/>
            </p:nvSpPr>
            <p:spPr>
              <a:xfrm>
                <a:off x="-3931701" y="1087032"/>
                <a:ext cx="67600" cy="37048"/>
              </a:xfrm>
              <a:custGeom>
                <a:avLst/>
                <a:gdLst/>
                <a:ahLst/>
                <a:cxnLst/>
                <a:rect l="l" t="t" r="r" b="b"/>
                <a:pathLst>
                  <a:path w="3153" h="1728" extrusionOk="0">
                    <a:moveTo>
                      <a:pt x="2075" y="0"/>
                    </a:moveTo>
                    <a:cubicBezTo>
                      <a:pt x="1782" y="0"/>
                      <a:pt x="1424" y="105"/>
                      <a:pt x="979" y="380"/>
                    </a:cubicBezTo>
                    <a:cubicBezTo>
                      <a:pt x="97" y="925"/>
                      <a:pt x="1" y="1651"/>
                      <a:pt x="535" y="1723"/>
                    </a:cubicBezTo>
                    <a:cubicBezTo>
                      <a:pt x="562" y="1726"/>
                      <a:pt x="593" y="1728"/>
                      <a:pt x="627" y="1728"/>
                    </a:cubicBezTo>
                    <a:cubicBezTo>
                      <a:pt x="1273" y="1728"/>
                      <a:pt x="3153" y="1096"/>
                      <a:pt x="2771" y="243"/>
                    </a:cubicBezTo>
                    <a:cubicBezTo>
                      <a:pt x="2588" y="101"/>
                      <a:pt x="2362" y="0"/>
                      <a:pt x="20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55"/>
              <p:cNvSpPr/>
              <p:nvPr/>
            </p:nvSpPr>
            <p:spPr>
              <a:xfrm>
                <a:off x="-3827610" y="1073975"/>
                <a:ext cx="51199" cy="28387"/>
              </a:xfrm>
              <a:custGeom>
                <a:avLst/>
                <a:gdLst/>
                <a:ahLst/>
                <a:cxnLst/>
                <a:rect l="l" t="t" r="r" b="b"/>
                <a:pathLst>
                  <a:path w="2388" h="1324" extrusionOk="0">
                    <a:moveTo>
                      <a:pt x="777" y="0"/>
                    </a:moveTo>
                    <a:cubicBezTo>
                      <a:pt x="425" y="0"/>
                      <a:pt x="214" y="175"/>
                      <a:pt x="76" y="401"/>
                    </a:cubicBezTo>
                    <a:cubicBezTo>
                      <a:pt x="1" y="1080"/>
                      <a:pt x="937" y="1323"/>
                      <a:pt x="1558" y="1323"/>
                    </a:cubicBezTo>
                    <a:cubicBezTo>
                      <a:pt x="1758" y="1323"/>
                      <a:pt x="1926" y="1298"/>
                      <a:pt x="2017" y="1254"/>
                    </a:cubicBezTo>
                    <a:cubicBezTo>
                      <a:pt x="2387" y="1073"/>
                      <a:pt x="2162" y="439"/>
                      <a:pt x="1404" y="140"/>
                    </a:cubicBezTo>
                    <a:cubicBezTo>
                      <a:pt x="1156" y="42"/>
                      <a:pt x="950" y="0"/>
                      <a:pt x="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55"/>
              <p:cNvSpPr/>
              <p:nvPr/>
            </p:nvSpPr>
            <p:spPr>
              <a:xfrm>
                <a:off x="-3888049" y="1151052"/>
                <a:ext cx="24206" cy="30273"/>
              </a:xfrm>
              <a:custGeom>
                <a:avLst/>
                <a:gdLst/>
                <a:ahLst/>
                <a:cxnLst/>
                <a:rect l="l" t="t" r="r" b="b"/>
                <a:pathLst>
                  <a:path w="1129" h="1412" extrusionOk="0">
                    <a:moveTo>
                      <a:pt x="525" y="1"/>
                    </a:moveTo>
                    <a:cubicBezTo>
                      <a:pt x="508" y="1"/>
                      <a:pt x="491" y="2"/>
                      <a:pt x="474" y="4"/>
                    </a:cubicBezTo>
                    <a:cubicBezTo>
                      <a:pt x="190" y="42"/>
                      <a:pt x="0" y="385"/>
                      <a:pt x="51" y="774"/>
                    </a:cubicBezTo>
                    <a:cubicBezTo>
                      <a:pt x="96" y="1138"/>
                      <a:pt x="341" y="1411"/>
                      <a:pt x="604" y="1411"/>
                    </a:cubicBezTo>
                    <a:cubicBezTo>
                      <a:pt x="621" y="1411"/>
                      <a:pt x="638" y="1410"/>
                      <a:pt x="655" y="1408"/>
                    </a:cubicBezTo>
                    <a:cubicBezTo>
                      <a:pt x="939" y="1372"/>
                      <a:pt x="1129" y="1027"/>
                      <a:pt x="1078" y="640"/>
                    </a:cubicBezTo>
                    <a:cubicBezTo>
                      <a:pt x="1033" y="275"/>
                      <a:pt x="792"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55"/>
              <p:cNvSpPr/>
              <p:nvPr/>
            </p:nvSpPr>
            <p:spPr>
              <a:xfrm>
                <a:off x="-3802975" y="1137931"/>
                <a:ext cx="24249" cy="30252"/>
              </a:xfrm>
              <a:custGeom>
                <a:avLst/>
                <a:gdLst/>
                <a:ahLst/>
                <a:cxnLst/>
                <a:rect l="l" t="t" r="r" b="b"/>
                <a:pathLst>
                  <a:path w="1131" h="1411" extrusionOk="0">
                    <a:moveTo>
                      <a:pt x="523" y="0"/>
                    </a:moveTo>
                    <a:cubicBezTo>
                      <a:pt x="506" y="0"/>
                      <a:pt x="490" y="1"/>
                      <a:pt x="474" y="3"/>
                    </a:cubicBezTo>
                    <a:cubicBezTo>
                      <a:pt x="190" y="41"/>
                      <a:pt x="0" y="384"/>
                      <a:pt x="49" y="774"/>
                    </a:cubicBezTo>
                    <a:cubicBezTo>
                      <a:pt x="96" y="1138"/>
                      <a:pt x="339" y="1411"/>
                      <a:pt x="606" y="1411"/>
                    </a:cubicBezTo>
                    <a:cubicBezTo>
                      <a:pt x="623" y="1411"/>
                      <a:pt x="640" y="1410"/>
                      <a:pt x="657" y="1407"/>
                    </a:cubicBezTo>
                    <a:cubicBezTo>
                      <a:pt x="941" y="1372"/>
                      <a:pt x="1131" y="1026"/>
                      <a:pt x="1080" y="639"/>
                    </a:cubicBezTo>
                    <a:cubicBezTo>
                      <a:pt x="1033" y="274"/>
                      <a:pt x="789" y="0"/>
                      <a:pt x="5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55"/>
              <p:cNvSpPr/>
              <p:nvPr/>
            </p:nvSpPr>
            <p:spPr>
              <a:xfrm>
                <a:off x="-4080194" y="1231130"/>
                <a:ext cx="34733" cy="31817"/>
              </a:xfrm>
              <a:custGeom>
                <a:avLst/>
                <a:gdLst/>
                <a:ahLst/>
                <a:cxnLst/>
                <a:rect l="l" t="t" r="r" b="b"/>
                <a:pathLst>
                  <a:path w="1620" h="1484" extrusionOk="0">
                    <a:moveTo>
                      <a:pt x="1368" y="0"/>
                    </a:moveTo>
                    <a:cubicBezTo>
                      <a:pt x="956" y="0"/>
                      <a:pt x="196" y="262"/>
                      <a:pt x="26" y="1237"/>
                    </a:cubicBezTo>
                    <a:cubicBezTo>
                      <a:pt x="1" y="1365"/>
                      <a:pt x="102" y="1483"/>
                      <a:pt x="232" y="1483"/>
                    </a:cubicBezTo>
                    <a:cubicBezTo>
                      <a:pt x="333" y="1483"/>
                      <a:pt x="420" y="1410"/>
                      <a:pt x="439" y="1309"/>
                    </a:cubicBezTo>
                    <a:cubicBezTo>
                      <a:pt x="586" y="458"/>
                      <a:pt x="1252" y="418"/>
                      <a:pt x="1384" y="418"/>
                    </a:cubicBezTo>
                    <a:cubicBezTo>
                      <a:pt x="1390" y="418"/>
                      <a:pt x="1395" y="418"/>
                      <a:pt x="1398" y="418"/>
                    </a:cubicBezTo>
                    <a:cubicBezTo>
                      <a:pt x="1403" y="419"/>
                      <a:pt x="1408" y="419"/>
                      <a:pt x="1413" y="419"/>
                    </a:cubicBezTo>
                    <a:cubicBezTo>
                      <a:pt x="1523" y="419"/>
                      <a:pt x="1615" y="329"/>
                      <a:pt x="1615" y="218"/>
                    </a:cubicBezTo>
                    <a:cubicBezTo>
                      <a:pt x="1620" y="102"/>
                      <a:pt x="1531" y="6"/>
                      <a:pt x="1415" y="1"/>
                    </a:cubicBezTo>
                    <a:cubicBezTo>
                      <a:pt x="1400" y="1"/>
                      <a:pt x="1384" y="0"/>
                      <a:pt x="13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55"/>
              <p:cNvSpPr/>
              <p:nvPr/>
            </p:nvSpPr>
            <p:spPr>
              <a:xfrm>
                <a:off x="-3958908" y="1381125"/>
                <a:ext cx="118134" cy="45882"/>
              </a:xfrm>
              <a:custGeom>
                <a:avLst/>
                <a:gdLst/>
                <a:ahLst/>
                <a:cxnLst/>
                <a:rect l="l" t="t" r="r" b="b"/>
                <a:pathLst>
                  <a:path w="5510" h="2140" extrusionOk="0">
                    <a:moveTo>
                      <a:pt x="0" y="1"/>
                    </a:moveTo>
                    <a:cubicBezTo>
                      <a:pt x="0" y="1"/>
                      <a:pt x="1329" y="1647"/>
                      <a:pt x="2844" y="1921"/>
                    </a:cubicBezTo>
                    <a:cubicBezTo>
                      <a:pt x="3522" y="2043"/>
                      <a:pt x="4272" y="2106"/>
                      <a:pt x="4903" y="2140"/>
                    </a:cubicBezTo>
                    <a:cubicBezTo>
                      <a:pt x="4846" y="1310"/>
                      <a:pt x="5042" y="1081"/>
                      <a:pt x="5509" y="944"/>
                    </a:cubicBezTo>
                    <a:lnTo>
                      <a:pt x="5509" y="944"/>
                    </a:lnTo>
                    <a:cubicBezTo>
                      <a:pt x="5021" y="1033"/>
                      <a:pt x="4511" y="1090"/>
                      <a:pt x="4007" y="1090"/>
                    </a:cubicBezTo>
                    <a:cubicBezTo>
                      <a:pt x="3942" y="1090"/>
                      <a:pt x="3877" y="1089"/>
                      <a:pt x="3813" y="1087"/>
                    </a:cubicBezTo>
                    <a:cubicBezTo>
                      <a:pt x="1514" y="1015"/>
                      <a:pt x="0" y="1"/>
                      <a:pt x="0" y="1"/>
                    </a:cubicBezTo>
                    <a:close/>
                  </a:path>
                </a:pathLst>
              </a:custGeom>
              <a:solidFill>
                <a:srgbClr val="0B2140">
                  <a:alpha val="10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55"/>
              <p:cNvSpPr/>
              <p:nvPr/>
            </p:nvSpPr>
            <p:spPr>
              <a:xfrm>
                <a:off x="-4174123" y="873275"/>
                <a:ext cx="400542" cy="278827"/>
              </a:xfrm>
              <a:custGeom>
                <a:avLst/>
                <a:gdLst/>
                <a:ahLst/>
                <a:cxnLst/>
                <a:rect l="l" t="t" r="r" b="b"/>
                <a:pathLst>
                  <a:path w="18682" h="13005" extrusionOk="0">
                    <a:moveTo>
                      <a:pt x="12291" y="1"/>
                    </a:moveTo>
                    <a:cubicBezTo>
                      <a:pt x="9830" y="1"/>
                      <a:pt x="3854" y="1356"/>
                      <a:pt x="1980" y="4131"/>
                    </a:cubicBezTo>
                    <a:cubicBezTo>
                      <a:pt x="1" y="7059"/>
                      <a:pt x="1702" y="13004"/>
                      <a:pt x="1702" y="13004"/>
                    </a:cubicBezTo>
                    <a:cubicBezTo>
                      <a:pt x="1702" y="13004"/>
                      <a:pt x="9017" y="8771"/>
                      <a:pt x="18682" y="8486"/>
                    </a:cubicBezTo>
                    <a:cubicBezTo>
                      <a:pt x="17132" y="1697"/>
                      <a:pt x="14827" y="175"/>
                      <a:pt x="12670" y="13"/>
                    </a:cubicBezTo>
                    <a:cubicBezTo>
                      <a:pt x="12555" y="5"/>
                      <a:pt x="12429" y="1"/>
                      <a:pt x="122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55"/>
              <p:cNvSpPr/>
              <p:nvPr/>
            </p:nvSpPr>
            <p:spPr>
              <a:xfrm>
                <a:off x="-3979233" y="965274"/>
                <a:ext cx="321257" cy="124438"/>
              </a:xfrm>
              <a:custGeom>
                <a:avLst/>
                <a:gdLst/>
                <a:ahLst/>
                <a:cxnLst/>
                <a:rect l="l" t="t" r="r" b="b"/>
                <a:pathLst>
                  <a:path w="14984" h="5804" extrusionOk="0">
                    <a:moveTo>
                      <a:pt x="11957" y="1"/>
                    </a:moveTo>
                    <a:cubicBezTo>
                      <a:pt x="11240" y="1"/>
                      <a:pt x="10353" y="55"/>
                      <a:pt x="9263" y="177"/>
                    </a:cubicBezTo>
                    <a:cubicBezTo>
                      <a:pt x="3737" y="798"/>
                      <a:pt x="1" y="5429"/>
                      <a:pt x="1" y="5429"/>
                    </a:cubicBezTo>
                    <a:lnTo>
                      <a:pt x="167" y="5804"/>
                    </a:lnTo>
                    <a:cubicBezTo>
                      <a:pt x="5978" y="4086"/>
                      <a:pt x="9061" y="4035"/>
                      <a:pt x="9402" y="4035"/>
                    </a:cubicBezTo>
                    <a:cubicBezTo>
                      <a:pt x="9423" y="4035"/>
                      <a:pt x="9434" y="4036"/>
                      <a:pt x="9434" y="4036"/>
                    </a:cubicBezTo>
                    <a:cubicBezTo>
                      <a:pt x="9434" y="4036"/>
                      <a:pt x="14011" y="2726"/>
                      <a:pt x="14549" y="1709"/>
                    </a:cubicBezTo>
                    <a:cubicBezTo>
                      <a:pt x="14984" y="893"/>
                      <a:pt x="14875" y="1"/>
                      <a:pt x="119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55"/>
              <p:cNvSpPr/>
              <p:nvPr/>
            </p:nvSpPr>
            <p:spPr>
              <a:xfrm>
                <a:off x="-3975653" y="973293"/>
                <a:ext cx="321214" cy="116419"/>
              </a:xfrm>
              <a:custGeom>
                <a:avLst/>
                <a:gdLst/>
                <a:ahLst/>
                <a:cxnLst/>
                <a:rect l="l" t="t" r="r" b="b"/>
                <a:pathLst>
                  <a:path w="14982" h="5430" extrusionOk="0">
                    <a:moveTo>
                      <a:pt x="11961" y="1"/>
                    </a:moveTo>
                    <a:cubicBezTo>
                      <a:pt x="11243" y="1"/>
                      <a:pt x="10355" y="55"/>
                      <a:pt x="9263" y="177"/>
                    </a:cubicBezTo>
                    <a:cubicBezTo>
                      <a:pt x="3737" y="799"/>
                      <a:pt x="0" y="5430"/>
                      <a:pt x="0" y="5430"/>
                    </a:cubicBezTo>
                    <a:cubicBezTo>
                      <a:pt x="4052" y="4185"/>
                      <a:pt x="6714" y="3950"/>
                      <a:pt x="8147" y="3950"/>
                    </a:cubicBezTo>
                    <a:cubicBezTo>
                      <a:pt x="9015" y="3950"/>
                      <a:pt x="9431" y="4036"/>
                      <a:pt x="9431" y="4036"/>
                    </a:cubicBezTo>
                    <a:cubicBezTo>
                      <a:pt x="9431" y="4036"/>
                      <a:pt x="14008" y="2727"/>
                      <a:pt x="14549" y="1710"/>
                    </a:cubicBezTo>
                    <a:cubicBezTo>
                      <a:pt x="14981" y="893"/>
                      <a:pt x="14874" y="1"/>
                      <a:pt x="119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55"/>
              <p:cNvSpPr/>
              <p:nvPr/>
            </p:nvSpPr>
            <p:spPr>
              <a:xfrm>
                <a:off x="-4015703" y="883502"/>
                <a:ext cx="148343" cy="208697"/>
              </a:xfrm>
              <a:custGeom>
                <a:avLst/>
                <a:gdLst/>
                <a:ahLst/>
                <a:cxnLst/>
                <a:rect l="l" t="t" r="r" b="b"/>
                <a:pathLst>
                  <a:path w="6919" h="9734" extrusionOk="0">
                    <a:moveTo>
                      <a:pt x="6711" y="1"/>
                    </a:moveTo>
                    <a:cubicBezTo>
                      <a:pt x="6700" y="1"/>
                      <a:pt x="6688" y="2"/>
                      <a:pt x="6676" y="4"/>
                    </a:cubicBezTo>
                    <a:cubicBezTo>
                      <a:pt x="6525" y="31"/>
                      <a:pt x="2942" y="692"/>
                      <a:pt x="1630" y="1324"/>
                    </a:cubicBezTo>
                    <a:cubicBezTo>
                      <a:pt x="214" y="2004"/>
                      <a:pt x="1" y="2991"/>
                      <a:pt x="117" y="4267"/>
                    </a:cubicBezTo>
                    <a:cubicBezTo>
                      <a:pt x="230" y="5528"/>
                      <a:pt x="1582" y="9439"/>
                      <a:pt x="1639" y="9605"/>
                    </a:cubicBezTo>
                    <a:cubicBezTo>
                      <a:pt x="1666" y="9683"/>
                      <a:pt x="1740" y="9734"/>
                      <a:pt x="1820" y="9734"/>
                    </a:cubicBezTo>
                    <a:cubicBezTo>
                      <a:pt x="1841" y="9734"/>
                      <a:pt x="1864" y="9732"/>
                      <a:pt x="1883" y="9725"/>
                    </a:cubicBezTo>
                    <a:cubicBezTo>
                      <a:pt x="1984" y="9689"/>
                      <a:pt x="2037" y="9580"/>
                      <a:pt x="2001" y="9481"/>
                    </a:cubicBezTo>
                    <a:cubicBezTo>
                      <a:pt x="1988" y="9441"/>
                      <a:pt x="609" y="5448"/>
                      <a:pt x="498" y="4231"/>
                    </a:cubicBezTo>
                    <a:cubicBezTo>
                      <a:pt x="390" y="3056"/>
                      <a:pt x="569" y="2258"/>
                      <a:pt x="1797" y="1669"/>
                    </a:cubicBezTo>
                    <a:cubicBezTo>
                      <a:pt x="3062" y="1060"/>
                      <a:pt x="6710" y="387"/>
                      <a:pt x="6746" y="380"/>
                    </a:cubicBezTo>
                    <a:cubicBezTo>
                      <a:pt x="6851" y="362"/>
                      <a:pt x="6918" y="260"/>
                      <a:pt x="6899" y="157"/>
                    </a:cubicBezTo>
                    <a:cubicBezTo>
                      <a:pt x="6883" y="66"/>
                      <a:pt x="6803" y="1"/>
                      <a:pt x="67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55"/>
              <p:cNvSpPr/>
              <p:nvPr/>
            </p:nvSpPr>
            <p:spPr>
              <a:xfrm>
                <a:off x="-3857090" y="1284623"/>
                <a:ext cx="57781" cy="11942"/>
              </a:xfrm>
              <a:custGeom>
                <a:avLst/>
                <a:gdLst/>
                <a:ahLst/>
                <a:cxnLst/>
                <a:rect l="l" t="t" r="r" b="b"/>
                <a:pathLst>
                  <a:path w="2695" h="557" extrusionOk="0">
                    <a:moveTo>
                      <a:pt x="2484" y="1"/>
                    </a:moveTo>
                    <a:cubicBezTo>
                      <a:pt x="2466" y="1"/>
                      <a:pt x="2447" y="3"/>
                      <a:pt x="2428" y="9"/>
                    </a:cubicBezTo>
                    <a:cubicBezTo>
                      <a:pt x="1937" y="155"/>
                      <a:pt x="1076" y="178"/>
                      <a:pt x="581" y="178"/>
                    </a:cubicBezTo>
                    <a:cubicBezTo>
                      <a:pt x="355" y="178"/>
                      <a:pt x="205" y="174"/>
                      <a:pt x="200" y="174"/>
                    </a:cubicBezTo>
                    <a:cubicBezTo>
                      <a:pt x="191" y="172"/>
                      <a:pt x="182" y="171"/>
                      <a:pt x="173" y="171"/>
                    </a:cubicBezTo>
                    <a:cubicBezTo>
                      <a:pt x="79" y="171"/>
                      <a:pt x="8" y="258"/>
                      <a:pt x="5" y="355"/>
                    </a:cubicBezTo>
                    <a:cubicBezTo>
                      <a:pt x="0" y="460"/>
                      <a:pt x="82" y="546"/>
                      <a:pt x="188" y="550"/>
                    </a:cubicBezTo>
                    <a:cubicBezTo>
                      <a:pt x="207" y="552"/>
                      <a:pt x="367" y="557"/>
                      <a:pt x="600" y="557"/>
                    </a:cubicBezTo>
                    <a:cubicBezTo>
                      <a:pt x="1118" y="557"/>
                      <a:pt x="2002" y="531"/>
                      <a:pt x="2537" y="371"/>
                    </a:cubicBezTo>
                    <a:cubicBezTo>
                      <a:pt x="2638" y="342"/>
                      <a:pt x="2695" y="237"/>
                      <a:pt x="2665" y="136"/>
                    </a:cubicBezTo>
                    <a:cubicBezTo>
                      <a:pt x="2640" y="54"/>
                      <a:pt x="2565" y="1"/>
                      <a:pt x="24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55"/>
              <p:cNvSpPr/>
              <p:nvPr/>
            </p:nvSpPr>
            <p:spPr>
              <a:xfrm>
                <a:off x="-3985858" y="1344848"/>
                <a:ext cx="144763" cy="64234"/>
              </a:xfrm>
              <a:custGeom>
                <a:avLst/>
                <a:gdLst/>
                <a:ahLst/>
                <a:cxnLst/>
                <a:rect l="l" t="t" r="r" b="b"/>
                <a:pathLst>
                  <a:path w="6752" h="2996" extrusionOk="0">
                    <a:moveTo>
                      <a:pt x="247" y="1"/>
                    </a:moveTo>
                    <a:cubicBezTo>
                      <a:pt x="218" y="1"/>
                      <a:pt x="189" y="7"/>
                      <a:pt x="160" y="19"/>
                    </a:cubicBezTo>
                    <a:cubicBezTo>
                      <a:pt x="45" y="70"/>
                      <a:pt x="0" y="209"/>
                      <a:pt x="64" y="316"/>
                    </a:cubicBezTo>
                    <a:cubicBezTo>
                      <a:pt x="1082" y="2592"/>
                      <a:pt x="3476" y="2996"/>
                      <a:pt x="5051" y="2996"/>
                    </a:cubicBezTo>
                    <a:cubicBezTo>
                      <a:pt x="5907" y="2996"/>
                      <a:pt x="6522" y="2876"/>
                      <a:pt x="6541" y="2872"/>
                    </a:cubicBezTo>
                    <a:cubicBezTo>
                      <a:pt x="6665" y="2861"/>
                      <a:pt x="6752" y="2743"/>
                      <a:pt x="6726" y="2621"/>
                    </a:cubicBezTo>
                    <a:cubicBezTo>
                      <a:pt x="6706" y="2521"/>
                      <a:pt x="6618" y="2453"/>
                      <a:pt x="6521" y="2453"/>
                    </a:cubicBezTo>
                    <a:cubicBezTo>
                      <a:pt x="6500" y="2453"/>
                      <a:pt x="6478" y="2456"/>
                      <a:pt x="6457" y="2463"/>
                    </a:cubicBezTo>
                    <a:cubicBezTo>
                      <a:pt x="6440" y="2466"/>
                      <a:pt x="5854" y="2580"/>
                      <a:pt x="5042" y="2580"/>
                    </a:cubicBezTo>
                    <a:cubicBezTo>
                      <a:pt x="3575" y="2580"/>
                      <a:pt x="1369" y="2209"/>
                      <a:pt x="447" y="145"/>
                    </a:cubicBezTo>
                    <a:cubicBezTo>
                      <a:pt x="417" y="55"/>
                      <a:pt x="334"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55"/>
              <p:cNvSpPr/>
              <p:nvPr/>
            </p:nvSpPr>
            <p:spPr>
              <a:xfrm>
                <a:off x="-4212436" y="2422015"/>
                <a:ext cx="607438" cy="148065"/>
              </a:xfrm>
              <a:custGeom>
                <a:avLst/>
                <a:gdLst/>
                <a:ahLst/>
                <a:cxnLst/>
                <a:rect l="l" t="t" r="r" b="b"/>
                <a:pathLst>
                  <a:path w="28332" h="6906" extrusionOk="0">
                    <a:moveTo>
                      <a:pt x="318" y="1"/>
                    </a:moveTo>
                    <a:cubicBezTo>
                      <a:pt x="318" y="1"/>
                      <a:pt x="119" y="2994"/>
                      <a:pt x="1" y="6204"/>
                    </a:cubicBezTo>
                    <a:cubicBezTo>
                      <a:pt x="2924" y="6513"/>
                      <a:pt x="7608" y="6906"/>
                      <a:pt x="12599" y="6906"/>
                    </a:cubicBezTo>
                    <a:cubicBezTo>
                      <a:pt x="18121" y="6906"/>
                      <a:pt x="24020" y="6426"/>
                      <a:pt x="28332" y="4821"/>
                    </a:cubicBezTo>
                    <a:cubicBezTo>
                      <a:pt x="28289" y="4169"/>
                      <a:pt x="28060" y="592"/>
                      <a:pt x="28060" y="592"/>
                    </a:cubicBezTo>
                    <a:lnTo>
                      <a:pt x="318" y="1"/>
                    </a:lnTo>
                    <a:close/>
                  </a:path>
                </a:pathLst>
              </a:custGeom>
              <a:solidFill>
                <a:srgbClr val="0B2140">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55"/>
              <p:cNvSpPr/>
              <p:nvPr/>
            </p:nvSpPr>
            <p:spPr>
              <a:xfrm>
                <a:off x="-4352311" y="1431208"/>
                <a:ext cx="788971" cy="1065675"/>
              </a:xfrm>
              <a:custGeom>
                <a:avLst/>
                <a:gdLst/>
                <a:ahLst/>
                <a:cxnLst/>
                <a:rect l="l" t="t" r="r" b="b"/>
                <a:pathLst>
                  <a:path w="36799" h="49705" extrusionOk="0">
                    <a:moveTo>
                      <a:pt x="9070" y="1"/>
                    </a:moveTo>
                    <a:cubicBezTo>
                      <a:pt x="6464" y="1"/>
                      <a:pt x="3550" y="246"/>
                      <a:pt x="3323" y="1534"/>
                    </a:cubicBezTo>
                    <a:cubicBezTo>
                      <a:pt x="3090" y="2851"/>
                      <a:pt x="4168" y="3074"/>
                      <a:pt x="4923" y="3074"/>
                    </a:cubicBezTo>
                    <a:cubicBezTo>
                      <a:pt x="5308" y="3074"/>
                      <a:pt x="5609" y="3016"/>
                      <a:pt x="5609" y="3016"/>
                    </a:cubicBezTo>
                    <a:lnTo>
                      <a:pt x="5609" y="3016"/>
                    </a:lnTo>
                    <a:cubicBezTo>
                      <a:pt x="5609" y="3016"/>
                      <a:pt x="1" y="5022"/>
                      <a:pt x="1611" y="8744"/>
                    </a:cubicBezTo>
                    <a:cubicBezTo>
                      <a:pt x="2102" y="9878"/>
                      <a:pt x="2836" y="10272"/>
                      <a:pt x="3620" y="10272"/>
                    </a:cubicBezTo>
                    <a:cubicBezTo>
                      <a:pt x="5410" y="10272"/>
                      <a:pt x="7459" y="8218"/>
                      <a:pt x="7459" y="8218"/>
                    </a:cubicBezTo>
                    <a:lnTo>
                      <a:pt x="7459" y="8218"/>
                    </a:lnTo>
                    <a:cubicBezTo>
                      <a:pt x="7459" y="8218"/>
                      <a:pt x="3565" y="42146"/>
                      <a:pt x="3500" y="42885"/>
                    </a:cubicBezTo>
                    <a:cubicBezTo>
                      <a:pt x="3434" y="43626"/>
                      <a:pt x="4619" y="43932"/>
                      <a:pt x="5415" y="44691"/>
                    </a:cubicBezTo>
                    <a:cubicBezTo>
                      <a:pt x="6211" y="45449"/>
                      <a:pt x="5590" y="45967"/>
                      <a:pt x="5849" y="48133"/>
                    </a:cubicBezTo>
                    <a:cubicBezTo>
                      <a:pt x="7884" y="49300"/>
                      <a:pt x="11501" y="49704"/>
                      <a:pt x="15536" y="49704"/>
                    </a:cubicBezTo>
                    <a:cubicBezTo>
                      <a:pt x="24627" y="49704"/>
                      <a:pt x="35837" y="47653"/>
                      <a:pt x="35837" y="47653"/>
                    </a:cubicBezTo>
                    <a:lnTo>
                      <a:pt x="35531" y="44553"/>
                    </a:lnTo>
                    <a:cubicBezTo>
                      <a:pt x="35531" y="44553"/>
                      <a:pt x="36799" y="43081"/>
                      <a:pt x="36624" y="41045"/>
                    </a:cubicBezTo>
                    <a:cubicBezTo>
                      <a:pt x="36449" y="39008"/>
                      <a:pt x="30193" y="8254"/>
                      <a:pt x="28999" y="7172"/>
                    </a:cubicBezTo>
                    <a:cubicBezTo>
                      <a:pt x="27805" y="6090"/>
                      <a:pt x="26140" y="4970"/>
                      <a:pt x="26140" y="4970"/>
                    </a:cubicBezTo>
                    <a:cubicBezTo>
                      <a:pt x="26140" y="4970"/>
                      <a:pt x="26909" y="4294"/>
                      <a:pt x="24585" y="2711"/>
                    </a:cubicBezTo>
                    <a:cubicBezTo>
                      <a:pt x="22263" y="1128"/>
                      <a:pt x="12573" y="92"/>
                      <a:pt x="12573" y="92"/>
                    </a:cubicBezTo>
                    <a:lnTo>
                      <a:pt x="12571" y="90"/>
                    </a:lnTo>
                    <a:cubicBezTo>
                      <a:pt x="11817" y="74"/>
                      <a:pt x="10489" y="1"/>
                      <a:pt x="90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55"/>
              <p:cNvSpPr/>
              <p:nvPr/>
            </p:nvSpPr>
            <p:spPr>
              <a:xfrm>
                <a:off x="-3276216" y="1558069"/>
                <a:ext cx="291991" cy="390551"/>
              </a:xfrm>
              <a:custGeom>
                <a:avLst/>
                <a:gdLst/>
                <a:ahLst/>
                <a:cxnLst/>
                <a:rect l="l" t="t" r="r" b="b"/>
                <a:pathLst>
                  <a:path w="13619" h="18216" extrusionOk="0">
                    <a:moveTo>
                      <a:pt x="10383" y="0"/>
                    </a:moveTo>
                    <a:cubicBezTo>
                      <a:pt x="10023" y="0"/>
                      <a:pt x="9689" y="136"/>
                      <a:pt x="9392" y="423"/>
                    </a:cubicBezTo>
                    <a:cubicBezTo>
                      <a:pt x="8651" y="1137"/>
                      <a:pt x="4901" y="5566"/>
                      <a:pt x="4417" y="6391"/>
                    </a:cubicBezTo>
                    <a:cubicBezTo>
                      <a:pt x="3933" y="7216"/>
                      <a:pt x="2514" y="11881"/>
                      <a:pt x="2146" y="12732"/>
                    </a:cubicBezTo>
                    <a:cubicBezTo>
                      <a:pt x="1779" y="13584"/>
                      <a:pt x="1" y="14296"/>
                      <a:pt x="1" y="14296"/>
                    </a:cubicBezTo>
                    <a:lnTo>
                      <a:pt x="1518" y="18216"/>
                    </a:lnTo>
                    <a:cubicBezTo>
                      <a:pt x="1518" y="18216"/>
                      <a:pt x="3647" y="16626"/>
                      <a:pt x="4581" y="16298"/>
                    </a:cubicBezTo>
                    <a:cubicBezTo>
                      <a:pt x="5516" y="15972"/>
                      <a:pt x="7526" y="14662"/>
                      <a:pt x="8200" y="13309"/>
                    </a:cubicBezTo>
                    <a:cubicBezTo>
                      <a:pt x="8874" y="11953"/>
                      <a:pt x="13448" y="5972"/>
                      <a:pt x="13532" y="4278"/>
                    </a:cubicBezTo>
                    <a:cubicBezTo>
                      <a:pt x="13619" y="2583"/>
                      <a:pt x="13172" y="1751"/>
                      <a:pt x="12132" y="842"/>
                    </a:cubicBezTo>
                    <a:cubicBezTo>
                      <a:pt x="11511" y="299"/>
                      <a:pt x="10918" y="0"/>
                      <a:pt x="10383" y="0"/>
                    </a:cubicBezTo>
                    <a:close/>
                  </a:path>
                </a:pathLst>
              </a:custGeom>
              <a:solidFill>
                <a:srgbClr val="FFC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55"/>
              <p:cNvSpPr/>
              <p:nvPr/>
            </p:nvSpPr>
            <p:spPr>
              <a:xfrm>
                <a:off x="-4207291" y="2378385"/>
                <a:ext cx="592773" cy="43116"/>
              </a:xfrm>
              <a:custGeom>
                <a:avLst/>
                <a:gdLst/>
                <a:ahLst/>
                <a:cxnLst/>
                <a:rect l="l" t="t" r="r" b="b"/>
                <a:pathLst>
                  <a:path w="27648" h="2011" extrusionOk="0">
                    <a:moveTo>
                      <a:pt x="27420" y="0"/>
                    </a:moveTo>
                    <a:cubicBezTo>
                      <a:pt x="27401" y="0"/>
                      <a:pt x="27382" y="3"/>
                      <a:pt x="27363" y="8"/>
                    </a:cubicBezTo>
                    <a:cubicBezTo>
                      <a:pt x="19919" y="1232"/>
                      <a:pt x="14020" y="1592"/>
                      <a:pt x="9652" y="1592"/>
                    </a:cubicBezTo>
                    <a:cubicBezTo>
                      <a:pt x="3430" y="1592"/>
                      <a:pt x="314" y="861"/>
                      <a:pt x="262" y="848"/>
                    </a:cubicBezTo>
                    <a:cubicBezTo>
                      <a:pt x="251" y="847"/>
                      <a:pt x="240" y="846"/>
                      <a:pt x="229" y="846"/>
                    </a:cubicBezTo>
                    <a:cubicBezTo>
                      <a:pt x="134" y="846"/>
                      <a:pt x="49" y="911"/>
                      <a:pt x="26" y="1006"/>
                    </a:cubicBezTo>
                    <a:cubicBezTo>
                      <a:pt x="1" y="1111"/>
                      <a:pt x="60" y="1221"/>
                      <a:pt x="163" y="1254"/>
                    </a:cubicBezTo>
                    <a:cubicBezTo>
                      <a:pt x="215" y="1267"/>
                      <a:pt x="3367" y="2010"/>
                      <a:pt x="9653" y="2010"/>
                    </a:cubicBezTo>
                    <a:cubicBezTo>
                      <a:pt x="14046" y="2010"/>
                      <a:pt x="19970" y="1648"/>
                      <a:pt x="27431" y="421"/>
                    </a:cubicBezTo>
                    <a:cubicBezTo>
                      <a:pt x="27557" y="412"/>
                      <a:pt x="27647" y="299"/>
                      <a:pt x="27626" y="177"/>
                    </a:cubicBezTo>
                    <a:cubicBezTo>
                      <a:pt x="27610" y="72"/>
                      <a:pt x="27520" y="0"/>
                      <a:pt x="274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55"/>
              <p:cNvSpPr/>
              <p:nvPr/>
            </p:nvSpPr>
            <p:spPr>
              <a:xfrm>
                <a:off x="-4188102" y="1509186"/>
                <a:ext cx="384376" cy="88612"/>
              </a:xfrm>
              <a:custGeom>
                <a:avLst/>
                <a:gdLst/>
                <a:ahLst/>
                <a:cxnLst/>
                <a:rect l="l" t="t" r="r" b="b"/>
                <a:pathLst>
                  <a:path w="17928" h="4133" extrusionOk="0">
                    <a:moveTo>
                      <a:pt x="10246" y="0"/>
                    </a:moveTo>
                    <a:cubicBezTo>
                      <a:pt x="8618" y="0"/>
                      <a:pt x="7129" y="121"/>
                      <a:pt x="6076" y="349"/>
                    </a:cubicBezTo>
                    <a:cubicBezTo>
                      <a:pt x="3299" y="952"/>
                      <a:pt x="268" y="3652"/>
                      <a:pt x="139" y="3766"/>
                    </a:cubicBezTo>
                    <a:cubicBezTo>
                      <a:pt x="0" y="3897"/>
                      <a:pt x="89" y="4130"/>
                      <a:pt x="280" y="4132"/>
                    </a:cubicBezTo>
                    <a:cubicBezTo>
                      <a:pt x="331" y="4132"/>
                      <a:pt x="381" y="4113"/>
                      <a:pt x="419" y="4078"/>
                    </a:cubicBezTo>
                    <a:cubicBezTo>
                      <a:pt x="451" y="4050"/>
                      <a:pt x="3497" y="1337"/>
                      <a:pt x="6164" y="758"/>
                    </a:cubicBezTo>
                    <a:cubicBezTo>
                      <a:pt x="7197" y="534"/>
                      <a:pt x="8657" y="417"/>
                      <a:pt x="10252" y="417"/>
                    </a:cubicBezTo>
                    <a:cubicBezTo>
                      <a:pt x="12760" y="417"/>
                      <a:pt x="15603" y="708"/>
                      <a:pt x="17654" y="1337"/>
                    </a:cubicBezTo>
                    <a:cubicBezTo>
                      <a:pt x="17668" y="1340"/>
                      <a:pt x="17682" y="1341"/>
                      <a:pt x="17696" y="1341"/>
                    </a:cubicBezTo>
                    <a:cubicBezTo>
                      <a:pt x="17786" y="1341"/>
                      <a:pt x="17869" y="1283"/>
                      <a:pt x="17896" y="1194"/>
                    </a:cubicBezTo>
                    <a:cubicBezTo>
                      <a:pt x="17928" y="1090"/>
                      <a:pt x="17877" y="979"/>
                      <a:pt x="17778" y="937"/>
                    </a:cubicBezTo>
                    <a:cubicBezTo>
                      <a:pt x="15692" y="297"/>
                      <a:pt x="12799" y="0"/>
                      <a:pt x="102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55"/>
              <p:cNvSpPr/>
              <p:nvPr/>
            </p:nvSpPr>
            <p:spPr>
              <a:xfrm>
                <a:off x="-4218954" y="1473574"/>
                <a:ext cx="359184" cy="31388"/>
              </a:xfrm>
              <a:custGeom>
                <a:avLst/>
                <a:gdLst/>
                <a:ahLst/>
                <a:cxnLst/>
                <a:rect l="l" t="t" r="r" b="b"/>
                <a:pathLst>
                  <a:path w="16753" h="1464" extrusionOk="0">
                    <a:moveTo>
                      <a:pt x="7761" y="0"/>
                    </a:moveTo>
                    <a:cubicBezTo>
                      <a:pt x="3505" y="0"/>
                      <a:pt x="288" y="622"/>
                      <a:pt x="235" y="634"/>
                    </a:cubicBezTo>
                    <a:cubicBezTo>
                      <a:pt x="1" y="705"/>
                      <a:pt x="60" y="1045"/>
                      <a:pt x="294" y="1045"/>
                    </a:cubicBezTo>
                    <a:cubicBezTo>
                      <a:pt x="302" y="1045"/>
                      <a:pt x="309" y="1045"/>
                      <a:pt x="317" y="1044"/>
                    </a:cubicBezTo>
                    <a:cubicBezTo>
                      <a:pt x="369" y="1034"/>
                      <a:pt x="3554" y="418"/>
                      <a:pt x="7764" y="418"/>
                    </a:cubicBezTo>
                    <a:cubicBezTo>
                      <a:pt x="10416" y="418"/>
                      <a:pt x="13475" y="663"/>
                      <a:pt x="16413" y="1457"/>
                    </a:cubicBezTo>
                    <a:cubicBezTo>
                      <a:pt x="16432" y="1461"/>
                      <a:pt x="16449" y="1463"/>
                      <a:pt x="16468" y="1463"/>
                    </a:cubicBezTo>
                    <a:lnTo>
                      <a:pt x="16470" y="1463"/>
                    </a:lnTo>
                    <a:cubicBezTo>
                      <a:pt x="16708" y="1457"/>
                      <a:pt x="16752" y="1122"/>
                      <a:pt x="16525" y="1053"/>
                    </a:cubicBezTo>
                    <a:cubicBezTo>
                      <a:pt x="13546" y="248"/>
                      <a:pt x="10447" y="0"/>
                      <a:pt x="77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55"/>
              <p:cNvSpPr/>
              <p:nvPr/>
            </p:nvSpPr>
            <p:spPr>
              <a:xfrm>
                <a:off x="-4065872" y="1568725"/>
                <a:ext cx="853226" cy="666698"/>
              </a:xfrm>
              <a:custGeom>
                <a:avLst/>
                <a:gdLst/>
                <a:ahLst/>
                <a:cxnLst/>
                <a:rect l="l" t="t" r="r" b="b"/>
                <a:pathLst>
                  <a:path w="39796" h="31096" extrusionOk="0">
                    <a:moveTo>
                      <a:pt x="8811" y="0"/>
                    </a:moveTo>
                    <a:cubicBezTo>
                      <a:pt x="7269" y="0"/>
                      <a:pt x="5365" y="543"/>
                      <a:pt x="3655" y="2581"/>
                    </a:cubicBezTo>
                    <a:cubicBezTo>
                      <a:pt x="0" y="6940"/>
                      <a:pt x="9698" y="28135"/>
                      <a:pt x="14012" y="30726"/>
                    </a:cubicBezTo>
                    <a:cubicBezTo>
                      <a:pt x="14435" y="30981"/>
                      <a:pt x="15005" y="31096"/>
                      <a:pt x="15689" y="31096"/>
                    </a:cubicBezTo>
                    <a:cubicBezTo>
                      <a:pt x="21974" y="31096"/>
                      <a:pt x="37881" y="21372"/>
                      <a:pt x="37815" y="20628"/>
                    </a:cubicBezTo>
                    <a:cubicBezTo>
                      <a:pt x="37741" y="19805"/>
                      <a:pt x="37714" y="19369"/>
                      <a:pt x="37714" y="19369"/>
                    </a:cubicBezTo>
                    <a:lnTo>
                      <a:pt x="39796" y="17704"/>
                    </a:lnTo>
                    <a:lnTo>
                      <a:pt x="37474" y="12984"/>
                    </a:lnTo>
                    <a:lnTo>
                      <a:pt x="35316" y="13761"/>
                    </a:lnTo>
                    <a:lnTo>
                      <a:pt x="33531" y="12456"/>
                    </a:lnTo>
                    <a:cubicBezTo>
                      <a:pt x="33531" y="12456"/>
                      <a:pt x="30346" y="12929"/>
                      <a:pt x="27163" y="13910"/>
                    </a:cubicBezTo>
                    <a:cubicBezTo>
                      <a:pt x="23978" y="14889"/>
                      <a:pt x="20462" y="15864"/>
                      <a:pt x="20462" y="15864"/>
                    </a:cubicBezTo>
                    <a:cubicBezTo>
                      <a:pt x="20462" y="15864"/>
                      <a:pt x="17260" y="4517"/>
                      <a:pt x="11854" y="703"/>
                    </a:cubicBezTo>
                    <a:cubicBezTo>
                      <a:pt x="11854" y="703"/>
                      <a:pt x="10567" y="0"/>
                      <a:pt x="88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55"/>
              <p:cNvSpPr/>
              <p:nvPr/>
            </p:nvSpPr>
            <p:spPr>
              <a:xfrm>
                <a:off x="-3313371" y="1869721"/>
                <a:ext cx="52078" cy="102869"/>
              </a:xfrm>
              <a:custGeom>
                <a:avLst/>
                <a:gdLst/>
                <a:ahLst/>
                <a:cxnLst/>
                <a:rect l="l" t="t" r="r" b="b"/>
                <a:pathLst>
                  <a:path w="2429" h="4798" extrusionOk="0">
                    <a:moveTo>
                      <a:pt x="246" y="1"/>
                    </a:moveTo>
                    <a:cubicBezTo>
                      <a:pt x="218" y="1"/>
                      <a:pt x="189" y="6"/>
                      <a:pt x="161" y="19"/>
                    </a:cubicBezTo>
                    <a:cubicBezTo>
                      <a:pt x="47" y="69"/>
                      <a:pt x="1" y="206"/>
                      <a:pt x="62" y="314"/>
                    </a:cubicBezTo>
                    <a:lnTo>
                      <a:pt x="1986" y="4673"/>
                    </a:lnTo>
                    <a:cubicBezTo>
                      <a:pt x="2020" y="4749"/>
                      <a:pt x="2096" y="4798"/>
                      <a:pt x="2178" y="4798"/>
                    </a:cubicBezTo>
                    <a:cubicBezTo>
                      <a:pt x="2329" y="4795"/>
                      <a:pt x="2428" y="4642"/>
                      <a:pt x="2369" y="4503"/>
                    </a:cubicBezTo>
                    <a:lnTo>
                      <a:pt x="445" y="145"/>
                    </a:lnTo>
                    <a:cubicBezTo>
                      <a:pt x="417" y="56"/>
                      <a:pt x="334" y="1"/>
                      <a:pt x="2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5"/>
              <p:cNvSpPr/>
              <p:nvPr/>
            </p:nvSpPr>
            <p:spPr>
              <a:xfrm>
                <a:off x="-3745473" y="1914423"/>
                <a:ext cx="114425" cy="166803"/>
              </a:xfrm>
              <a:custGeom>
                <a:avLst/>
                <a:gdLst/>
                <a:ahLst/>
                <a:cxnLst/>
                <a:rect l="l" t="t" r="r" b="b"/>
                <a:pathLst>
                  <a:path w="5337" h="7780" extrusionOk="0">
                    <a:moveTo>
                      <a:pt x="5094" y="0"/>
                    </a:moveTo>
                    <a:cubicBezTo>
                      <a:pt x="5044" y="0"/>
                      <a:pt x="4994" y="18"/>
                      <a:pt x="4954" y="54"/>
                    </a:cubicBezTo>
                    <a:cubicBezTo>
                      <a:pt x="4756" y="201"/>
                      <a:pt x="122" y="3668"/>
                      <a:pt x="2" y="7563"/>
                    </a:cubicBezTo>
                    <a:cubicBezTo>
                      <a:pt x="0" y="7679"/>
                      <a:pt x="91" y="7775"/>
                      <a:pt x="205" y="7780"/>
                    </a:cubicBezTo>
                    <a:lnTo>
                      <a:pt x="213" y="7780"/>
                    </a:lnTo>
                    <a:cubicBezTo>
                      <a:pt x="325" y="7777"/>
                      <a:pt x="417" y="7689"/>
                      <a:pt x="421" y="7575"/>
                    </a:cubicBezTo>
                    <a:cubicBezTo>
                      <a:pt x="535" y="3885"/>
                      <a:pt x="5156" y="426"/>
                      <a:pt x="5202" y="393"/>
                    </a:cubicBezTo>
                    <a:cubicBezTo>
                      <a:pt x="5310" y="327"/>
                      <a:pt x="5337" y="186"/>
                      <a:pt x="5263" y="85"/>
                    </a:cubicBezTo>
                    <a:cubicBezTo>
                      <a:pt x="5222" y="30"/>
                      <a:pt x="5158" y="0"/>
                      <a:pt x="50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5"/>
              <p:cNvSpPr/>
              <p:nvPr/>
            </p:nvSpPr>
            <p:spPr>
              <a:xfrm>
                <a:off x="-3611301" y="4241778"/>
                <a:ext cx="131234" cy="103963"/>
              </a:xfrm>
              <a:custGeom>
                <a:avLst/>
                <a:gdLst/>
                <a:ahLst/>
                <a:cxnLst/>
                <a:rect l="l" t="t" r="r" b="b"/>
                <a:pathLst>
                  <a:path w="6121" h="4849" extrusionOk="0">
                    <a:moveTo>
                      <a:pt x="1415" y="1"/>
                    </a:moveTo>
                    <a:cubicBezTo>
                      <a:pt x="1345" y="1"/>
                      <a:pt x="1275" y="35"/>
                      <a:pt x="1232" y="116"/>
                    </a:cubicBezTo>
                    <a:cubicBezTo>
                      <a:pt x="1020" y="647"/>
                      <a:pt x="1" y="3337"/>
                      <a:pt x="814" y="4043"/>
                    </a:cubicBezTo>
                    <a:cubicBezTo>
                      <a:pt x="1388" y="4544"/>
                      <a:pt x="3077" y="4849"/>
                      <a:pt x="4199" y="4849"/>
                    </a:cubicBezTo>
                    <a:cubicBezTo>
                      <a:pt x="4394" y="4849"/>
                      <a:pt x="4590" y="4838"/>
                      <a:pt x="4786" y="4811"/>
                    </a:cubicBezTo>
                    <a:cubicBezTo>
                      <a:pt x="5110" y="4763"/>
                      <a:pt x="5306" y="4668"/>
                      <a:pt x="5399" y="4516"/>
                    </a:cubicBezTo>
                    <a:cubicBezTo>
                      <a:pt x="5727" y="3988"/>
                      <a:pt x="6070" y="1270"/>
                      <a:pt x="6108" y="961"/>
                    </a:cubicBezTo>
                    <a:cubicBezTo>
                      <a:pt x="6121" y="847"/>
                      <a:pt x="6041" y="742"/>
                      <a:pt x="5925" y="727"/>
                    </a:cubicBezTo>
                    <a:cubicBezTo>
                      <a:pt x="5916" y="726"/>
                      <a:pt x="5907" y="725"/>
                      <a:pt x="5898" y="725"/>
                    </a:cubicBezTo>
                    <a:cubicBezTo>
                      <a:pt x="5793" y="725"/>
                      <a:pt x="5703" y="803"/>
                      <a:pt x="5691" y="910"/>
                    </a:cubicBezTo>
                    <a:cubicBezTo>
                      <a:pt x="5552" y="2038"/>
                      <a:pt x="5253" y="3956"/>
                      <a:pt x="5045" y="4293"/>
                    </a:cubicBezTo>
                    <a:cubicBezTo>
                      <a:pt x="5045" y="4295"/>
                      <a:pt x="4969" y="4382"/>
                      <a:pt x="4559" y="4415"/>
                    </a:cubicBezTo>
                    <a:cubicBezTo>
                      <a:pt x="4446" y="4425"/>
                      <a:pt x="4323" y="4430"/>
                      <a:pt x="4192" y="4430"/>
                    </a:cubicBezTo>
                    <a:cubicBezTo>
                      <a:pt x="3129" y="4430"/>
                      <a:pt x="1543" y="4124"/>
                      <a:pt x="1087" y="3727"/>
                    </a:cubicBezTo>
                    <a:cubicBezTo>
                      <a:pt x="656" y="3350"/>
                      <a:pt x="1140" y="1479"/>
                      <a:pt x="1622" y="270"/>
                    </a:cubicBezTo>
                    <a:cubicBezTo>
                      <a:pt x="1667" y="113"/>
                      <a:pt x="1542" y="1"/>
                      <a:pt x="14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5"/>
              <p:cNvSpPr/>
              <p:nvPr/>
            </p:nvSpPr>
            <p:spPr>
              <a:xfrm>
                <a:off x="-3572838" y="4249775"/>
                <a:ext cx="58102" cy="68887"/>
              </a:xfrm>
              <a:custGeom>
                <a:avLst/>
                <a:gdLst/>
                <a:ahLst/>
                <a:cxnLst/>
                <a:rect l="l" t="t" r="r" b="b"/>
                <a:pathLst>
                  <a:path w="2710" h="3213" extrusionOk="0">
                    <a:moveTo>
                      <a:pt x="1133" y="1"/>
                    </a:moveTo>
                    <a:cubicBezTo>
                      <a:pt x="1066" y="1"/>
                      <a:pt x="999" y="33"/>
                      <a:pt x="956" y="108"/>
                    </a:cubicBezTo>
                    <a:cubicBezTo>
                      <a:pt x="657" y="764"/>
                      <a:pt x="1" y="2343"/>
                      <a:pt x="377" y="2809"/>
                    </a:cubicBezTo>
                    <a:cubicBezTo>
                      <a:pt x="586" y="3064"/>
                      <a:pt x="899" y="3213"/>
                      <a:pt x="1229" y="3213"/>
                    </a:cubicBezTo>
                    <a:cubicBezTo>
                      <a:pt x="1232" y="3213"/>
                      <a:pt x="1234" y="3213"/>
                      <a:pt x="1236" y="3213"/>
                    </a:cubicBezTo>
                    <a:lnTo>
                      <a:pt x="1266" y="3213"/>
                    </a:lnTo>
                    <a:cubicBezTo>
                      <a:pt x="1579" y="3204"/>
                      <a:pt x="1855" y="3065"/>
                      <a:pt x="2024" y="2832"/>
                    </a:cubicBezTo>
                    <a:cubicBezTo>
                      <a:pt x="2339" y="2398"/>
                      <a:pt x="2664" y="663"/>
                      <a:pt x="2699" y="466"/>
                    </a:cubicBezTo>
                    <a:cubicBezTo>
                      <a:pt x="2710" y="358"/>
                      <a:pt x="2634" y="259"/>
                      <a:pt x="2527" y="240"/>
                    </a:cubicBezTo>
                    <a:cubicBezTo>
                      <a:pt x="2514" y="238"/>
                      <a:pt x="2501" y="236"/>
                      <a:pt x="2488" y="236"/>
                    </a:cubicBezTo>
                    <a:cubicBezTo>
                      <a:pt x="2397" y="236"/>
                      <a:pt x="2313" y="300"/>
                      <a:pt x="2287" y="392"/>
                    </a:cubicBezTo>
                    <a:cubicBezTo>
                      <a:pt x="2158" y="1097"/>
                      <a:pt x="1880" y="2316"/>
                      <a:pt x="1685" y="2588"/>
                    </a:cubicBezTo>
                    <a:cubicBezTo>
                      <a:pt x="1594" y="2714"/>
                      <a:pt x="1436" y="2790"/>
                      <a:pt x="1255" y="2794"/>
                    </a:cubicBezTo>
                    <a:cubicBezTo>
                      <a:pt x="1244" y="2794"/>
                      <a:pt x="1233" y="2795"/>
                      <a:pt x="1222" y="2795"/>
                    </a:cubicBezTo>
                    <a:cubicBezTo>
                      <a:pt x="1021" y="2795"/>
                      <a:pt x="829" y="2705"/>
                      <a:pt x="704" y="2548"/>
                    </a:cubicBezTo>
                    <a:cubicBezTo>
                      <a:pt x="571" y="2381"/>
                      <a:pt x="872" y="1301"/>
                      <a:pt x="1337" y="282"/>
                    </a:cubicBezTo>
                    <a:cubicBezTo>
                      <a:pt x="1392" y="122"/>
                      <a:pt x="1263" y="1"/>
                      <a:pt x="11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55"/>
              <p:cNvSpPr/>
              <p:nvPr/>
            </p:nvSpPr>
            <p:spPr>
              <a:xfrm>
                <a:off x="-3873105" y="4132970"/>
                <a:ext cx="302240" cy="29673"/>
              </a:xfrm>
              <a:custGeom>
                <a:avLst/>
                <a:gdLst/>
                <a:ahLst/>
                <a:cxnLst/>
                <a:rect l="l" t="t" r="r" b="b"/>
                <a:pathLst>
                  <a:path w="14097" h="1384" extrusionOk="0">
                    <a:moveTo>
                      <a:pt x="13892" y="0"/>
                    </a:moveTo>
                    <a:cubicBezTo>
                      <a:pt x="13889" y="0"/>
                      <a:pt x="13886" y="0"/>
                      <a:pt x="13883" y="0"/>
                    </a:cubicBezTo>
                    <a:lnTo>
                      <a:pt x="181" y="1002"/>
                    </a:lnTo>
                    <a:cubicBezTo>
                      <a:pt x="78" y="1009"/>
                      <a:pt x="0" y="1097"/>
                      <a:pt x="2" y="1200"/>
                    </a:cubicBezTo>
                    <a:cubicBezTo>
                      <a:pt x="6" y="1301"/>
                      <a:pt x="91" y="1383"/>
                      <a:pt x="194" y="1383"/>
                    </a:cubicBezTo>
                    <a:lnTo>
                      <a:pt x="206" y="1383"/>
                    </a:lnTo>
                    <a:lnTo>
                      <a:pt x="13911" y="383"/>
                    </a:lnTo>
                    <a:cubicBezTo>
                      <a:pt x="14016" y="375"/>
                      <a:pt x="14096" y="282"/>
                      <a:pt x="14088" y="177"/>
                    </a:cubicBezTo>
                    <a:cubicBezTo>
                      <a:pt x="14077" y="77"/>
                      <a:pt x="13993" y="0"/>
                      <a:pt x="13892" y="0"/>
                    </a:cubicBezTo>
                    <a:close/>
                  </a:path>
                </a:pathLst>
              </a:custGeom>
              <a:solidFill>
                <a:srgbClr val="103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55"/>
              <p:cNvSpPr/>
              <p:nvPr/>
            </p:nvSpPr>
            <p:spPr>
              <a:xfrm>
                <a:off x="-3780013" y="2495018"/>
                <a:ext cx="81322" cy="1655704"/>
              </a:xfrm>
              <a:custGeom>
                <a:avLst/>
                <a:gdLst/>
                <a:ahLst/>
                <a:cxnLst/>
                <a:rect l="l" t="t" r="r" b="b"/>
                <a:pathLst>
                  <a:path w="3793" h="77225" extrusionOk="0">
                    <a:moveTo>
                      <a:pt x="206" y="0"/>
                    </a:moveTo>
                    <a:cubicBezTo>
                      <a:pt x="199" y="0"/>
                      <a:pt x="191" y="1"/>
                      <a:pt x="184" y="2"/>
                    </a:cubicBezTo>
                    <a:cubicBezTo>
                      <a:pt x="79" y="10"/>
                      <a:pt x="1" y="101"/>
                      <a:pt x="7" y="206"/>
                    </a:cubicBezTo>
                    <a:cubicBezTo>
                      <a:pt x="41" y="658"/>
                      <a:pt x="3253" y="45226"/>
                      <a:pt x="3331" y="47357"/>
                    </a:cubicBezTo>
                    <a:cubicBezTo>
                      <a:pt x="3409" y="49487"/>
                      <a:pt x="2969" y="76755"/>
                      <a:pt x="2965" y="77031"/>
                    </a:cubicBezTo>
                    <a:cubicBezTo>
                      <a:pt x="2963" y="77136"/>
                      <a:pt x="3047" y="77222"/>
                      <a:pt x="3152" y="77225"/>
                    </a:cubicBezTo>
                    <a:lnTo>
                      <a:pt x="3157" y="77225"/>
                    </a:lnTo>
                    <a:cubicBezTo>
                      <a:pt x="3262" y="77225"/>
                      <a:pt x="3346" y="77140"/>
                      <a:pt x="3348" y="77037"/>
                    </a:cubicBezTo>
                    <a:cubicBezTo>
                      <a:pt x="3352" y="76761"/>
                      <a:pt x="3792" y="49481"/>
                      <a:pt x="3714" y="47342"/>
                    </a:cubicBezTo>
                    <a:cubicBezTo>
                      <a:pt x="3637" y="45205"/>
                      <a:pt x="422" y="629"/>
                      <a:pt x="390" y="178"/>
                    </a:cubicBezTo>
                    <a:cubicBezTo>
                      <a:pt x="386" y="78"/>
                      <a:pt x="304"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55"/>
              <p:cNvSpPr/>
              <p:nvPr/>
            </p:nvSpPr>
            <p:spPr>
              <a:xfrm>
                <a:off x="-3762668" y="2482669"/>
                <a:ext cx="98988" cy="208332"/>
              </a:xfrm>
              <a:custGeom>
                <a:avLst/>
                <a:gdLst/>
                <a:ahLst/>
                <a:cxnLst/>
                <a:rect l="l" t="t" r="r" b="b"/>
                <a:pathLst>
                  <a:path w="4617" h="9717" extrusionOk="0">
                    <a:moveTo>
                      <a:pt x="3497" y="0"/>
                    </a:moveTo>
                    <a:cubicBezTo>
                      <a:pt x="3487" y="0"/>
                      <a:pt x="3476" y="1"/>
                      <a:pt x="3465" y="3"/>
                    </a:cubicBezTo>
                    <a:cubicBezTo>
                      <a:pt x="3362" y="22"/>
                      <a:pt x="3293" y="121"/>
                      <a:pt x="3312" y="226"/>
                    </a:cubicBezTo>
                    <a:cubicBezTo>
                      <a:pt x="3324" y="304"/>
                      <a:pt x="4617" y="7979"/>
                      <a:pt x="211" y="9341"/>
                    </a:cubicBezTo>
                    <a:cubicBezTo>
                      <a:pt x="0" y="9407"/>
                      <a:pt x="47" y="9714"/>
                      <a:pt x="266" y="9716"/>
                    </a:cubicBezTo>
                    <a:cubicBezTo>
                      <a:pt x="287" y="9716"/>
                      <a:pt x="306" y="9712"/>
                      <a:pt x="322" y="9708"/>
                    </a:cubicBezTo>
                    <a:cubicBezTo>
                      <a:pt x="2291" y="9099"/>
                      <a:pt x="3495" y="7245"/>
                      <a:pt x="3806" y="4344"/>
                    </a:cubicBezTo>
                    <a:cubicBezTo>
                      <a:pt x="4036" y="2186"/>
                      <a:pt x="3703" y="241"/>
                      <a:pt x="3689" y="159"/>
                    </a:cubicBezTo>
                    <a:cubicBezTo>
                      <a:pt x="3671" y="66"/>
                      <a:pt x="3590" y="0"/>
                      <a:pt x="34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5"/>
              <p:cNvSpPr/>
              <p:nvPr/>
            </p:nvSpPr>
            <p:spPr>
              <a:xfrm>
                <a:off x="-4137653" y="2794921"/>
                <a:ext cx="240643" cy="674910"/>
              </a:xfrm>
              <a:custGeom>
                <a:avLst/>
                <a:gdLst/>
                <a:ahLst/>
                <a:cxnLst/>
                <a:rect l="l" t="t" r="r" b="b"/>
                <a:pathLst>
                  <a:path w="11224" h="31479" extrusionOk="0">
                    <a:moveTo>
                      <a:pt x="218" y="1"/>
                    </a:moveTo>
                    <a:cubicBezTo>
                      <a:pt x="178" y="1"/>
                      <a:pt x="138" y="13"/>
                      <a:pt x="104" y="38"/>
                    </a:cubicBezTo>
                    <a:cubicBezTo>
                      <a:pt x="20" y="101"/>
                      <a:pt x="1" y="217"/>
                      <a:pt x="62" y="303"/>
                    </a:cubicBezTo>
                    <a:lnTo>
                      <a:pt x="5573" y="7690"/>
                    </a:lnTo>
                    <a:lnTo>
                      <a:pt x="10825" y="31327"/>
                    </a:lnTo>
                    <a:cubicBezTo>
                      <a:pt x="10847" y="31415"/>
                      <a:pt x="10924" y="31476"/>
                      <a:pt x="11013" y="31478"/>
                    </a:cubicBezTo>
                    <a:cubicBezTo>
                      <a:pt x="11028" y="31476"/>
                      <a:pt x="11042" y="31476"/>
                      <a:pt x="11057" y="31472"/>
                    </a:cubicBezTo>
                    <a:cubicBezTo>
                      <a:pt x="11160" y="31449"/>
                      <a:pt x="11223" y="31348"/>
                      <a:pt x="11202" y="31245"/>
                    </a:cubicBezTo>
                    <a:lnTo>
                      <a:pt x="5939" y="7568"/>
                    </a:lnTo>
                    <a:lnTo>
                      <a:pt x="369" y="74"/>
                    </a:lnTo>
                    <a:cubicBezTo>
                      <a:pt x="331" y="26"/>
                      <a:pt x="274" y="1"/>
                      <a:pt x="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55"/>
              <p:cNvSpPr/>
              <p:nvPr/>
            </p:nvSpPr>
            <p:spPr>
              <a:xfrm>
                <a:off x="-4014202" y="1564501"/>
                <a:ext cx="426635" cy="675381"/>
              </a:xfrm>
              <a:custGeom>
                <a:avLst/>
                <a:gdLst/>
                <a:ahLst/>
                <a:cxnLst/>
                <a:rect l="l" t="t" r="r" b="b"/>
                <a:pathLst>
                  <a:path w="19899" h="31501" extrusionOk="0">
                    <a:moveTo>
                      <a:pt x="6398" y="0"/>
                    </a:moveTo>
                    <a:cubicBezTo>
                      <a:pt x="4802" y="0"/>
                      <a:pt x="2836" y="556"/>
                      <a:pt x="1085" y="2645"/>
                    </a:cubicBezTo>
                    <a:cubicBezTo>
                      <a:pt x="205" y="3691"/>
                      <a:pt x="0" y="5666"/>
                      <a:pt x="476" y="8510"/>
                    </a:cubicBezTo>
                    <a:cubicBezTo>
                      <a:pt x="1756" y="16145"/>
                      <a:pt x="8036" y="29025"/>
                      <a:pt x="11492" y="31102"/>
                    </a:cubicBezTo>
                    <a:cubicBezTo>
                      <a:pt x="11937" y="31368"/>
                      <a:pt x="12532" y="31500"/>
                      <a:pt x="13280" y="31500"/>
                    </a:cubicBezTo>
                    <a:cubicBezTo>
                      <a:pt x="14812" y="31500"/>
                      <a:pt x="16978" y="30946"/>
                      <a:pt x="19757" y="29843"/>
                    </a:cubicBezTo>
                    <a:cubicBezTo>
                      <a:pt x="19854" y="29795"/>
                      <a:pt x="19898" y="29679"/>
                      <a:pt x="19858" y="29578"/>
                    </a:cubicBezTo>
                    <a:cubicBezTo>
                      <a:pt x="19826" y="29496"/>
                      <a:pt x="19747" y="29445"/>
                      <a:pt x="19663" y="29445"/>
                    </a:cubicBezTo>
                    <a:cubicBezTo>
                      <a:pt x="19643" y="29445"/>
                      <a:pt x="19623" y="29448"/>
                      <a:pt x="19603" y="29454"/>
                    </a:cubicBezTo>
                    <a:cubicBezTo>
                      <a:pt x="16881" y="30535"/>
                      <a:pt x="14738" y="31082"/>
                      <a:pt x="13273" y="31082"/>
                    </a:cubicBezTo>
                    <a:cubicBezTo>
                      <a:pt x="12610" y="31082"/>
                      <a:pt x="12086" y="30970"/>
                      <a:pt x="11709" y="30744"/>
                    </a:cubicBezTo>
                    <a:cubicBezTo>
                      <a:pt x="8600" y="28875"/>
                      <a:pt x="2255" y="16587"/>
                      <a:pt x="891" y="8440"/>
                    </a:cubicBezTo>
                    <a:cubicBezTo>
                      <a:pt x="442" y="5761"/>
                      <a:pt x="619" y="3849"/>
                      <a:pt x="1405" y="2912"/>
                    </a:cubicBezTo>
                    <a:cubicBezTo>
                      <a:pt x="3075" y="921"/>
                      <a:pt x="4919" y="392"/>
                      <a:pt x="6408" y="392"/>
                    </a:cubicBezTo>
                    <a:cubicBezTo>
                      <a:pt x="8038" y="392"/>
                      <a:pt x="9242" y="1026"/>
                      <a:pt x="9324" y="1070"/>
                    </a:cubicBezTo>
                    <a:cubicBezTo>
                      <a:pt x="11172" y="2376"/>
                      <a:pt x="12966" y="4721"/>
                      <a:pt x="14654" y="8040"/>
                    </a:cubicBezTo>
                    <a:cubicBezTo>
                      <a:pt x="14686" y="8124"/>
                      <a:pt x="14767" y="8175"/>
                      <a:pt x="14851" y="8175"/>
                    </a:cubicBezTo>
                    <a:cubicBezTo>
                      <a:pt x="14883" y="8175"/>
                      <a:pt x="14916" y="8168"/>
                      <a:pt x="14947" y="8152"/>
                    </a:cubicBezTo>
                    <a:cubicBezTo>
                      <a:pt x="15058" y="8095"/>
                      <a:pt x="15096" y="7954"/>
                      <a:pt x="15027" y="7849"/>
                    </a:cubicBezTo>
                    <a:cubicBezTo>
                      <a:pt x="13307" y="4468"/>
                      <a:pt x="11469" y="2072"/>
                      <a:pt x="9545" y="717"/>
                    </a:cubicBezTo>
                    <a:cubicBezTo>
                      <a:pt x="9521" y="703"/>
                      <a:pt x="8194" y="0"/>
                      <a:pt x="63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55"/>
              <p:cNvSpPr/>
              <p:nvPr/>
            </p:nvSpPr>
            <p:spPr>
              <a:xfrm>
                <a:off x="-3144467" y="1560963"/>
                <a:ext cx="112217" cy="123087"/>
              </a:xfrm>
              <a:custGeom>
                <a:avLst/>
                <a:gdLst/>
                <a:ahLst/>
                <a:cxnLst/>
                <a:rect l="l" t="t" r="r" b="b"/>
                <a:pathLst>
                  <a:path w="5234" h="5741" extrusionOk="0">
                    <a:moveTo>
                      <a:pt x="5027" y="1"/>
                    </a:moveTo>
                    <a:cubicBezTo>
                      <a:pt x="5015" y="1"/>
                      <a:pt x="5003" y="2"/>
                      <a:pt x="4992" y="4"/>
                    </a:cubicBezTo>
                    <a:cubicBezTo>
                      <a:pt x="4388" y="132"/>
                      <a:pt x="1095" y="4193"/>
                      <a:pt x="99" y="5433"/>
                    </a:cubicBezTo>
                    <a:cubicBezTo>
                      <a:pt x="0" y="5557"/>
                      <a:pt x="89" y="5740"/>
                      <a:pt x="247" y="5740"/>
                    </a:cubicBezTo>
                    <a:cubicBezTo>
                      <a:pt x="306" y="5740"/>
                      <a:pt x="358" y="5715"/>
                      <a:pt x="396" y="5671"/>
                    </a:cubicBezTo>
                    <a:cubicBezTo>
                      <a:pt x="2379" y="3195"/>
                      <a:pt x="4693" y="496"/>
                      <a:pt x="5070" y="374"/>
                    </a:cubicBezTo>
                    <a:cubicBezTo>
                      <a:pt x="5171" y="351"/>
                      <a:pt x="5234" y="250"/>
                      <a:pt x="5213" y="151"/>
                    </a:cubicBezTo>
                    <a:cubicBezTo>
                      <a:pt x="5194" y="62"/>
                      <a:pt x="5115" y="1"/>
                      <a:pt x="50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5"/>
              <p:cNvSpPr/>
              <p:nvPr/>
            </p:nvSpPr>
            <p:spPr>
              <a:xfrm>
                <a:off x="-3111964" y="1580002"/>
                <a:ext cx="101240" cy="124759"/>
              </a:xfrm>
              <a:custGeom>
                <a:avLst/>
                <a:gdLst/>
                <a:ahLst/>
                <a:cxnLst/>
                <a:rect l="l" t="t" r="r" b="b"/>
                <a:pathLst>
                  <a:path w="4722" h="5819" extrusionOk="0">
                    <a:moveTo>
                      <a:pt x="4513" y="0"/>
                    </a:moveTo>
                    <a:cubicBezTo>
                      <a:pt x="4501" y="0"/>
                      <a:pt x="4488" y="2"/>
                      <a:pt x="4476" y="4"/>
                    </a:cubicBezTo>
                    <a:cubicBezTo>
                      <a:pt x="4000" y="147"/>
                      <a:pt x="1230" y="3909"/>
                      <a:pt x="61" y="5520"/>
                    </a:cubicBezTo>
                    <a:cubicBezTo>
                      <a:pt x="0" y="5604"/>
                      <a:pt x="19" y="5722"/>
                      <a:pt x="103" y="5783"/>
                    </a:cubicBezTo>
                    <a:cubicBezTo>
                      <a:pt x="135" y="5806"/>
                      <a:pt x="173" y="5819"/>
                      <a:pt x="213" y="5819"/>
                    </a:cubicBezTo>
                    <a:cubicBezTo>
                      <a:pt x="274" y="5819"/>
                      <a:pt x="331" y="5789"/>
                      <a:pt x="366" y="5739"/>
                    </a:cubicBezTo>
                    <a:cubicBezTo>
                      <a:pt x="2173" y="3255"/>
                      <a:pt x="4267" y="524"/>
                      <a:pt x="4585" y="364"/>
                    </a:cubicBezTo>
                    <a:cubicBezTo>
                      <a:pt x="4676" y="326"/>
                      <a:pt x="4722" y="227"/>
                      <a:pt x="4695" y="135"/>
                    </a:cubicBezTo>
                    <a:cubicBezTo>
                      <a:pt x="4669" y="53"/>
                      <a:pt x="4594" y="0"/>
                      <a:pt x="45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55"/>
              <p:cNvSpPr/>
              <p:nvPr/>
            </p:nvSpPr>
            <p:spPr>
              <a:xfrm>
                <a:off x="-3083084" y="1609053"/>
                <a:ext cx="94357" cy="126496"/>
              </a:xfrm>
              <a:custGeom>
                <a:avLst/>
                <a:gdLst/>
                <a:ahLst/>
                <a:cxnLst/>
                <a:rect l="l" t="t" r="r" b="b"/>
                <a:pathLst>
                  <a:path w="4401" h="5900" extrusionOk="0">
                    <a:moveTo>
                      <a:pt x="4185" y="1"/>
                    </a:moveTo>
                    <a:cubicBezTo>
                      <a:pt x="4124" y="1"/>
                      <a:pt x="4064" y="30"/>
                      <a:pt x="4028" y="85"/>
                    </a:cubicBezTo>
                    <a:lnTo>
                      <a:pt x="91" y="5600"/>
                    </a:lnTo>
                    <a:cubicBezTo>
                      <a:pt x="0" y="5727"/>
                      <a:pt x="91" y="5899"/>
                      <a:pt x="245" y="5899"/>
                    </a:cubicBezTo>
                    <a:cubicBezTo>
                      <a:pt x="306" y="5899"/>
                      <a:pt x="362" y="5870"/>
                      <a:pt x="398" y="5819"/>
                    </a:cubicBezTo>
                    <a:lnTo>
                      <a:pt x="4335" y="304"/>
                    </a:lnTo>
                    <a:cubicBezTo>
                      <a:pt x="4400" y="220"/>
                      <a:pt x="4381" y="98"/>
                      <a:pt x="4295" y="36"/>
                    </a:cubicBezTo>
                    <a:cubicBezTo>
                      <a:pt x="4262" y="12"/>
                      <a:pt x="4223" y="1"/>
                      <a:pt x="4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55"/>
              <p:cNvSpPr/>
              <p:nvPr/>
            </p:nvSpPr>
            <p:spPr>
              <a:xfrm>
                <a:off x="-4282888" y="1602900"/>
                <a:ext cx="95301" cy="864804"/>
              </a:xfrm>
              <a:custGeom>
                <a:avLst/>
                <a:gdLst/>
                <a:ahLst/>
                <a:cxnLst/>
                <a:rect l="l" t="t" r="r" b="b"/>
                <a:pathLst>
                  <a:path w="4445" h="40336" extrusionOk="0">
                    <a:moveTo>
                      <a:pt x="4227" y="0"/>
                    </a:moveTo>
                    <a:cubicBezTo>
                      <a:pt x="4121" y="0"/>
                      <a:pt x="4029" y="80"/>
                      <a:pt x="4015" y="187"/>
                    </a:cubicBezTo>
                    <a:cubicBezTo>
                      <a:pt x="3857" y="1572"/>
                      <a:pt x="118" y="34126"/>
                      <a:pt x="53" y="34860"/>
                    </a:cubicBezTo>
                    <a:cubicBezTo>
                      <a:pt x="1" y="35460"/>
                      <a:pt x="546" y="35804"/>
                      <a:pt x="1123" y="36170"/>
                    </a:cubicBezTo>
                    <a:cubicBezTo>
                      <a:pt x="1436" y="36368"/>
                      <a:pt x="1758" y="36574"/>
                      <a:pt x="2034" y="36835"/>
                    </a:cubicBezTo>
                    <a:cubicBezTo>
                      <a:pt x="2434" y="37216"/>
                      <a:pt x="2415" y="37490"/>
                      <a:pt x="2371" y="38153"/>
                    </a:cubicBezTo>
                    <a:cubicBezTo>
                      <a:pt x="2339" y="38614"/>
                      <a:pt x="2297" y="39245"/>
                      <a:pt x="2405" y="40151"/>
                    </a:cubicBezTo>
                    <a:cubicBezTo>
                      <a:pt x="2417" y="40256"/>
                      <a:pt x="2507" y="40333"/>
                      <a:pt x="2612" y="40336"/>
                    </a:cubicBezTo>
                    <a:lnTo>
                      <a:pt x="2612" y="40336"/>
                    </a:lnTo>
                    <a:cubicBezTo>
                      <a:pt x="2736" y="40333"/>
                      <a:pt x="2834" y="40224"/>
                      <a:pt x="2819" y="40100"/>
                    </a:cubicBezTo>
                    <a:cubicBezTo>
                      <a:pt x="2716" y="39235"/>
                      <a:pt x="2754" y="38652"/>
                      <a:pt x="2786" y="38182"/>
                    </a:cubicBezTo>
                    <a:cubicBezTo>
                      <a:pt x="2832" y="37498"/>
                      <a:pt x="2863" y="37048"/>
                      <a:pt x="2320" y="36532"/>
                    </a:cubicBezTo>
                    <a:cubicBezTo>
                      <a:pt x="2017" y="36241"/>
                      <a:pt x="1661" y="36016"/>
                      <a:pt x="1348" y="35816"/>
                    </a:cubicBezTo>
                    <a:cubicBezTo>
                      <a:pt x="786" y="35460"/>
                      <a:pt x="443" y="35225"/>
                      <a:pt x="470" y="34896"/>
                    </a:cubicBezTo>
                    <a:cubicBezTo>
                      <a:pt x="535" y="34168"/>
                      <a:pt x="4392" y="572"/>
                      <a:pt x="4432" y="233"/>
                    </a:cubicBezTo>
                    <a:cubicBezTo>
                      <a:pt x="4444" y="119"/>
                      <a:pt x="4362" y="16"/>
                      <a:pt x="4247" y="1"/>
                    </a:cubicBezTo>
                    <a:cubicBezTo>
                      <a:pt x="4240" y="1"/>
                      <a:pt x="4233" y="0"/>
                      <a:pt x="4227" y="0"/>
                    </a:cubicBezTo>
                    <a:close/>
                    <a:moveTo>
                      <a:pt x="2612" y="40336"/>
                    </a:moveTo>
                    <a:cubicBezTo>
                      <a:pt x="2612" y="40336"/>
                      <a:pt x="2611" y="40336"/>
                      <a:pt x="2611" y="40336"/>
                    </a:cubicBezTo>
                    <a:lnTo>
                      <a:pt x="2613" y="40336"/>
                    </a:lnTo>
                    <a:cubicBezTo>
                      <a:pt x="2613" y="40336"/>
                      <a:pt x="2612" y="40336"/>
                      <a:pt x="2612" y="403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55"/>
              <p:cNvSpPr/>
              <p:nvPr/>
            </p:nvSpPr>
            <p:spPr>
              <a:xfrm>
                <a:off x="-4381190" y="2071171"/>
                <a:ext cx="135008" cy="33575"/>
              </a:xfrm>
              <a:custGeom>
                <a:avLst/>
                <a:gdLst/>
                <a:ahLst/>
                <a:cxnLst/>
                <a:rect l="l" t="t" r="r" b="b"/>
                <a:pathLst>
                  <a:path w="6297" h="1566" extrusionOk="0">
                    <a:moveTo>
                      <a:pt x="1217" y="1"/>
                    </a:moveTo>
                    <a:cubicBezTo>
                      <a:pt x="651" y="1"/>
                      <a:pt x="257" y="23"/>
                      <a:pt x="203" y="26"/>
                    </a:cubicBezTo>
                    <a:cubicBezTo>
                      <a:pt x="89" y="35"/>
                      <a:pt x="1" y="134"/>
                      <a:pt x="7" y="248"/>
                    </a:cubicBezTo>
                    <a:cubicBezTo>
                      <a:pt x="9" y="358"/>
                      <a:pt x="100" y="447"/>
                      <a:pt x="208" y="447"/>
                    </a:cubicBezTo>
                    <a:cubicBezTo>
                      <a:pt x="216" y="447"/>
                      <a:pt x="223" y="446"/>
                      <a:pt x="230" y="445"/>
                    </a:cubicBezTo>
                    <a:cubicBezTo>
                      <a:pt x="480" y="430"/>
                      <a:pt x="815" y="419"/>
                      <a:pt x="1196" y="419"/>
                    </a:cubicBezTo>
                    <a:cubicBezTo>
                      <a:pt x="2791" y="419"/>
                      <a:pt x="5219" y="609"/>
                      <a:pt x="5861" y="1479"/>
                    </a:cubicBezTo>
                    <a:cubicBezTo>
                      <a:pt x="5899" y="1533"/>
                      <a:pt x="5961" y="1565"/>
                      <a:pt x="6028" y="1565"/>
                    </a:cubicBezTo>
                    <a:lnTo>
                      <a:pt x="6028" y="1565"/>
                    </a:lnTo>
                    <a:cubicBezTo>
                      <a:pt x="6198" y="1563"/>
                      <a:pt x="6297" y="1369"/>
                      <a:pt x="6196" y="1231"/>
                    </a:cubicBezTo>
                    <a:cubicBezTo>
                      <a:pt x="5405" y="157"/>
                      <a:pt x="2712" y="1"/>
                      <a:pt x="1217" y="1"/>
                    </a:cubicBezTo>
                    <a:close/>
                    <a:moveTo>
                      <a:pt x="6028" y="1565"/>
                    </a:moveTo>
                    <a:cubicBezTo>
                      <a:pt x="6028" y="1565"/>
                      <a:pt x="6028" y="1565"/>
                      <a:pt x="6028" y="1565"/>
                    </a:cubicBezTo>
                    <a:lnTo>
                      <a:pt x="6030" y="1565"/>
                    </a:lnTo>
                    <a:cubicBezTo>
                      <a:pt x="6029" y="1565"/>
                      <a:pt x="6029" y="1565"/>
                      <a:pt x="6028" y="156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5"/>
              <p:cNvSpPr/>
              <p:nvPr/>
            </p:nvSpPr>
            <p:spPr>
              <a:xfrm>
                <a:off x="-4535601" y="3890141"/>
                <a:ext cx="261482" cy="162901"/>
              </a:xfrm>
              <a:custGeom>
                <a:avLst/>
                <a:gdLst/>
                <a:ahLst/>
                <a:cxnLst/>
                <a:rect l="l" t="t" r="r" b="b"/>
                <a:pathLst>
                  <a:path w="12196" h="7598" extrusionOk="0">
                    <a:moveTo>
                      <a:pt x="209" y="1"/>
                    </a:moveTo>
                    <a:cubicBezTo>
                      <a:pt x="119" y="1"/>
                      <a:pt x="40" y="64"/>
                      <a:pt x="22" y="154"/>
                    </a:cubicBezTo>
                    <a:cubicBezTo>
                      <a:pt x="1" y="259"/>
                      <a:pt x="68" y="358"/>
                      <a:pt x="173" y="379"/>
                    </a:cubicBezTo>
                    <a:cubicBezTo>
                      <a:pt x="1077" y="556"/>
                      <a:pt x="8893" y="5628"/>
                      <a:pt x="11827" y="7566"/>
                    </a:cubicBezTo>
                    <a:cubicBezTo>
                      <a:pt x="11859" y="7587"/>
                      <a:pt x="11895" y="7598"/>
                      <a:pt x="11933" y="7598"/>
                    </a:cubicBezTo>
                    <a:cubicBezTo>
                      <a:pt x="12122" y="7598"/>
                      <a:pt x="12196" y="7352"/>
                      <a:pt x="12038" y="7246"/>
                    </a:cubicBezTo>
                    <a:cubicBezTo>
                      <a:pt x="11604" y="6960"/>
                      <a:pt x="1409" y="232"/>
                      <a:pt x="247" y="5"/>
                    </a:cubicBezTo>
                    <a:cubicBezTo>
                      <a:pt x="234" y="2"/>
                      <a:pt x="221" y="1"/>
                      <a:pt x="209" y="1"/>
                    </a:cubicBezTo>
                    <a:close/>
                  </a:path>
                </a:pathLst>
              </a:custGeom>
              <a:solidFill>
                <a:srgbClr val="103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55"/>
              <p:cNvSpPr/>
              <p:nvPr/>
            </p:nvSpPr>
            <p:spPr>
              <a:xfrm>
                <a:off x="-4397656" y="3080116"/>
                <a:ext cx="408711" cy="896514"/>
              </a:xfrm>
              <a:custGeom>
                <a:avLst/>
                <a:gdLst/>
                <a:ahLst/>
                <a:cxnLst/>
                <a:rect l="l" t="t" r="r" b="b"/>
                <a:pathLst>
                  <a:path w="19063" h="41815" extrusionOk="0">
                    <a:moveTo>
                      <a:pt x="18852" y="0"/>
                    </a:moveTo>
                    <a:cubicBezTo>
                      <a:pt x="18765" y="0"/>
                      <a:pt x="18686" y="61"/>
                      <a:pt x="18666" y="150"/>
                    </a:cubicBezTo>
                    <a:cubicBezTo>
                      <a:pt x="18485" y="942"/>
                      <a:pt x="14250" y="19572"/>
                      <a:pt x="14185" y="21467"/>
                    </a:cubicBezTo>
                    <a:cubicBezTo>
                      <a:pt x="14132" y="22974"/>
                      <a:pt x="3998" y="36443"/>
                      <a:pt x="97" y="41508"/>
                    </a:cubicBezTo>
                    <a:cubicBezTo>
                      <a:pt x="0" y="41632"/>
                      <a:pt x="91" y="41815"/>
                      <a:pt x="249" y="41815"/>
                    </a:cubicBezTo>
                    <a:cubicBezTo>
                      <a:pt x="307" y="41815"/>
                      <a:pt x="364" y="41788"/>
                      <a:pt x="400" y="41741"/>
                    </a:cubicBezTo>
                    <a:cubicBezTo>
                      <a:pt x="977" y="40994"/>
                      <a:pt x="14500" y="23416"/>
                      <a:pt x="14568" y="21479"/>
                    </a:cubicBezTo>
                    <a:cubicBezTo>
                      <a:pt x="14631" y="19623"/>
                      <a:pt x="18995" y="428"/>
                      <a:pt x="19039" y="234"/>
                    </a:cubicBezTo>
                    <a:cubicBezTo>
                      <a:pt x="19062" y="131"/>
                      <a:pt x="18997" y="28"/>
                      <a:pt x="18894" y="5"/>
                    </a:cubicBezTo>
                    <a:cubicBezTo>
                      <a:pt x="18880" y="2"/>
                      <a:pt x="18866" y="0"/>
                      <a:pt x="18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Subtitle 2">
            <a:extLst>
              <a:ext uri="{FF2B5EF4-FFF2-40B4-BE49-F238E27FC236}">
                <a16:creationId xmlns:a16="http://schemas.microsoft.com/office/drawing/2014/main" id="{8D10F394-6D82-642E-A731-1D5EF60CEA8A}"/>
              </a:ext>
            </a:extLst>
          </p:cNvPr>
          <p:cNvSpPr>
            <a:spLocks noGrp="1"/>
          </p:cNvSpPr>
          <p:nvPr>
            <p:ph type="subTitle" idx="1"/>
          </p:nvPr>
        </p:nvSpPr>
        <p:spPr>
          <a:xfrm>
            <a:off x="4724415" y="1087654"/>
            <a:ext cx="3747860" cy="1128597"/>
          </a:xfrm>
        </p:spPr>
        <p:txBody>
          <a:bodyPr/>
          <a:lstStyle/>
          <a:p>
            <a:pPr algn="l"/>
            <a:r>
              <a:rPr lang="en-US" sz="6000" b="1" dirty="0"/>
              <a:t>04</a:t>
            </a:r>
          </a:p>
        </p:txBody>
      </p:sp>
    </p:spTree>
    <p:extLst>
      <p:ext uri="{BB962C8B-B14F-4D97-AF65-F5344CB8AC3E}">
        <p14:creationId xmlns:p14="http://schemas.microsoft.com/office/powerpoint/2010/main" val="754515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904;p40">
            <a:extLst>
              <a:ext uri="{FF2B5EF4-FFF2-40B4-BE49-F238E27FC236}">
                <a16:creationId xmlns:a16="http://schemas.microsoft.com/office/drawing/2014/main" id="{E55BAF64-C36F-3038-E79B-DA2DD699BDB1}"/>
              </a:ext>
            </a:extLst>
          </p:cNvPr>
          <p:cNvGrpSpPr/>
          <p:nvPr/>
        </p:nvGrpSpPr>
        <p:grpSpPr>
          <a:xfrm>
            <a:off x="7639353" y="3212766"/>
            <a:ext cx="1954117" cy="1954117"/>
            <a:chOff x="367385" y="2587838"/>
            <a:chExt cx="2501110" cy="2501110"/>
          </a:xfrm>
        </p:grpSpPr>
        <p:sp>
          <p:nvSpPr>
            <p:cNvPr id="6" name="Google Shape;905;p40">
              <a:extLst>
                <a:ext uri="{FF2B5EF4-FFF2-40B4-BE49-F238E27FC236}">
                  <a16:creationId xmlns:a16="http://schemas.microsoft.com/office/drawing/2014/main" id="{6A6D12C2-36A5-807A-2E41-57845494899D}"/>
                </a:ext>
              </a:extLst>
            </p:cNvPr>
            <p:cNvSpPr/>
            <p:nvPr/>
          </p:nvSpPr>
          <p:spPr>
            <a:xfrm>
              <a:off x="616521" y="2910318"/>
              <a:ext cx="1930097" cy="1856521"/>
            </a:xfrm>
            <a:custGeom>
              <a:avLst/>
              <a:gdLst/>
              <a:ahLst/>
              <a:cxnLst/>
              <a:rect l="l" t="t" r="r" b="b"/>
              <a:pathLst>
                <a:path w="41579" h="39994" extrusionOk="0">
                  <a:moveTo>
                    <a:pt x="21576" y="8911"/>
                  </a:moveTo>
                  <a:cubicBezTo>
                    <a:pt x="23002" y="8911"/>
                    <a:pt x="24441" y="9186"/>
                    <a:pt x="25812" y="9751"/>
                  </a:cubicBezTo>
                  <a:cubicBezTo>
                    <a:pt x="29954" y="11472"/>
                    <a:pt x="32656" y="15513"/>
                    <a:pt x="32656" y="19999"/>
                  </a:cubicBezTo>
                  <a:cubicBezTo>
                    <a:pt x="32656" y="26118"/>
                    <a:pt x="27698" y="31076"/>
                    <a:pt x="21580" y="31076"/>
                  </a:cubicBezTo>
                  <a:cubicBezTo>
                    <a:pt x="17093" y="31076"/>
                    <a:pt x="13052" y="28386"/>
                    <a:pt x="11332" y="24244"/>
                  </a:cubicBezTo>
                  <a:cubicBezTo>
                    <a:pt x="9611" y="20101"/>
                    <a:pt x="10567" y="15334"/>
                    <a:pt x="13728" y="12160"/>
                  </a:cubicBezTo>
                  <a:cubicBezTo>
                    <a:pt x="15852" y="10036"/>
                    <a:pt x="18689" y="8911"/>
                    <a:pt x="21576" y="8911"/>
                  </a:cubicBezTo>
                  <a:close/>
                  <a:moveTo>
                    <a:pt x="21603" y="0"/>
                  </a:moveTo>
                  <a:cubicBezTo>
                    <a:pt x="21595" y="0"/>
                    <a:pt x="21588" y="0"/>
                    <a:pt x="21580" y="0"/>
                  </a:cubicBezTo>
                  <a:cubicBezTo>
                    <a:pt x="13486" y="0"/>
                    <a:pt x="6195" y="4869"/>
                    <a:pt x="3098" y="12339"/>
                  </a:cubicBezTo>
                  <a:cubicBezTo>
                    <a:pt x="0" y="19821"/>
                    <a:pt x="1721" y="28425"/>
                    <a:pt x="7431" y="34135"/>
                  </a:cubicBezTo>
                  <a:cubicBezTo>
                    <a:pt x="11258" y="37962"/>
                    <a:pt x="16373" y="39994"/>
                    <a:pt x="21576" y="39994"/>
                  </a:cubicBezTo>
                  <a:cubicBezTo>
                    <a:pt x="24154" y="39994"/>
                    <a:pt x="26753" y="39495"/>
                    <a:pt x="29228" y="38469"/>
                  </a:cubicBezTo>
                  <a:cubicBezTo>
                    <a:pt x="36710" y="35384"/>
                    <a:pt x="41579" y="28081"/>
                    <a:pt x="41579" y="19999"/>
                  </a:cubicBezTo>
                  <a:cubicBezTo>
                    <a:pt x="41579" y="8956"/>
                    <a:pt x="32631" y="0"/>
                    <a:pt x="21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06;p40">
              <a:extLst>
                <a:ext uri="{FF2B5EF4-FFF2-40B4-BE49-F238E27FC236}">
                  <a16:creationId xmlns:a16="http://schemas.microsoft.com/office/drawing/2014/main" id="{86EF5A01-529E-56D7-5084-5E01689A0D30}"/>
                </a:ext>
              </a:extLst>
            </p:cNvPr>
            <p:cNvSpPr/>
            <p:nvPr/>
          </p:nvSpPr>
          <p:spPr>
            <a:xfrm>
              <a:off x="1418241" y="2587838"/>
              <a:ext cx="399444" cy="388210"/>
            </a:xfrm>
            <a:custGeom>
              <a:avLst/>
              <a:gdLst/>
              <a:ahLst/>
              <a:cxnLst/>
              <a:rect l="l" t="t" r="r" b="b"/>
              <a:pathLst>
                <a:path w="8605" h="8363" extrusionOk="0">
                  <a:moveTo>
                    <a:pt x="408" y="1"/>
                  </a:moveTo>
                  <a:cubicBezTo>
                    <a:pt x="179" y="1"/>
                    <a:pt x="0" y="192"/>
                    <a:pt x="0" y="408"/>
                  </a:cubicBezTo>
                  <a:lnTo>
                    <a:pt x="0" y="7954"/>
                  </a:lnTo>
                  <a:cubicBezTo>
                    <a:pt x="0" y="8184"/>
                    <a:pt x="179" y="8362"/>
                    <a:pt x="408" y="8362"/>
                  </a:cubicBezTo>
                  <a:lnTo>
                    <a:pt x="8196" y="8362"/>
                  </a:lnTo>
                  <a:cubicBezTo>
                    <a:pt x="8426" y="8362"/>
                    <a:pt x="8604" y="8184"/>
                    <a:pt x="8604" y="7954"/>
                  </a:cubicBezTo>
                  <a:lnTo>
                    <a:pt x="8604" y="408"/>
                  </a:lnTo>
                  <a:cubicBezTo>
                    <a:pt x="8604" y="192"/>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07;p40">
              <a:extLst>
                <a:ext uri="{FF2B5EF4-FFF2-40B4-BE49-F238E27FC236}">
                  <a16:creationId xmlns:a16="http://schemas.microsoft.com/office/drawing/2014/main" id="{4B073A7D-AFB9-3DFA-2A8B-F13A7D27A408}"/>
                </a:ext>
              </a:extLst>
            </p:cNvPr>
            <p:cNvSpPr/>
            <p:nvPr/>
          </p:nvSpPr>
          <p:spPr>
            <a:xfrm>
              <a:off x="598185" y="2820541"/>
              <a:ext cx="544971" cy="541721"/>
            </a:xfrm>
            <a:custGeom>
              <a:avLst/>
              <a:gdLst/>
              <a:ahLst/>
              <a:cxnLst/>
              <a:rect l="l" t="t" r="r" b="b"/>
              <a:pathLst>
                <a:path w="11740" h="11670" extrusionOk="0">
                  <a:moveTo>
                    <a:pt x="5964" y="0"/>
                  </a:moveTo>
                  <a:cubicBezTo>
                    <a:pt x="5860" y="0"/>
                    <a:pt x="5755" y="42"/>
                    <a:pt x="5672" y="124"/>
                  </a:cubicBezTo>
                  <a:lnTo>
                    <a:pt x="166" y="5644"/>
                  </a:lnTo>
                  <a:cubicBezTo>
                    <a:pt x="0" y="5796"/>
                    <a:pt x="0" y="6051"/>
                    <a:pt x="166" y="6217"/>
                  </a:cubicBezTo>
                  <a:lnTo>
                    <a:pt x="5494" y="11545"/>
                  </a:lnTo>
                  <a:cubicBezTo>
                    <a:pt x="5577" y="11628"/>
                    <a:pt x="5682" y="11669"/>
                    <a:pt x="5785" y="11669"/>
                  </a:cubicBezTo>
                  <a:cubicBezTo>
                    <a:pt x="5889" y="11669"/>
                    <a:pt x="5991" y="11628"/>
                    <a:pt x="6067" y="11545"/>
                  </a:cubicBezTo>
                  <a:lnTo>
                    <a:pt x="11586" y="6039"/>
                  </a:lnTo>
                  <a:cubicBezTo>
                    <a:pt x="11739" y="5873"/>
                    <a:pt x="11739" y="5618"/>
                    <a:pt x="11586" y="5452"/>
                  </a:cubicBezTo>
                  <a:lnTo>
                    <a:pt x="6246" y="124"/>
                  </a:lnTo>
                  <a:cubicBezTo>
                    <a:pt x="6169" y="42"/>
                    <a:pt x="6067" y="0"/>
                    <a:pt x="5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08;p40">
              <a:extLst>
                <a:ext uri="{FF2B5EF4-FFF2-40B4-BE49-F238E27FC236}">
                  <a16:creationId xmlns:a16="http://schemas.microsoft.com/office/drawing/2014/main" id="{DDD78015-3210-C2AA-E7D2-3FA79F00CD2F}"/>
                </a:ext>
              </a:extLst>
            </p:cNvPr>
            <p:cNvSpPr/>
            <p:nvPr/>
          </p:nvSpPr>
          <p:spPr>
            <a:xfrm>
              <a:off x="367385" y="3638694"/>
              <a:ext cx="388210" cy="400001"/>
            </a:xfrm>
            <a:custGeom>
              <a:avLst/>
              <a:gdLst/>
              <a:ahLst/>
              <a:cxnLst/>
              <a:rect l="l" t="t" r="r" b="b"/>
              <a:pathLst>
                <a:path w="8363" h="8617" extrusionOk="0">
                  <a:moveTo>
                    <a:pt x="409" y="0"/>
                  </a:moveTo>
                  <a:cubicBezTo>
                    <a:pt x="179" y="0"/>
                    <a:pt x="1" y="179"/>
                    <a:pt x="1" y="408"/>
                  </a:cubicBezTo>
                  <a:lnTo>
                    <a:pt x="1" y="8209"/>
                  </a:lnTo>
                  <a:cubicBezTo>
                    <a:pt x="1" y="8425"/>
                    <a:pt x="179" y="8617"/>
                    <a:pt x="409" y="8617"/>
                  </a:cubicBezTo>
                  <a:lnTo>
                    <a:pt x="7955" y="8617"/>
                  </a:lnTo>
                  <a:cubicBezTo>
                    <a:pt x="8171" y="8617"/>
                    <a:pt x="8363" y="8425"/>
                    <a:pt x="8363" y="8209"/>
                  </a:cubicBezTo>
                  <a:lnTo>
                    <a:pt x="8363" y="408"/>
                  </a:lnTo>
                  <a:cubicBezTo>
                    <a:pt x="8363" y="179"/>
                    <a:pt x="8171" y="0"/>
                    <a:pt x="7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09;p40">
              <a:extLst>
                <a:ext uri="{FF2B5EF4-FFF2-40B4-BE49-F238E27FC236}">
                  <a16:creationId xmlns:a16="http://schemas.microsoft.com/office/drawing/2014/main" id="{A2FEB7EB-9D5C-C951-87D1-15A53DD644A9}"/>
                </a:ext>
              </a:extLst>
            </p:cNvPr>
            <p:cNvSpPr/>
            <p:nvPr/>
          </p:nvSpPr>
          <p:spPr>
            <a:xfrm>
              <a:off x="598185" y="4314987"/>
              <a:ext cx="544971" cy="541443"/>
            </a:xfrm>
            <a:custGeom>
              <a:avLst/>
              <a:gdLst/>
              <a:ahLst/>
              <a:cxnLst/>
              <a:rect l="l" t="t" r="r" b="b"/>
              <a:pathLst>
                <a:path w="11740" h="11664" extrusionOk="0">
                  <a:moveTo>
                    <a:pt x="5785" y="0"/>
                  </a:moveTo>
                  <a:cubicBezTo>
                    <a:pt x="5682" y="0"/>
                    <a:pt x="5577" y="38"/>
                    <a:pt x="5494" y="115"/>
                  </a:cubicBezTo>
                  <a:lnTo>
                    <a:pt x="166" y="5456"/>
                  </a:lnTo>
                  <a:cubicBezTo>
                    <a:pt x="0" y="5609"/>
                    <a:pt x="0" y="5876"/>
                    <a:pt x="166" y="6029"/>
                  </a:cubicBezTo>
                  <a:lnTo>
                    <a:pt x="5672" y="11548"/>
                  </a:lnTo>
                  <a:cubicBezTo>
                    <a:pt x="5755" y="11625"/>
                    <a:pt x="5860" y="11663"/>
                    <a:pt x="5965" y="11663"/>
                  </a:cubicBezTo>
                  <a:cubicBezTo>
                    <a:pt x="6070" y="11663"/>
                    <a:pt x="6176" y="11625"/>
                    <a:pt x="6258" y="11548"/>
                  </a:cubicBezTo>
                  <a:lnTo>
                    <a:pt x="11586" y="6208"/>
                  </a:lnTo>
                  <a:cubicBezTo>
                    <a:pt x="11739" y="6055"/>
                    <a:pt x="11739" y="5787"/>
                    <a:pt x="11586" y="5634"/>
                  </a:cubicBezTo>
                  <a:lnTo>
                    <a:pt x="6067" y="115"/>
                  </a:lnTo>
                  <a:cubicBezTo>
                    <a:pt x="5991" y="38"/>
                    <a:pt x="5889" y="0"/>
                    <a:pt x="5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10;p40">
              <a:extLst>
                <a:ext uri="{FF2B5EF4-FFF2-40B4-BE49-F238E27FC236}">
                  <a16:creationId xmlns:a16="http://schemas.microsoft.com/office/drawing/2014/main" id="{77D15408-B057-3818-16F5-EDA0554B0A56}"/>
                </a:ext>
              </a:extLst>
            </p:cNvPr>
            <p:cNvSpPr/>
            <p:nvPr/>
          </p:nvSpPr>
          <p:spPr>
            <a:xfrm>
              <a:off x="1418241" y="4701341"/>
              <a:ext cx="399444" cy="387607"/>
            </a:xfrm>
            <a:custGeom>
              <a:avLst/>
              <a:gdLst/>
              <a:ahLst/>
              <a:cxnLst/>
              <a:rect l="l" t="t" r="r" b="b"/>
              <a:pathLst>
                <a:path w="8605" h="8350" extrusionOk="0">
                  <a:moveTo>
                    <a:pt x="408" y="1"/>
                  </a:moveTo>
                  <a:cubicBezTo>
                    <a:pt x="179" y="1"/>
                    <a:pt x="0" y="179"/>
                    <a:pt x="0" y="408"/>
                  </a:cubicBezTo>
                  <a:lnTo>
                    <a:pt x="0" y="7942"/>
                  </a:lnTo>
                  <a:cubicBezTo>
                    <a:pt x="0" y="8171"/>
                    <a:pt x="179" y="8349"/>
                    <a:pt x="408" y="8349"/>
                  </a:cubicBezTo>
                  <a:lnTo>
                    <a:pt x="8196" y="8349"/>
                  </a:lnTo>
                  <a:cubicBezTo>
                    <a:pt x="8426" y="8349"/>
                    <a:pt x="8604" y="8171"/>
                    <a:pt x="8604" y="7942"/>
                  </a:cubicBezTo>
                  <a:lnTo>
                    <a:pt x="8604" y="408"/>
                  </a:lnTo>
                  <a:cubicBezTo>
                    <a:pt x="8604" y="179"/>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11;p40">
              <a:extLst>
                <a:ext uri="{FF2B5EF4-FFF2-40B4-BE49-F238E27FC236}">
                  <a16:creationId xmlns:a16="http://schemas.microsoft.com/office/drawing/2014/main" id="{CEB1950F-299A-175A-3EEA-20993DCFE047}"/>
                </a:ext>
              </a:extLst>
            </p:cNvPr>
            <p:cNvSpPr/>
            <p:nvPr/>
          </p:nvSpPr>
          <p:spPr>
            <a:xfrm>
              <a:off x="2092166" y="4314987"/>
              <a:ext cx="545574" cy="541443"/>
            </a:xfrm>
            <a:custGeom>
              <a:avLst/>
              <a:gdLst/>
              <a:ahLst/>
              <a:cxnLst/>
              <a:rect l="l" t="t" r="r" b="b"/>
              <a:pathLst>
                <a:path w="11753" h="11664" extrusionOk="0">
                  <a:moveTo>
                    <a:pt x="5967" y="0"/>
                  </a:moveTo>
                  <a:cubicBezTo>
                    <a:pt x="5864" y="0"/>
                    <a:pt x="5762" y="38"/>
                    <a:pt x="5685" y="115"/>
                  </a:cubicBezTo>
                  <a:lnTo>
                    <a:pt x="166" y="5634"/>
                  </a:lnTo>
                  <a:cubicBezTo>
                    <a:pt x="1" y="5787"/>
                    <a:pt x="1" y="6055"/>
                    <a:pt x="166" y="6208"/>
                  </a:cubicBezTo>
                  <a:lnTo>
                    <a:pt x="5494" y="11548"/>
                  </a:lnTo>
                  <a:cubicBezTo>
                    <a:pt x="5577" y="11625"/>
                    <a:pt x="5682" y="11663"/>
                    <a:pt x="5787" y="11663"/>
                  </a:cubicBezTo>
                  <a:cubicBezTo>
                    <a:pt x="5893" y="11663"/>
                    <a:pt x="5998" y="11625"/>
                    <a:pt x="6081" y="11548"/>
                  </a:cubicBezTo>
                  <a:lnTo>
                    <a:pt x="11587" y="6029"/>
                  </a:lnTo>
                  <a:cubicBezTo>
                    <a:pt x="11753" y="5876"/>
                    <a:pt x="11753" y="5609"/>
                    <a:pt x="11587" y="5456"/>
                  </a:cubicBezTo>
                  <a:lnTo>
                    <a:pt x="6259" y="115"/>
                  </a:lnTo>
                  <a:cubicBezTo>
                    <a:pt x="6176" y="38"/>
                    <a:pt x="6071" y="0"/>
                    <a:pt x="5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12;p40">
              <a:extLst>
                <a:ext uri="{FF2B5EF4-FFF2-40B4-BE49-F238E27FC236}">
                  <a16:creationId xmlns:a16="http://schemas.microsoft.com/office/drawing/2014/main" id="{A1CF474D-3E8E-A33A-02CF-8A3DF4276709}"/>
                </a:ext>
              </a:extLst>
            </p:cNvPr>
            <p:cNvSpPr/>
            <p:nvPr/>
          </p:nvSpPr>
          <p:spPr>
            <a:xfrm>
              <a:off x="2480330" y="3638694"/>
              <a:ext cx="388164" cy="400001"/>
            </a:xfrm>
            <a:custGeom>
              <a:avLst/>
              <a:gdLst/>
              <a:ahLst/>
              <a:cxnLst/>
              <a:rect l="l" t="t" r="r" b="b"/>
              <a:pathLst>
                <a:path w="8362" h="8617" extrusionOk="0">
                  <a:moveTo>
                    <a:pt x="408" y="0"/>
                  </a:moveTo>
                  <a:cubicBezTo>
                    <a:pt x="191" y="0"/>
                    <a:pt x="0" y="179"/>
                    <a:pt x="0" y="408"/>
                  </a:cubicBezTo>
                  <a:lnTo>
                    <a:pt x="0" y="8209"/>
                  </a:lnTo>
                  <a:cubicBezTo>
                    <a:pt x="0" y="8425"/>
                    <a:pt x="191" y="8617"/>
                    <a:pt x="408" y="8617"/>
                  </a:cubicBezTo>
                  <a:lnTo>
                    <a:pt x="7954" y="8617"/>
                  </a:lnTo>
                  <a:cubicBezTo>
                    <a:pt x="8183" y="8617"/>
                    <a:pt x="8362" y="8425"/>
                    <a:pt x="8362" y="8209"/>
                  </a:cubicBezTo>
                  <a:lnTo>
                    <a:pt x="8362" y="408"/>
                  </a:lnTo>
                  <a:cubicBezTo>
                    <a:pt x="8362" y="179"/>
                    <a:pt x="8183" y="0"/>
                    <a:pt x="7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13;p40">
              <a:extLst>
                <a:ext uri="{FF2B5EF4-FFF2-40B4-BE49-F238E27FC236}">
                  <a16:creationId xmlns:a16="http://schemas.microsoft.com/office/drawing/2014/main" id="{C6CC8BE0-B1CE-BA5E-44F2-E5C534591651}"/>
                </a:ext>
              </a:extLst>
            </p:cNvPr>
            <p:cNvSpPr/>
            <p:nvPr/>
          </p:nvSpPr>
          <p:spPr>
            <a:xfrm>
              <a:off x="2092166" y="2820959"/>
              <a:ext cx="545574" cy="541304"/>
            </a:xfrm>
            <a:custGeom>
              <a:avLst/>
              <a:gdLst/>
              <a:ahLst/>
              <a:cxnLst/>
              <a:rect l="l" t="t" r="r" b="b"/>
              <a:pathLst>
                <a:path w="11753" h="11661" extrusionOk="0">
                  <a:moveTo>
                    <a:pt x="5787" y="1"/>
                  </a:moveTo>
                  <a:cubicBezTo>
                    <a:pt x="5682" y="1"/>
                    <a:pt x="5577" y="39"/>
                    <a:pt x="5494" y="115"/>
                  </a:cubicBezTo>
                  <a:lnTo>
                    <a:pt x="166" y="5443"/>
                  </a:lnTo>
                  <a:cubicBezTo>
                    <a:pt x="1" y="5609"/>
                    <a:pt x="1" y="5864"/>
                    <a:pt x="166" y="6030"/>
                  </a:cubicBezTo>
                  <a:lnTo>
                    <a:pt x="5685" y="11536"/>
                  </a:lnTo>
                  <a:cubicBezTo>
                    <a:pt x="5762" y="11619"/>
                    <a:pt x="5864" y="11660"/>
                    <a:pt x="5967" y="11660"/>
                  </a:cubicBezTo>
                  <a:cubicBezTo>
                    <a:pt x="6071" y="11660"/>
                    <a:pt x="6176" y="11619"/>
                    <a:pt x="6259" y="11536"/>
                  </a:cubicBezTo>
                  <a:lnTo>
                    <a:pt x="11587" y="6208"/>
                  </a:lnTo>
                  <a:cubicBezTo>
                    <a:pt x="11753" y="6042"/>
                    <a:pt x="11753" y="5787"/>
                    <a:pt x="11587" y="5635"/>
                  </a:cubicBezTo>
                  <a:lnTo>
                    <a:pt x="6081" y="115"/>
                  </a:lnTo>
                  <a:cubicBezTo>
                    <a:pt x="5998" y="39"/>
                    <a:pt x="5893" y="1"/>
                    <a:pt x="5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914;p40">
            <a:extLst>
              <a:ext uri="{FF2B5EF4-FFF2-40B4-BE49-F238E27FC236}">
                <a16:creationId xmlns:a16="http://schemas.microsoft.com/office/drawing/2014/main" id="{9D0D19F9-9FCE-B609-442E-8CDC72599E0E}"/>
              </a:ext>
            </a:extLst>
          </p:cNvPr>
          <p:cNvGrpSpPr/>
          <p:nvPr/>
        </p:nvGrpSpPr>
        <p:grpSpPr>
          <a:xfrm>
            <a:off x="444209" y="463295"/>
            <a:ext cx="781048" cy="781396"/>
            <a:chOff x="369195" y="1138234"/>
            <a:chExt cx="1250276" cy="1250833"/>
          </a:xfrm>
        </p:grpSpPr>
        <p:sp>
          <p:nvSpPr>
            <p:cNvPr id="16" name="Google Shape;915;p40">
              <a:extLst>
                <a:ext uri="{FF2B5EF4-FFF2-40B4-BE49-F238E27FC236}">
                  <a16:creationId xmlns:a16="http://schemas.microsoft.com/office/drawing/2014/main" id="{714C2425-C8E1-B510-0F06-337D0067A339}"/>
                </a:ext>
              </a:extLst>
            </p:cNvPr>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16;p40">
              <a:extLst>
                <a:ext uri="{FF2B5EF4-FFF2-40B4-BE49-F238E27FC236}">
                  <a16:creationId xmlns:a16="http://schemas.microsoft.com/office/drawing/2014/main" id="{C2E27023-6836-C884-4BED-E6B33003C1EA}"/>
                </a:ext>
              </a:extLst>
            </p:cNvPr>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17;p40">
              <a:extLst>
                <a:ext uri="{FF2B5EF4-FFF2-40B4-BE49-F238E27FC236}">
                  <a16:creationId xmlns:a16="http://schemas.microsoft.com/office/drawing/2014/main" id="{2CF9272E-C9D6-3367-6186-0D25514FBE07}"/>
                </a:ext>
              </a:extLst>
            </p:cNvPr>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18;p40">
              <a:extLst>
                <a:ext uri="{FF2B5EF4-FFF2-40B4-BE49-F238E27FC236}">
                  <a16:creationId xmlns:a16="http://schemas.microsoft.com/office/drawing/2014/main" id="{4B81DB4B-422D-9C05-7195-B2C36B2B044B}"/>
                </a:ext>
              </a:extLst>
            </p:cNvPr>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19;p40">
              <a:extLst>
                <a:ext uri="{FF2B5EF4-FFF2-40B4-BE49-F238E27FC236}">
                  <a16:creationId xmlns:a16="http://schemas.microsoft.com/office/drawing/2014/main" id="{F5F49F3E-CBFF-C0A2-32EC-99FE8D401FAC}"/>
                </a:ext>
              </a:extLst>
            </p:cNvPr>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20;p40">
              <a:extLst>
                <a:ext uri="{FF2B5EF4-FFF2-40B4-BE49-F238E27FC236}">
                  <a16:creationId xmlns:a16="http://schemas.microsoft.com/office/drawing/2014/main" id="{BED878F1-D504-89FD-AA65-103C9D8E73B4}"/>
                </a:ext>
              </a:extLst>
            </p:cNvPr>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21;p40">
              <a:extLst>
                <a:ext uri="{FF2B5EF4-FFF2-40B4-BE49-F238E27FC236}">
                  <a16:creationId xmlns:a16="http://schemas.microsoft.com/office/drawing/2014/main" id="{4F5AA4ED-DEE3-51FE-205F-118ED190E9F0}"/>
                </a:ext>
              </a:extLst>
            </p:cNvPr>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22;p40">
              <a:extLst>
                <a:ext uri="{FF2B5EF4-FFF2-40B4-BE49-F238E27FC236}">
                  <a16:creationId xmlns:a16="http://schemas.microsoft.com/office/drawing/2014/main" id="{327B0B6D-869A-28E1-EEE4-21039175BECF}"/>
                </a:ext>
              </a:extLst>
            </p:cNvPr>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23;p40">
              <a:extLst>
                <a:ext uri="{FF2B5EF4-FFF2-40B4-BE49-F238E27FC236}">
                  <a16:creationId xmlns:a16="http://schemas.microsoft.com/office/drawing/2014/main" id="{690BED96-C585-C8A6-28A2-E7FA069A3FB9}"/>
                </a:ext>
              </a:extLst>
            </p:cNvPr>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894;p40">
            <a:extLst>
              <a:ext uri="{FF2B5EF4-FFF2-40B4-BE49-F238E27FC236}">
                <a16:creationId xmlns:a16="http://schemas.microsoft.com/office/drawing/2014/main" id="{4FB404F6-2745-E81A-69A5-079BFDCED9B2}"/>
              </a:ext>
            </a:extLst>
          </p:cNvPr>
          <p:cNvGrpSpPr/>
          <p:nvPr/>
        </p:nvGrpSpPr>
        <p:grpSpPr>
          <a:xfrm>
            <a:off x="7979039" y="-12888"/>
            <a:ext cx="1190638" cy="1191169"/>
            <a:chOff x="369195" y="1138234"/>
            <a:chExt cx="1250276" cy="1250833"/>
          </a:xfrm>
        </p:grpSpPr>
        <p:sp>
          <p:nvSpPr>
            <p:cNvPr id="26" name="Google Shape;895;p40">
              <a:extLst>
                <a:ext uri="{FF2B5EF4-FFF2-40B4-BE49-F238E27FC236}">
                  <a16:creationId xmlns:a16="http://schemas.microsoft.com/office/drawing/2014/main" id="{753E7F89-4366-1970-66C8-BF4464F0DC9E}"/>
                </a:ext>
              </a:extLst>
            </p:cNvPr>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96;p40">
              <a:extLst>
                <a:ext uri="{FF2B5EF4-FFF2-40B4-BE49-F238E27FC236}">
                  <a16:creationId xmlns:a16="http://schemas.microsoft.com/office/drawing/2014/main" id="{B2869B66-B09F-03B0-6912-836D3456D5DF}"/>
                </a:ext>
              </a:extLst>
            </p:cNvPr>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97;p40">
              <a:extLst>
                <a:ext uri="{FF2B5EF4-FFF2-40B4-BE49-F238E27FC236}">
                  <a16:creationId xmlns:a16="http://schemas.microsoft.com/office/drawing/2014/main" id="{2A6CB4D9-AFE4-15CF-7189-5BC4CE209DE1}"/>
                </a:ext>
              </a:extLst>
            </p:cNvPr>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98;p40">
              <a:extLst>
                <a:ext uri="{FF2B5EF4-FFF2-40B4-BE49-F238E27FC236}">
                  <a16:creationId xmlns:a16="http://schemas.microsoft.com/office/drawing/2014/main" id="{270C56CC-6D91-0B1F-4311-1783EF520654}"/>
                </a:ext>
              </a:extLst>
            </p:cNvPr>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99;p40">
              <a:extLst>
                <a:ext uri="{FF2B5EF4-FFF2-40B4-BE49-F238E27FC236}">
                  <a16:creationId xmlns:a16="http://schemas.microsoft.com/office/drawing/2014/main" id="{409CE406-9F4B-AA59-FA0C-5F408062B4D9}"/>
                </a:ext>
              </a:extLst>
            </p:cNvPr>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00;p40">
              <a:extLst>
                <a:ext uri="{FF2B5EF4-FFF2-40B4-BE49-F238E27FC236}">
                  <a16:creationId xmlns:a16="http://schemas.microsoft.com/office/drawing/2014/main" id="{B235434D-6966-E1E6-4559-8FEAF199642D}"/>
                </a:ext>
              </a:extLst>
            </p:cNvPr>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01;p40">
              <a:extLst>
                <a:ext uri="{FF2B5EF4-FFF2-40B4-BE49-F238E27FC236}">
                  <a16:creationId xmlns:a16="http://schemas.microsoft.com/office/drawing/2014/main" id="{C33B9EC3-E0CD-429F-67A0-B1030F4533D6}"/>
                </a:ext>
              </a:extLst>
            </p:cNvPr>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02;p40">
              <a:extLst>
                <a:ext uri="{FF2B5EF4-FFF2-40B4-BE49-F238E27FC236}">
                  <a16:creationId xmlns:a16="http://schemas.microsoft.com/office/drawing/2014/main" id="{3C952D35-7D21-CB75-58AD-A5D130C9A80D}"/>
                </a:ext>
              </a:extLst>
            </p:cNvPr>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03;p40">
              <a:extLst>
                <a:ext uri="{FF2B5EF4-FFF2-40B4-BE49-F238E27FC236}">
                  <a16:creationId xmlns:a16="http://schemas.microsoft.com/office/drawing/2014/main" id="{35F12E08-DA2D-4A24-D713-758C693DE5FD}"/>
                </a:ext>
              </a:extLst>
            </p:cNvPr>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Title 1">
            <a:extLst>
              <a:ext uri="{FF2B5EF4-FFF2-40B4-BE49-F238E27FC236}">
                <a16:creationId xmlns:a16="http://schemas.microsoft.com/office/drawing/2014/main" id="{5BA1DF7E-4DFC-50CE-0038-50EF44CA4EAB}"/>
              </a:ext>
            </a:extLst>
          </p:cNvPr>
          <p:cNvSpPr txBox="1">
            <a:spLocks/>
          </p:cNvSpPr>
          <p:nvPr/>
        </p:nvSpPr>
        <p:spPr>
          <a:xfrm>
            <a:off x="77972" y="1342634"/>
            <a:ext cx="2688785" cy="6805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IBM Plex Sans"/>
              <a:buNone/>
              <a:defRPr sz="5600" b="1" i="0" u="none" strike="noStrike" cap="none">
                <a:solidFill>
                  <a:schemeClr val="dk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ctr"/>
            <a:r>
              <a:rPr lang="en-US" sz="3200" dirty="0"/>
              <a:t>4.1 </a:t>
            </a:r>
            <a:r>
              <a:rPr lang="en-US" sz="3200" dirty="0" err="1"/>
              <a:t>Mã</a:t>
            </a:r>
            <a:r>
              <a:rPr lang="en-US" sz="3200" dirty="0"/>
              <a:t> </a:t>
            </a:r>
            <a:r>
              <a:rPr lang="en-US" sz="3200" dirty="0" err="1"/>
              <a:t>hóa</a:t>
            </a:r>
            <a:endParaRPr lang="en-US" sz="3200" dirty="0"/>
          </a:p>
        </p:txBody>
      </p:sp>
      <p:pic>
        <p:nvPicPr>
          <p:cNvPr id="3" name="Picture 2">
            <a:extLst>
              <a:ext uri="{FF2B5EF4-FFF2-40B4-BE49-F238E27FC236}">
                <a16:creationId xmlns:a16="http://schemas.microsoft.com/office/drawing/2014/main" id="{EAC286E7-DB52-4B82-F3A6-D172B28E07E6}"/>
              </a:ext>
            </a:extLst>
          </p:cNvPr>
          <p:cNvPicPr>
            <a:picLocks noChangeAspect="1"/>
          </p:cNvPicPr>
          <p:nvPr/>
        </p:nvPicPr>
        <p:blipFill>
          <a:blip r:embed="rId2"/>
          <a:stretch>
            <a:fillRect/>
          </a:stretch>
        </p:blipFill>
        <p:spPr>
          <a:xfrm>
            <a:off x="2688784" y="352252"/>
            <a:ext cx="5204369" cy="4438579"/>
          </a:xfrm>
          <a:prstGeom prst="rect">
            <a:avLst/>
          </a:prstGeom>
        </p:spPr>
      </p:pic>
    </p:spTree>
    <p:extLst>
      <p:ext uri="{BB962C8B-B14F-4D97-AF65-F5344CB8AC3E}">
        <p14:creationId xmlns:p14="http://schemas.microsoft.com/office/powerpoint/2010/main" val="162261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904;p40">
            <a:extLst>
              <a:ext uri="{FF2B5EF4-FFF2-40B4-BE49-F238E27FC236}">
                <a16:creationId xmlns:a16="http://schemas.microsoft.com/office/drawing/2014/main" id="{E55BAF64-C36F-3038-E79B-DA2DD699BDB1}"/>
              </a:ext>
            </a:extLst>
          </p:cNvPr>
          <p:cNvGrpSpPr/>
          <p:nvPr/>
        </p:nvGrpSpPr>
        <p:grpSpPr>
          <a:xfrm>
            <a:off x="7639353" y="3212766"/>
            <a:ext cx="1954117" cy="1954117"/>
            <a:chOff x="367385" y="2587838"/>
            <a:chExt cx="2501110" cy="2501110"/>
          </a:xfrm>
        </p:grpSpPr>
        <p:sp>
          <p:nvSpPr>
            <p:cNvPr id="6" name="Google Shape;905;p40">
              <a:extLst>
                <a:ext uri="{FF2B5EF4-FFF2-40B4-BE49-F238E27FC236}">
                  <a16:creationId xmlns:a16="http://schemas.microsoft.com/office/drawing/2014/main" id="{6A6D12C2-36A5-807A-2E41-57845494899D}"/>
                </a:ext>
              </a:extLst>
            </p:cNvPr>
            <p:cNvSpPr/>
            <p:nvPr/>
          </p:nvSpPr>
          <p:spPr>
            <a:xfrm>
              <a:off x="616521" y="2910318"/>
              <a:ext cx="1930097" cy="1856521"/>
            </a:xfrm>
            <a:custGeom>
              <a:avLst/>
              <a:gdLst/>
              <a:ahLst/>
              <a:cxnLst/>
              <a:rect l="l" t="t" r="r" b="b"/>
              <a:pathLst>
                <a:path w="41579" h="39994" extrusionOk="0">
                  <a:moveTo>
                    <a:pt x="21576" y="8911"/>
                  </a:moveTo>
                  <a:cubicBezTo>
                    <a:pt x="23002" y="8911"/>
                    <a:pt x="24441" y="9186"/>
                    <a:pt x="25812" y="9751"/>
                  </a:cubicBezTo>
                  <a:cubicBezTo>
                    <a:pt x="29954" y="11472"/>
                    <a:pt x="32656" y="15513"/>
                    <a:pt x="32656" y="19999"/>
                  </a:cubicBezTo>
                  <a:cubicBezTo>
                    <a:pt x="32656" y="26118"/>
                    <a:pt x="27698" y="31076"/>
                    <a:pt x="21580" y="31076"/>
                  </a:cubicBezTo>
                  <a:cubicBezTo>
                    <a:pt x="17093" y="31076"/>
                    <a:pt x="13052" y="28386"/>
                    <a:pt x="11332" y="24244"/>
                  </a:cubicBezTo>
                  <a:cubicBezTo>
                    <a:pt x="9611" y="20101"/>
                    <a:pt x="10567" y="15334"/>
                    <a:pt x="13728" y="12160"/>
                  </a:cubicBezTo>
                  <a:cubicBezTo>
                    <a:pt x="15852" y="10036"/>
                    <a:pt x="18689" y="8911"/>
                    <a:pt x="21576" y="8911"/>
                  </a:cubicBezTo>
                  <a:close/>
                  <a:moveTo>
                    <a:pt x="21603" y="0"/>
                  </a:moveTo>
                  <a:cubicBezTo>
                    <a:pt x="21595" y="0"/>
                    <a:pt x="21588" y="0"/>
                    <a:pt x="21580" y="0"/>
                  </a:cubicBezTo>
                  <a:cubicBezTo>
                    <a:pt x="13486" y="0"/>
                    <a:pt x="6195" y="4869"/>
                    <a:pt x="3098" y="12339"/>
                  </a:cubicBezTo>
                  <a:cubicBezTo>
                    <a:pt x="0" y="19821"/>
                    <a:pt x="1721" y="28425"/>
                    <a:pt x="7431" y="34135"/>
                  </a:cubicBezTo>
                  <a:cubicBezTo>
                    <a:pt x="11258" y="37962"/>
                    <a:pt x="16373" y="39994"/>
                    <a:pt x="21576" y="39994"/>
                  </a:cubicBezTo>
                  <a:cubicBezTo>
                    <a:pt x="24154" y="39994"/>
                    <a:pt x="26753" y="39495"/>
                    <a:pt x="29228" y="38469"/>
                  </a:cubicBezTo>
                  <a:cubicBezTo>
                    <a:pt x="36710" y="35384"/>
                    <a:pt x="41579" y="28081"/>
                    <a:pt x="41579" y="19999"/>
                  </a:cubicBezTo>
                  <a:cubicBezTo>
                    <a:pt x="41579" y="8956"/>
                    <a:pt x="32631" y="0"/>
                    <a:pt x="21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06;p40">
              <a:extLst>
                <a:ext uri="{FF2B5EF4-FFF2-40B4-BE49-F238E27FC236}">
                  <a16:creationId xmlns:a16="http://schemas.microsoft.com/office/drawing/2014/main" id="{86EF5A01-529E-56D7-5084-5E01689A0D30}"/>
                </a:ext>
              </a:extLst>
            </p:cNvPr>
            <p:cNvSpPr/>
            <p:nvPr/>
          </p:nvSpPr>
          <p:spPr>
            <a:xfrm>
              <a:off x="1418241" y="2587838"/>
              <a:ext cx="399444" cy="388210"/>
            </a:xfrm>
            <a:custGeom>
              <a:avLst/>
              <a:gdLst/>
              <a:ahLst/>
              <a:cxnLst/>
              <a:rect l="l" t="t" r="r" b="b"/>
              <a:pathLst>
                <a:path w="8605" h="8363" extrusionOk="0">
                  <a:moveTo>
                    <a:pt x="408" y="1"/>
                  </a:moveTo>
                  <a:cubicBezTo>
                    <a:pt x="179" y="1"/>
                    <a:pt x="0" y="192"/>
                    <a:pt x="0" y="408"/>
                  </a:cubicBezTo>
                  <a:lnTo>
                    <a:pt x="0" y="7954"/>
                  </a:lnTo>
                  <a:cubicBezTo>
                    <a:pt x="0" y="8184"/>
                    <a:pt x="179" y="8362"/>
                    <a:pt x="408" y="8362"/>
                  </a:cubicBezTo>
                  <a:lnTo>
                    <a:pt x="8196" y="8362"/>
                  </a:lnTo>
                  <a:cubicBezTo>
                    <a:pt x="8426" y="8362"/>
                    <a:pt x="8604" y="8184"/>
                    <a:pt x="8604" y="7954"/>
                  </a:cubicBezTo>
                  <a:lnTo>
                    <a:pt x="8604" y="408"/>
                  </a:lnTo>
                  <a:cubicBezTo>
                    <a:pt x="8604" y="192"/>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07;p40">
              <a:extLst>
                <a:ext uri="{FF2B5EF4-FFF2-40B4-BE49-F238E27FC236}">
                  <a16:creationId xmlns:a16="http://schemas.microsoft.com/office/drawing/2014/main" id="{4B073A7D-AFB9-3DFA-2A8B-F13A7D27A408}"/>
                </a:ext>
              </a:extLst>
            </p:cNvPr>
            <p:cNvSpPr/>
            <p:nvPr/>
          </p:nvSpPr>
          <p:spPr>
            <a:xfrm>
              <a:off x="598185" y="2820541"/>
              <a:ext cx="544971" cy="541721"/>
            </a:xfrm>
            <a:custGeom>
              <a:avLst/>
              <a:gdLst/>
              <a:ahLst/>
              <a:cxnLst/>
              <a:rect l="l" t="t" r="r" b="b"/>
              <a:pathLst>
                <a:path w="11740" h="11670" extrusionOk="0">
                  <a:moveTo>
                    <a:pt x="5964" y="0"/>
                  </a:moveTo>
                  <a:cubicBezTo>
                    <a:pt x="5860" y="0"/>
                    <a:pt x="5755" y="42"/>
                    <a:pt x="5672" y="124"/>
                  </a:cubicBezTo>
                  <a:lnTo>
                    <a:pt x="166" y="5644"/>
                  </a:lnTo>
                  <a:cubicBezTo>
                    <a:pt x="0" y="5796"/>
                    <a:pt x="0" y="6051"/>
                    <a:pt x="166" y="6217"/>
                  </a:cubicBezTo>
                  <a:lnTo>
                    <a:pt x="5494" y="11545"/>
                  </a:lnTo>
                  <a:cubicBezTo>
                    <a:pt x="5577" y="11628"/>
                    <a:pt x="5682" y="11669"/>
                    <a:pt x="5785" y="11669"/>
                  </a:cubicBezTo>
                  <a:cubicBezTo>
                    <a:pt x="5889" y="11669"/>
                    <a:pt x="5991" y="11628"/>
                    <a:pt x="6067" y="11545"/>
                  </a:cubicBezTo>
                  <a:lnTo>
                    <a:pt x="11586" y="6039"/>
                  </a:lnTo>
                  <a:cubicBezTo>
                    <a:pt x="11739" y="5873"/>
                    <a:pt x="11739" y="5618"/>
                    <a:pt x="11586" y="5452"/>
                  </a:cubicBezTo>
                  <a:lnTo>
                    <a:pt x="6246" y="124"/>
                  </a:lnTo>
                  <a:cubicBezTo>
                    <a:pt x="6169" y="42"/>
                    <a:pt x="6067" y="0"/>
                    <a:pt x="5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08;p40">
              <a:extLst>
                <a:ext uri="{FF2B5EF4-FFF2-40B4-BE49-F238E27FC236}">
                  <a16:creationId xmlns:a16="http://schemas.microsoft.com/office/drawing/2014/main" id="{DDD78015-3210-C2AA-E7D2-3FA79F00CD2F}"/>
                </a:ext>
              </a:extLst>
            </p:cNvPr>
            <p:cNvSpPr/>
            <p:nvPr/>
          </p:nvSpPr>
          <p:spPr>
            <a:xfrm>
              <a:off x="367385" y="3638694"/>
              <a:ext cx="388210" cy="400001"/>
            </a:xfrm>
            <a:custGeom>
              <a:avLst/>
              <a:gdLst/>
              <a:ahLst/>
              <a:cxnLst/>
              <a:rect l="l" t="t" r="r" b="b"/>
              <a:pathLst>
                <a:path w="8363" h="8617" extrusionOk="0">
                  <a:moveTo>
                    <a:pt x="409" y="0"/>
                  </a:moveTo>
                  <a:cubicBezTo>
                    <a:pt x="179" y="0"/>
                    <a:pt x="1" y="179"/>
                    <a:pt x="1" y="408"/>
                  </a:cubicBezTo>
                  <a:lnTo>
                    <a:pt x="1" y="8209"/>
                  </a:lnTo>
                  <a:cubicBezTo>
                    <a:pt x="1" y="8425"/>
                    <a:pt x="179" y="8617"/>
                    <a:pt x="409" y="8617"/>
                  </a:cubicBezTo>
                  <a:lnTo>
                    <a:pt x="7955" y="8617"/>
                  </a:lnTo>
                  <a:cubicBezTo>
                    <a:pt x="8171" y="8617"/>
                    <a:pt x="8363" y="8425"/>
                    <a:pt x="8363" y="8209"/>
                  </a:cubicBezTo>
                  <a:lnTo>
                    <a:pt x="8363" y="408"/>
                  </a:lnTo>
                  <a:cubicBezTo>
                    <a:pt x="8363" y="179"/>
                    <a:pt x="8171" y="0"/>
                    <a:pt x="7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09;p40">
              <a:extLst>
                <a:ext uri="{FF2B5EF4-FFF2-40B4-BE49-F238E27FC236}">
                  <a16:creationId xmlns:a16="http://schemas.microsoft.com/office/drawing/2014/main" id="{A2FEB7EB-9D5C-C951-87D1-15A53DD644A9}"/>
                </a:ext>
              </a:extLst>
            </p:cNvPr>
            <p:cNvSpPr/>
            <p:nvPr/>
          </p:nvSpPr>
          <p:spPr>
            <a:xfrm>
              <a:off x="598185" y="4314987"/>
              <a:ext cx="544971" cy="541443"/>
            </a:xfrm>
            <a:custGeom>
              <a:avLst/>
              <a:gdLst/>
              <a:ahLst/>
              <a:cxnLst/>
              <a:rect l="l" t="t" r="r" b="b"/>
              <a:pathLst>
                <a:path w="11740" h="11664" extrusionOk="0">
                  <a:moveTo>
                    <a:pt x="5785" y="0"/>
                  </a:moveTo>
                  <a:cubicBezTo>
                    <a:pt x="5682" y="0"/>
                    <a:pt x="5577" y="38"/>
                    <a:pt x="5494" y="115"/>
                  </a:cubicBezTo>
                  <a:lnTo>
                    <a:pt x="166" y="5456"/>
                  </a:lnTo>
                  <a:cubicBezTo>
                    <a:pt x="0" y="5609"/>
                    <a:pt x="0" y="5876"/>
                    <a:pt x="166" y="6029"/>
                  </a:cubicBezTo>
                  <a:lnTo>
                    <a:pt x="5672" y="11548"/>
                  </a:lnTo>
                  <a:cubicBezTo>
                    <a:pt x="5755" y="11625"/>
                    <a:pt x="5860" y="11663"/>
                    <a:pt x="5965" y="11663"/>
                  </a:cubicBezTo>
                  <a:cubicBezTo>
                    <a:pt x="6070" y="11663"/>
                    <a:pt x="6176" y="11625"/>
                    <a:pt x="6258" y="11548"/>
                  </a:cubicBezTo>
                  <a:lnTo>
                    <a:pt x="11586" y="6208"/>
                  </a:lnTo>
                  <a:cubicBezTo>
                    <a:pt x="11739" y="6055"/>
                    <a:pt x="11739" y="5787"/>
                    <a:pt x="11586" y="5634"/>
                  </a:cubicBezTo>
                  <a:lnTo>
                    <a:pt x="6067" y="115"/>
                  </a:lnTo>
                  <a:cubicBezTo>
                    <a:pt x="5991" y="38"/>
                    <a:pt x="5889" y="0"/>
                    <a:pt x="5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10;p40">
              <a:extLst>
                <a:ext uri="{FF2B5EF4-FFF2-40B4-BE49-F238E27FC236}">
                  <a16:creationId xmlns:a16="http://schemas.microsoft.com/office/drawing/2014/main" id="{77D15408-B057-3818-16F5-EDA0554B0A56}"/>
                </a:ext>
              </a:extLst>
            </p:cNvPr>
            <p:cNvSpPr/>
            <p:nvPr/>
          </p:nvSpPr>
          <p:spPr>
            <a:xfrm>
              <a:off x="1418241" y="4701341"/>
              <a:ext cx="399444" cy="387607"/>
            </a:xfrm>
            <a:custGeom>
              <a:avLst/>
              <a:gdLst/>
              <a:ahLst/>
              <a:cxnLst/>
              <a:rect l="l" t="t" r="r" b="b"/>
              <a:pathLst>
                <a:path w="8605" h="8350" extrusionOk="0">
                  <a:moveTo>
                    <a:pt x="408" y="1"/>
                  </a:moveTo>
                  <a:cubicBezTo>
                    <a:pt x="179" y="1"/>
                    <a:pt x="0" y="179"/>
                    <a:pt x="0" y="408"/>
                  </a:cubicBezTo>
                  <a:lnTo>
                    <a:pt x="0" y="7942"/>
                  </a:lnTo>
                  <a:cubicBezTo>
                    <a:pt x="0" y="8171"/>
                    <a:pt x="179" y="8349"/>
                    <a:pt x="408" y="8349"/>
                  </a:cubicBezTo>
                  <a:lnTo>
                    <a:pt x="8196" y="8349"/>
                  </a:lnTo>
                  <a:cubicBezTo>
                    <a:pt x="8426" y="8349"/>
                    <a:pt x="8604" y="8171"/>
                    <a:pt x="8604" y="7942"/>
                  </a:cubicBezTo>
                  <a:lnTo>
                    <a:pt x="8604" y="408"/>
                  </a:lnTo>
                  <a:cubicBezTo>
                    <a:pt x="8604" y="179"/>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11;p40">
              <a:extLst>
                <a:ext uri="{FF2B5EF4-FFF2-40B4-BE49-F238E27FC236}">
                  <a16:creationId xmlns:a16="http://schemas.microsoft.com/office/drawing/2014/main" id="{CEB1950F-299A-175A-3EEA-20993DCFE047}"/>
                </a:ext>
              </a:extLst>
            </p:cNvPr>
            <p:cNvSpPr/>
            <p:nvPr/>
          </p:nvSpPr>
          <p:spPr>
            <a:xfrm>
              <a:off x="2092166" y="4314987"/>
              <a:ext cx="545574" cy="541443"/>
            </a:xfrm>
            <a:custGeom>
              <a:avLst/>
              <a:gdLst/>
              <a:ahLst/>
              <a:cxnLst/>
              <a:rect l="l" t="t" r="r" b="b"/>
              <a:pathLst>
                <a:path w="11753" h="11664" extrusionOk="0">
                  <a:moveTo>
                    <a:pt x="5967" y="0"/>
                  </a:moveTo>
                  <a:cubicBezTo>
                    <a:pt x="5864" y="0"/>
                    <a:pt x="5762" y="38"/>
                    <a:pt x="5685" y="115"/>
                  </a:cubicBezTo>
                  <a:lnTo>
                    <a:pt x="166" y="5634"/>
                  </a:lnTo>
                  <a:cubicBezTo>
                    <a:pt x="1" y="5787"/>
                    <a:pt x="1" y="6055"/>
                    <a:pt x="166" y="6208"/>
                  </a:cubicBezTo>
                  <a:lnTo>
                    <a:pt x="5494" y="11548"/>
                  </a:lnTo>
                  <a:cubicBezTo>
                    <a:pt x="5577" y="11625"/>
                    <a:pt x="5682" y="11663"/>
                    <a:pt x="5787" y="11663"/>
                  </a:cubicBezTo>
                  <a:cubicBezTo>
                    <a:pt x="5893" y="11663"/>
                    <a:pt x="5998" y="11625"/>
                    <a:pt x="6081" y="11548"/>
                  </a:cubicBezTo>
                  <a:lnTo>
                    <a:pt x="11587" y="6029"/>
                  </a:lnTo>
                  <a:cubicBezTo>
                    <a:pt x="11753" y="5876"/>
                    <a:pt x="11753" y="5609"/>
                    <a:pt x="11587" y="5456"/>
                  </a:cubicBezTo>
                  <a:lnTo>
                    <a:pt x="6259" y="115"/>
                  </a:lnTo>
                  <a:cubicBezTo>
                    <a:pt x="6176" y="38"/>
                    <a:pt x="6071" y="0"/>
                    <a:pt x="5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12;p40">
              <a:extLst>
                <a:ext uri="{FF2B5EF4-FFF2-40B4-BE49-F238E27FC236}">
                  <a16:creationId xmlns:a16="http://schemas.microsoft.com/office/drawing/2014/main" id="{A1CF474D-3E8E-A33A-02CF-8A3DF4276709}"/>
                </a:ext>
              </a:extLst>
            </p:cNvPr>
            <p:cNvSpPr/>
            <p:nvPr/>
          </p:nvSpPr>
          <p:spPr>
            <a:xfrm>
              <a:off x="2480330" y="3638694"/>
              <a:ext cx="388164" cy="400001"/>
            </a:xfrm>
            <a:custGeom>
              <a:avLst/>
              <a:gdLst/>
              <a:ahLst/>
              <a:cxnLst/>
              <a:rect l="l" t="t" r="r" b="b"/>
              <a:pathLst>
                <a:path w="8362" h="8617" extrusionOk="0">
                  <a:moveTo>
                    <a:pt x="408" y="0"/>
                  </a:moveTo>
                  <a:cubicBezTo>
                    <a:pt x="191" y="0"/>
                    <a:pt x="0" y="179"/>
                    <a:pt x="0" y="408"/>
                  </a:cubicBezTo>
                  <a:lnTo>
                    <a:pt x="0" y="8209"/>
                  </a:lnTo>
                  <a:cubicBezTo>
                    <a:pt x="0" y="8425"/>
                    <a:pt x="191" y="8617"/>
                    <a:pt x="408" y="8617"/>
                  </a:cubicBezTo>
                  <a:lnTo>
                    <a:pt x="7954" y="8617"/>
                  </a:lnTo>
                  <a:cubicBezTo>
                    <a:pt x="8183" y="8617"/>
                    <a:pt x="8362" y="8425"/>
                    <a:pt x="8362" y="8209"/>
                  </a:cubicBezTo>
                  <a:lnTo>
                    <a:pt x="8362" y="408"/>
                  </a:lnTo>
                  <a:cubicBezTo>
                    <a:pt x="8362" y="179"/>
                    <a:pt x="8183" y="0"/>
                    <a:pt x="7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13;p40">
              <a:extLst>
                <a:ext uri="{FF2B5EF4-FFF2-40B4-BE49-F238E27FC236}">
                  <a16:creationId xmlns:a16="http://schemas.microsoft.com/office/drawing/2014/main" id="{C6CC8BE0-B1CE-BA5E-44F2-E5C534591651}"/>
                </a:ext>
              </a:extLst>
            </p:cNvPr>
            <p:cNvSpPr/>
            <p:nvPr/>
          </p:nvSpPr>
          <p:spPr>
            <a:xfrm>
              <a:off x="2092166" y="2820959"/>
              <a:ext cx="545574" cy="541304"/>
            </a:xfrm>
            <a:custGeom>
              <a:avLst/>
              <a:gdLst/>
              <a:ahLst/>
              <a:cxnLst/>
              <a:rect l="l" t="t" r="r" b="b"/>
              <a:pathLst>
                <a:path w="11753" h="11661" extrusionOk="0">
                  <a:moveTo>
                    <a:pt x="5787" y="1"/>
                  </a:moveTo>
                  <a:cubicBezTo>
                    <a:pt x="5682" y="1"/>
                    <a:pt x="5577" y="39"/>
                    <a:pt x="5494" y="115"/>
                  </a:cubicBezTo>
                  <a:lnTo>
                    <a:pt x="166" y="5443"/>
                  </a:lnTo>
                  <a:cubicBezTo>
                    <a:pt x="1" y="5609"/>
                    <a:pt x="1" y="5864"/>
                    <a:pt x="166" y="6030"/>
                  </a:cubicBezTo>
                  <a:lnTo>
                    <a:pt x="5685" y="11536"/>
                  </a:lnTo>
                  <a:cubicBezTo>
                    <a:pt x="5762" y="11619"/>
                    <a:pt x="5864" y="11660"/>
                    <a:pt x="5967" y="11660"/>
                  </a:cubicBezTo>
                  <a:cubicBezTo>
                    <a:pt x="6071" y="11660"/>
                    <a:pt x="6176" y="11619"/>
                    <a:pt x="6259" y="11536"/>
                  </a:cubicBezTo>
                  <a:lnTo>
                    <a:pt x="11587" y="6208"/>
                  </a:lnTo>
                  <a:cubicBezTo>
                    <a:pt x="11753" y="6042"/>
                    <a:pt x="11753" y="5787"/>
                    <a:pt x="11587" y="5635"/>
                  </a:cubicBezTo>
                  <a:lnTo>
                    <a:pt x="6081" y="115"/>
                  </a:lnTo>
                  <a:cubicBezTo>
                    <a:pt x="5998" y="39"/>
                    <a:pt x="5893" y="1"/>
                    <a:pt x="5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914;p40">
            <a:extLst>
              <a:ext uri="{FF2B5EF4-FFF2-40B4-BE49-F238E27FC236}">
                <a16:creationId xmlns:a16="http://schemas.microsoft.com/office/drawing/2014/main" id="{9D0D19F9-9FCE-B609-442E-8CDC72599E0E}"/>
              </a:ext>
            </a:extLst>
          </p:cNvPr>
          <p:cNvGrpSpPr/>
          <p:nvPr/>
        </p:nvGrpSpPr>
        <p:grpSpPr>
          <a:xfrm>
            <a:off x="444209" y="463295"/>
            <a:ext cx="781048" cy="781396"/>
            <a:chOff x="369195" y="1138234"/>
            <a:chExt cx="1250276" cy="1250833"/>
          </a:xfrm>
        </p:grpSpPr>
        <p:sp>
          <p:nvSpPr>
            <p:cNvPr id="16" name="Google Shape;915;p40">
              <a:extLst>
                <a:ext uri="{FF2B5EF4-FFF2-40B4-BE49-F238E27FC236}">
                  <a16:creationId xmlns:a16="http://schemas.microsoft.com/office/drawing/2014/main" id="{714C2425-C8E1-B510-0F06-337D0067A339}"/>
                </a:ext>
              </a:extLst>
            </p:cNvPr>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16;p40">
              <a:extLst>
                <a:ext uri="{FF2B5EF4-FFF2-40B4-BE49-F238E27FC236}">
                  <a16:creationId xmlns:a16="http://schemas.microsoft.com/office/drawing/2014/main" id="{C2E27023-6836-C884-4BED-E6B33003C1EA}"/>
                </a:ext>
              </a:extLst>
            </p:cNvPr>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17;p40">
              <a:extLst>
                <a:ext uri="{FF2B5EF4-FFF2-40B4-BE49-F238E27FC236}">
                  <a16:creationId xmlns:a16="http://schemas.microsoft.com/office/drawing/2014/main" id="{2CF9272E-C9D6-3367-6186-0D25514FBE07}"/>
                </a:ext>
              </a:extLst>
            </p:cNvPr>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18;p40">
              <a:extLst>
                <a:ext uri="{FF2B5EF4-FFF2-40B4-BE49-F238E27FC236}">
                  <a16:creationId xmlns:a16="http://schemas.microsoft.com/office/drawing/2014/main" id="{4B81DB4B-422D-9C05-7195-B2C36B2B044B}"/>
                </a:ext>
              </a:extLst>
            </p:cNvPr>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19;p40">
              <a:extLst>
                <a:ext uri="{FF2B5EF4-FFF2-40B4-BE49-F238E27FC236}">
                  <a16:creationId xmlns:a16="http://schemas.microsoft.com/office/drawing/2014/main" id="{F5F49F3E-CBFF-C0A2-32EC-99FE8D401FAC}"/>
                </a:ext>
              </a:extLst>
            </p:cNvPr>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20;p40">
              <a:extLst>
                <a:ext uri="{FF2B5EF4-FFF2-40B4-BE49-F238E27FC236}">
                  <a16:creationId xmlns:a16="http://schemas.microsoft.com/office/drawing/2014/main" id="{BED878F1-D504-89FD-AA65-103C9D8E73B4}"/>
                </a:ext>
              </a:extLst>
            </p:cNvPr>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21;p40">
              <a:extLst>
                <a:ext uri="{FF2B5EF4-FFF2-40B4-BE49-F238E27FC236}">
                  <a16:creationId xmlns:a16="http://schemas.microsoft.com/office/drawing/2014/main" id="{4F5AA4ED-DEE3-51FE-205F-118ED190E9F0}"/>
                </a:ext>
              </a:extLst>
            </p:cNvPr>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22;p40">
              <a:extLst>
                <a:ext uri="{FF2B5EF4-FFF2-40B4-BE49-F238E27FC236}">
                  <a16:creationId xmlns:a16="http://schemas.microsoft.com/office/drawing/2014/main" id="{327B0B6D-869A-28E1-EEE4-21039175BECF}"/>
                </a:ext>
              </a:extLst>
            </p:cNvPr>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23;p40">
              <a:extLst>
                <a:ext uri="{FF2B5EF4-FFF2-40B4-BE49-F238E27FC236}">
                  <a16:creationId xmlns:a16="http://schemas.microsoft.com/office/drawing/2014/main" id="{690BED96-C585-C8A6-28A2-E7FA069A3FB9}"/>
                </a:ext>
              </a:extLst>
            </p:cNvPr>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894;p40">
            <a:extLst>
              <a:ext uri="{FF2B5EF4-FFF2-40B4-BE49-F238E27FC236}">
                <a16:creationId xmlns:a16="http://schemas.microsoft.com/office/drawing/2014/main" id="{4FB404F6-2745-E81A-69A5-079BFDCED9B2}"/>
              </a:ext>
            </a:extLst>
          </p:cNvPr>
          <p:cNvGrpSpPr/>
          <p:nvPr/>
        </p:nvGrpSpPr>
        <p:grpSpPr>
          <a:xfrm>
            <a:off x="7979039" y="-12888"/>
            <a:ext cx="1190638" cy="1191169"/>
            <a:chOff x="369195" y="1138234"/>
            <a:chExt cx="1250276" cy="1250833"/>
          </a:xfrm>
        </p:grpSpPr>
        <p:sp>
          <p:nvSpPr>
            <p:cNvPr id="26" name="Google Shape;895;p40">
              <a:extLst>
                <a:ext uri="{FF2B5EF4-FFF2-40B4-BE49-F238E27FC236}">
                  <a16:creationId xmlns:a16="http://schemas.microsoft.com/office/drawing/2014/main" id="{753E7F89-4366-1970-66C8-BF4464F0DC9E}"/>
                </a:ext>
              </a:extLst>
            </p:cNvPr>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96;p40">
              <a:extLst>
                <a:ext uri="{FF2B5EF4-FFF2-40B4-BE49-F238E27FC236}">
                  <a16:creationId xmlns:a16="http://schemas.microsoft.com/office/drawing/2014/main" id="{B2869B66-B09F-03B0-6912-836D3456D5DF}"/>
                </a:ext>
              </a:extLst>
            </p:cNvPr>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97;p40">
              <a:extLst>
                <a:ext uri="{FF2B5EF4-FFF2-40B4-BE49-F238E27FC236}">
                  <a16:creationId xmlns:a16="http://schemas.microsoft.com/office/drawing/2014/main" id="{2A6CB4D9-AFE4-15CF-7189-5BC4CE209DE1}"/>
                </a:ext>
              </a:extLst>
            </p:cNvPr>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98;p40">
              <a:extLst>
                <a:ext uri="{FF2B5EF4-FFF2-40B4-BE49-F238E27FC236}">
                  <a16:creationId xmlns:a16="http://schemas.microsoft.com/office/drawing/2014/main" id="{270C56CC-6D91-0B1F-4311-1783EF520654}"/>
                </a:ext>
              </a:extLst>
            </p:cNvPr>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99;p40">
              <a:extLst>
                <a:ext uri="{FF2B5EF4-FFF2-40B4-BE49-F238E27FC236}">
                  <a16:creationId xmlns:a16="http://schemas.microsoft.com/office/drawing/2014/main" id="{409CE406-9F4B-AA59-FA0C-5F408062B4D9}"/>
                </a:ext>
              </a:extLst>
            </p:cNvPr>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00;p40">
              <a:extLst>
                <a:ext uri="{FF2B5EF4-FFF2-40B4-BE49-F238E27FC236}">
                  <a16:creationId xmlns:a16="http://schemas.microsoft.com/office/drawing/2014/main" id="{B235434D-6966-E1E6-4559-8FEAF199642D}"/>
                </a:ext>
              </a:extLst>
            </p:cNvPr>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01;p40">
              <a:extLst>
                <a:ext uri="{FF2B5EF4-FFF2-40B4-BE49-F238E27FC236}">
                  <a16:creationId xmlns:a16="http://schemas.microsoft.com/office/drawing/2014/main" id="{C33B9EC3-E0CD-429F-67A0-B1030F4533D6}"/>
                </a:ext>
              </a:extLst>
            </p:cNvPr>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02;p40">
              <a:extLst>
                <a:ext uri="{FF2B5EF4-FFF2-40B4-BE49-F238E27FC236}">
                  <a16:creationId xmlns:a16="http://schemas.microsoft.com/office/drawing/2014/main" id="{3C952D35-7D21-CB75-58AD-A5D130C9A80D}"/>
                </a:ext>
              </a:extLst>
            </p:cNvPr>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03;p40">
              <a:extLst>
                <a:ext uri="{FF2B5EF4-FFF2-40B4-BE49-F238E27FC236}">
                  <a16:creationId xmlns:a16="http://schemas.microsoft.com/office/drawing/2014/main" id="{35F12E08-DA2D-4A24-D713-758C693DE5FD}"/>
                </a:ext>
              </a:extLst>
            </p:cNvPr>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Title 1">
            <a:extLst>
              <a:ext uri="{FF2B5EF4-FFF2-40B4-BE49-F238E27FC236}">
                <a16:creationId xmlns:a16="http://schemas.microsoft.com/office/drawing/2014/main" id="{5BA1DF7E-4DFC-50CE-0038-50EF44CA4EAB}"/>
              </a:ext>
            </a:extLst>
          </p:cNvPr>
          <p:cNvSpPr txBox="1">
            <a:spLocks/>
          </p:cNvSpPr>
          <p:nvPr/>
        </p:nvSpPr>
        <p:spPr>
          <a:xfrm>
            <a:off x="205888" y="1371299"/>
            <a:ext cx="2570436" cy="6805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IBM Plex Sans"/>
              <a:buNone/>
              <a:defRPr sz="5600" b="1" i="0" u="none" strike="noStrike" cap="none">
                <a:solidFill>
                  <a:schemeClr val="dk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ctr"/>
            <a:r>
              <a:rPr lang="en-US" sz="3600" dirty="0"/>
              <a:t>4.1 </a:t>
            </a:r>
            <a:r>
              <a:rPr lang="en-US" sz="3600" dirty="0" err="1"/>
              <a:t>Mã</a:t>
            </a:r>
            <a:r>
              <a:rPr lang="en-US" sz="4000" dirty="0"/>
              <a:t> </a:t>
            </a:r>
            <a:r>
              <a:rPr lang="en-US" sz="3600" dirty="0" err="1"/>
              <a:t>hóa</a:t>
            </a:r>
            <a:endParaRPr lang="en-US" sz="3600" dirty="0"/>
          </a:p>
        </p:txBody>
      </p:sp>
      <p:pic>
        <p:nvPicPr>
          <p:cNvPr id="4" name="Picture 3">
            <a:extLst>
              <a:ext uri="{FF2B5EF4-FFF2-40B4-BE49-F238E27FC236}">
                <a16:creationId xmlns:a16="http://schemas.microsoft.com/office/drawing/2014/main" id="{BB42BA58-4045-0AC4-AC85-9CED4A7D3D32}"/>
              </a:ext>
            </a:extLst>
          </p:cNvPr>
          <p:cNvPicPr>
            <a:picLocks noChangeAspect="1"/>
          </p:cNvPicPr>
          <p:nvPr/>
        </p:nvPicPr>
        <p:blipFill>
          <a:blip r:embed="rId2"/>
          <a:stretch>
            <a:fillRect/>
          </a:stretch>
        </p:blipFill>
        <p:spPr>
          <a:xfrm>
            <a:off x="2776324" y="342938"/>
            <a:ext cx="5086653" cy="4463524"/>
          </a:xfrm>
          <a:prstGeom prst="rect">
            <a:avLst/>
          </a:prstGeom>
        </p:spPr>
      </p:pic>
    </p:spTree>
    <p:extLst>
      <p:ext uri="{BB962C8B-B14F-4D97-AF65-F5344CB8AC3E}">
        <p14:creationId xmlns:p14="http://schemas.microsoft.com/office/powerpoint/2010/main" val="1037796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904;p40">
            <a:extLst>
              <a:ext uri="{FF2B5EF4-FFF2-40B4-BE49-F238E27FC236}">
                <a16:creationId xmlns:a16="http://schemas.microsoft.com/office/drawing/2014/main" id="{E55BAF64-C36F-3038-E79B-DA2DD699BDB1}"/>
              </a:ext>
            </a:extLst>
          </p:cNvPr>
          <p:cNvGrpSpPr/>
          <p:nvPr/>
        </p:nvGrpSpPr>
        <p:grpSpPr>
          <a:xfrm>
            <a:off x="7639353" y="3212766"/>
            <a:ext cx="1954117" cy="1954117"/>
            <a:chOff x="367385" y="2587838"/>
            <a:chExt cx="2501110" cy="2501110"/>
          </a:xfrm>
        </p:grpSpPr>
        <p:sp>
          <p:nvSpPr>
            <p:cNvPr id="6" name="Google Shape;905;p40">
              <a:extLst>
                <a:ext uri="{FF2B5EF4-FFF2-40B4-BE49-F238E27FC236}">
                  <a16:creationId xmlns:a16="http://schemas.microsoft.com/office/drawing/2014/main" id="{6A6D12C2-36A5-807A-2E41-57845494899D}"/>
                </a:ext>
              </a:extLst>
            </p:cNvPr>
            <p:cNvSpPr/>
            <p:nvPr/>
          </p:nvSpPr>
          <p:spPr>
            <a:xfrm>
              <a:off x="616521" y="2910318"/>
              <a:ext cx="1930097" cy="1856521"/>
            </a:xfrm>
            <a:custGeom>
              <a:avLst/>
              <a:gdLst/>
              <a:ahLst/>
              <a:cxnLst/>
              <a:rect l="l" t="t" r="r" b="b"/>
              <a:pathLst>
                <a:path w="41579" h="39994" extrusionOk="0">
                  <a:moveTo>
                    <a:pt x="21576" y="8911"/>
                  </a:moveTo>
                  <a:cubicBezTo>
                    <a:pt x="23002" y="8911"/>
                    <a:pt x="24441" y="9186"/>
                    <a:pt x="25812" y="9751"/>
                  </a:cubicBezTo>
                  <a:cubicBezTo>
                    <a:pt x="29954" y="11472"/>
                    <a:pt x="32656" y="15513"/>
                    <a:pt x="32656" y="19999"/>
                  </a:cubicBezTo>
                  <a:cubicBezTo>
                    <a:pt x="32656" y="26118"/>
                    <a:pt x="27698" y="31076"/>
                    <a:pt x="21580" y="31076"/>
                  </a:cubicBezTo>
                  <a:cubicBezTo>
                    <a:pt x="17093" y="31076"/>
                    <a:pt x="13052" y="28386"/>
                    <a:pt x="11332" y="24244"/>
                  </a:cubicBezTo>
                  <a:cubicBezTo>
                    <a:pt x="9611" y="20101"/>
                    <a:pt x="10567" y="15334"/>
                    <a:pt x="13728" y="12160"/>
                  </a:cubicBezTo>
                  <a:cubicBezTo>
                    <a:pt x="15852" y="10036"/>
                    <a:pt x="18689" y="8911"/>
                    <a:pt x="21576" y="8911"/>
                  </a:cubicBezTo>
                  <a:close/>
                  <a:moveTo>
                    <a:pt x="21603" y="0"/>
                  </a:moveTo>
                  <a:cubicBezTo>
                    <a:pt x="21595" y="0"/>
                    <a:pt x="21588" y="0"/>
                    <a:pt x="21580" y="0"/>
                  </a:cubicBezTo>
                  <a:cubicBezTo>
                    <a:pt x="13486" y="0"/>
                    <a:pt x="6195" y="4869"/>
                    <a:pt x="3098" y="12339"/>
                  </a:cubicBezTo>
                  <a:cubicBezTo>
                    <a:pt x="0" y="19821"/>
                    <a:pt x="1721" y="28425"/>
                    <a:pt x="7431" y="34135"/>
                  </a:cubicBezTo>
                  <a:cubicBezTo>
                    <a:pt x="11258" y="37962"/>
                    <a:pt x="16373" y="39994"/>
                    <a:pt x="21576" y="39994"/>
                  </a:cubicBezTo>
                  <a:cubicBezTo>
                    <a:pt x="24154" y="39994"/>
                    <a:pt x="26753" y="39495"/>
                    <a:pt x="29228" y="38469"/>
                  </a:cubicBezTo>
                  <a:cubicBezTo>
                    <a:pt x="36710" y="35384"/>
                    <a:pt x="41579" y="28081"/>
                    <a:pt x="41579" y="19999"/>
                  </a:cubicBezTo>
                  <a:cubicBezTo>
                    <a:pt x="41579" y="8956"/>
                    <a:pt x="32631" y="0"/>
                    <a:pt x="21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06;p40">
              <a:extLst>
                <a:ext uri="{FF2B5EF4-FFF2-40B4-BE49-F238E27FC236}">
                  <a16:creationId xmlns:a16="http://schemas.microsoft.com/office/drawing/2014/main" id="{86EF5A01-529E-56D7-5084-5E01689A0D30}"/>
                </a:ext>
              </a:extLst>
            </p:cNvPr>
            <p:cNvSpPr/>
            <p:nvPr/>
          </p:nvSpPr>
          <p:spPr>
            <a:xfrm>
              <a:off x="1418241" y="2587838"/>
              <a:ext cx="399444" cy="388210"/>
            </a:xfrm>
            <a:custGeom>
              <a:avLst/>
              <a:gdLst/>
              <a:ahLst/>
              <a:cxnLst/>
              <a:rect l="l" t="t" r="r" b="b"/>
              <a:pathLst>
                <a:path w="8605" h="8363" extrusionOk="0">
                  <a:moveTo>
                    <a:pt x="408" y="1"/>
                  </a:moveTo>
                  <a:cubicBezTo>
                    <a:pt x="179" y="1"/>
                    <a:pt x="0" y="192"/>
                    <a:pt x="0" y="408"/>
                  </a:cubicBezTo>
                  <a:lnTo>
                    <a:pt x="0" y="7954"/>
                  </a:lnTo>
                  <a:cubicBezTo>
                    <a:pt x="0" y="8184"/>
                    <a:pt x="179" y="8362"/>
                    <a:pt x="408" y="8362"/>
                  </a:cubicBezTo>
                  <a:lnTo>
                    <a:pt x="8196" y="8362"/>
                  </a:lnTo>
                  <a:cubicBezTo>
                    <a:pt x="8426" y="8362"/>
                    <a:pt x="8604" y="8184"/>
                    <a:pt x="8604" y="7954"/>
                  </a:cubicBezTo>
                  <a:lnTo>
                    <a:pt x="8604" y="408"/>
                  </a:lnTo>
                  <a:cubicBezTo>
                    <a:pt x="8604" y="192"/>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07;p40">
              <a:extLst>
                <a:ext uri="{FF2B5EF4-FFF2-40B4-BE49-F238E27FC236}">
                  <a16:creationId xmlns:a16="http://schemas.microsoft.com/office/drawing/2014/main" id="{4B073A7D-AFB9-3DFA-2A8B-F13A7D27A408}"/>
                </a:ext>
              </a:extLst>
            </p:cNvPr>
            <p:cNvSpPr/>
            <p:nvPr/>
          </p:nvSpPr>
          <p:spPr>
            <a:xfrm>
              <a:off x="598185" y="2820541"/>
              <a:ext cx="544971" cy="541721"/>
            </a:xfrm>
            <a:custGeom>
              <a:avLst/>
              <a:gdLst/>
              <a:ahLst/>
              <a:cxnLst/>
              <a:rect l="l" t="t" r="r" b="b"/>
              <a:pathLst>
                <a:path w="11740" h="11670" extrusionOk="0">
                  <a:moveTo>
                    <a:pt x="5964" y="0"/>
                  </a:moveTo>
                  <a:cubicBezTo>
                    <a:pt x="5860" y="0"/>
                    <a:pt x="5755" y="42"/>
                    <a:pt x="5672" y="124"/>
                  </a:cubicBezTo>
                  <a:lnTo>
                    <a:pt x="166" y="5644"/>
                  </a:lnTo>
                  <a:cubicBezTo>
                    <a:pt x="0" y="5796"/>
                    <a:pt x="0" y="6051"/>
                    <a:pt x="166" y="6217"/>
                  </a:cubicBezTo>
                  <a:lnTo>
                    <a:pt x="5494" y="11545"/>
                  </a:lnTo>
                  <a:cubicBezTo>
                    <a:pt x="5577" y="11628"/>
                    <a:pt x="5682" y="11669"/>
                    <a:pt x="5785" y="11669"/>
                  </a:cubicBezTo>
                  <a:cubicBezTo>
                    <a:pt x="5889" y="11669"/>
                    <a:pt x="5991" y="11628"/>
                    <a:pt x="6067" y="11545"/>
                  </a:cubicBezTo>
                  <a:lnTo>
                    <a:pt x="11586" y="6039"/>
                  </a:lnTo>
                  <a:cubicBezTo>
                    <a:pt x="11739" y="5873"/>
                    <a:pt x="11739" y="5618"/>
                    <a:pt x="11586" y="5452"/>
                  </a:cubicBezTo>
                  <a:lnTo>
                    <a:pt x="6246" y="124"/>
                  </a:lnTo>
                  <a:cubicBezTo>
                    <a:pt x="6169" y="42"/>
                    <a:pt x="6067" y="0"/>
                    <a:pt x="5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08;p40">
              <a:extLst>
                <a:ext uri="{FF2B5EF4-FFF2-40B4-BE49-F238E27FC236}">
                  <a16:creationId xmlns:a16="http://schemas.microsoft.com/office/drawing/2014/main" id="{DDD78015-3210-C2AA-E7D2-3FA79F00CD2F}"/>
                </a:ext>
              </a:extLst>
            </p:cNvPr>
            <p:cNvSpPr/>
            <p:nvPr/>
          </p:nvSpPr>
          <p:spPr>
            <a:xfrm>
              <a:off x="367385" y="3638694"/>
              <a:ext cx="388210" cy="400001"/>
            </a:xfrm>
            <a:custGeom>
              <a:avLst/>
              <a:gdLst/>
              <a:ahLst/>
              <a:cxnLst/>
              <a:rect l="l" t="t" r="r" b="b"/>
              <a:pathLst>
                <a:path w="8363" h="8617" extrusionOk="0">
                  <a:moveTo>
                    <a:pt x="409" y="0"/>
                  </a:moveTo>
                  <a:cubicBezTo>
                    <a:pt x="179" y="0"/>
                    <a:pt x="1" y="179"/>
                    <a:pt x="1" y="408"/>
                  </a:cubicBezTo>
                  <a:lnTo>
                    <a:pt x="1" y="8209"/>
                  </a:lnTo>
                  <a:cubicBezTo>
                    <a:pt x="1" y="8425"/>
                    <a:pt x="179" y="8617"/>
                    <a:pt x="409" y="8617"/>
                  </a:cubicBezTo>
                  <a:lnTo>
                    <a:pt x="7955" y="8617"/>
                  </a:lnTo>
                  <a:cubicBezTo>
                    <a:pt x="8171" y="8617"/>
                    <a:pt x="8363" y="8425"/>
                    <a:pt x="8363" y="8209"/>
                  </a:cubicBezTo>
                  <a:lnTo>
                    <a:pt x="8363" y="408"/>
                  </a:lnTo>
                  <a:cubicBezTo>
                    <a:pt x="8363" y="179"/>
                    <a:pt x="8171" y="0"/>
                    <a:pt x="7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09;p40">
              <a:extLst>
                <a:ext uri="{FF2B5EF4-FFF2-40B4-BE49-F238E27FC236}">
                  <a16:creationId xmlns:a16="http://schemas.microsoft.com/office/drawing/2014/main" id="{A2FEB7EB-9D5C-C951-87D1-15A53DD644A9}"/>
                </a:ext>
              </a:extLst>
            </p:cNvPr>
            <p:cNvSpPr/>
            <p:nvPr/>
          </p:nvSpPr>
          <p:spPr>
            <a:xfrm>
              <a:off x="598185" y="4314987"/>
              <a:ext cx="544971" cy="541443"/>
            </a:xfrm>
            <a:custGeom>
              <a:avLst/>
              <a:gdLst/>
              <a:ahLst/>
              <a:cxnLst/>
              <a:rect l="l" t="t" r="r" b="b"/>
              <a:pathLst>
                <a:path w="11740" h="11664" extrusionOk="0">
                  <a:moveTo>
                    <a:pt x="5785" y="0"/>
                  </a:moveTo>
                  <a:cubicBezTo>
                    <a:pt x="5682" y="0"/>
                    <a:pt x="5577" y="38"/>
                    <a:pt x="5494" y="115"/>
                  </a:cubicBezTo>
                  <a:lnTo>
                    <a:pt x="166" y="5456"/>
                  </a:lnTo>
                  <a:cubicBezTo>
                    <a:pt x="0" y="5609"/>
                    <a:pt x="0" y="5876"/>
                    <a:pt x="166" y="6029"/>
                  </a:cubicBezTo>
                  <a:lnTo>
                    <a:pt x="5672" y="11548"/>
                  </a:lnTo>
                  <a:cubicBezTo>
                    <a:pt x="5755" y="11625"/>
                    <a:pt x="5860" y="11663"/>
                    <a:pt x="5965" y="11663"/>
                  </a:cubicBezTo>
                  <a:cubicBezTo>
                    <a:pt x="6070" y="11663"/>
                    <a:pt x="6176" y="11625"/>
                    <a:pt x="6258" y="11548"/>
                  </a:cubicBezTo>
                  <a:lnTo>
                    <a:pt x="11586" y="6208"/>
                  </a:lnTo>
                  <a:cubicBezTo>
                    <a:pt x="11739" y="6055"/>
                    <a:pt x="11739" y="5787"/>
                    <a:pt x="11586" y="5634"/>
                  </a:cubicBezTo>
                  <a:lnTo>
                    <a:pt x="6067" y="115"/>
                  </a:lnTo>
                  <a:cubicBezTo>
                    <a:pt x="5991" y="38"/>
                    <a:pt x="5889" y="0"/>
                    <a:pt x="5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10;p40">
              <a:extLst>
                <a:ext uri="{FF2B5EF4-FFF2-40B4-BE49-F238E27FC236}">
                  <a16:creationId xmlns:a16="http://schemas.microsoft.com/office/drawing/2014/main" id="{77D15408-B057-3818-16F5-EDA0554B0A56}"/>
                </a:ext>
              </a:extLst>
            </p:cNvPr>
            <p:cNvSpPr/>
            <p:nvPr/>
          </p:nvSpPr>
          <p:spPr>
            <a:xfrm>
              <a:off x="1418241" y="4701341"/>
              <a:ext cx="399444" cy="387607"/>
            </a:xfrm>
            <a:custGeom>
              <a:avLst/>
              <a:gdLst/>
              <a:ahLst/>
              <a:cxnLst/>
              <a:rect l="l" t="t" r="r" b="b"/>
              <a:pathLst>
                <a:path w="8605" h="8350" extrusionOk="0">
                  <a:moveTo>
                    <a:pt x="408" y="1"/>
                  </a:moveTo>
                  <a:cubicBezTo>
                    <a:pt x="179" y="1"/>
                    <a:pt x="0" y="179"/>
                    <a:pt x="0" y="408"/>
                  </a:cubicBezTo>
                  <a:lnTo>
                    <a:pt x="0" y="7942"/>
                  </a:lnTo>
                  <a:cubicBezTo>
                    <a:pt x="0" y="8171"/>
                    <a:pt x="179" y="8349"/>
                    <a:pt x="408" y="8349"/>
                  </a:cubicBezTo>
                  <a:lnTo>
                    <a:pt x="8196" y="8349"/>
                  </a:lnTo>
                  <a:cubicBezTo>
                    <a:pt x="8426" y="8349"/>
                    <a:pt x="8604" y="8171"/>
                    <a:pt x="8604" y="7942"/>
                  </a:cubicBezTo>
                  <a:lnTo>
                    <a:pt x="8604" y="408"/>
                  </a:lnTo>
                  <a:cubicBezTo>
                    <a:pt x="8604" y="179"/>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11;p40">
              <a:extLst>
                <a:ext uri="{FF2B5EF4-FFF2-40B4-BE49-F238E27FC236}">
                  <a16:creationId xmlns:a16="http://schemas.microsoft.com/office/drawing/2014/main" id="{CEB1950F-299A-175A-3EEA-20993DCFE047}"/>
                </a:ext>
              </a:extLst>
            </p:cNvPr>
            <p:cNvSpPr/>
            <p:nvPr/>
          </p:nvSpPr>
          <p:spPr>
            <a:xfrm>
              <a:off x="2092166" y="4314987"/>
              <a:ext cx="545574" cy="541443"/>
            </a:xfrm>
            <a:custGeom>
              <a:avLst/>
              <a:gdLst/>
              <a:ahLst/>
              <a:cxnLst/>
              <a:rect l="l" t="t" r="r" b="b"/>
              <a:pathLst>
                <a:path w="11753" h="11664" extrusionOk="0">
                  <a:moveTo>
                    <a:pt x="5967" y="0"/>
                  </a:moveTo>
                  <a:cubicBezTo>
                    <a:pt x="5864" y="0"/>
                    <a:pt x="5762" y="38"/>
                    <a:pt x="5685" y="115"/>
                  </a:cubicBezTo>
                  <a:lnTo>
                    <a:pt x="166" y="5634"/>
                  </a:lnTo>
                  <a:cubicBezTo>
                    <a:pt x="1" y="5787"/>
                    <a:pt x="1" y="6055"/>
                    <a:pt x="166" y="6208"/>
                  </a:cubicBezTo>
                  <a:lnTo>
                    <a:pt x="5494" y="11548"/>
                  </a:lnTo>
                  <a:cubicBezTo>
                    <a:pt x="5577" y="11625"/>
                    <a:pt x="5682" y="11663"/>
                    <a:pt x="5787" y="11663"/>
                  </a:cubicBezTo>
                  <a:cubicBezTo>
                    <a:pt x="5893" y="11663"/>
                    <a:pt x="5998" y="11625"/>
                    <a:pt x="6081" y="11548"/>
                  </a:cubicBezTo>
                  <a:lnTo>
                    <a:pt x="11587" y="6029"/>
                  </a:lnTo>
                  <a:cubicBezTo>
                    <a:pt x="11753" y="5876"/>
                    <a:pt x="11753" y="5609"/>
                    <a:pt x="11587" y="5456"/>
                  </a:cubicBezTo>
                  <a:lnTo>
                    <a:pt x="6259" y="115"/>
                  </a:lnTo>
                  <a:cubicBezTo>
                    <a:pt x="6176" y="38"/>
                    <a:pt x="6071" y="0"/>
                    <a:pt x="5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12;p40">
              <a:extLst>
                <a:ext uri="{FF2B5EF4-FFF2-40B4-BE49-F238E27FC236}">
                  <a16:creationId xmlns:a16="http://schemas.microsoft.com/office/drawing/2014/main" id="{A1CF474D-3E8E-A33A-02CF-8A3DF4276709}"/>
                </a:ext>
              </a:extLst>
            </p:cNvPr>
            <p:cNvSpPr/>
            <p:nvPr/>
          </p:nvSpPr>
          <p:spPr>
            <a:xfrm>
              <a:off x="2480330" y="3638694"/>
              <a:ext cx="388164" cy="400001"/>
            </a:xfrm>
            <a:custGeom>
              <a:avLst/>
              <a:gdLst/>
              <a:ahLst/>
              <a:cxnLst/>
              <a:rect l="l" t="t" r="r" b="b"/>
              <a:pathLst>
                <a:path w="8362" h="8617" extrusionOk="0">
                  <a:moveTo>
                    <a:pt x="408" y="0"/>
                  </a:moveTo>
                  <a:cubicBezTo>
                    <a:pt x="191" y="0"/>
                    <a:pt x="0" y="179"/>
                    <a:pt x="0" y="408"/>
                  </a:cubicBezTo>
                  <a:lnTo>
                    <a:pt x="0" y="8209"/>
                  </a:lnTo>
                  <a:cubicBezTo>
                    <a:pt x="0" y="8425"/>
                    <a:pt x="191" y="8617"/>
                    <a:pt x="408" y="8617"/>
                  </a:cubicBezTo>
                  <a:lnTo>
                    <a:pt x="7954" y="8617"/>
                  </a:lnTo>
                  <a:cubicBezTo>
                    <a:pt x="8183" y="8617"/>
                    <a:pt x="8362" y="8425"/>
                    <a:pt x="8362" y="8209"/>
                  </a:cubicBezTo>
                  <a:lnTo>
                    <a:pt x="8362" y="408"/>
                  </a:lnTo>
                  <a:cubicBezTo>
                    <a:pt x="8362" y="179"/>
                    <a:pt x="8183" y="0"/>
                    <a:pt x="7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13;p40">
              <a:extLst>
                <a:ext uri="{FF2B5EF4-FFF2-40B4-BE49-F238E27FC236}">
                  <a16:creationId xmlns:a16="http://schemas.microsoft.com/office/drawing/2014/main" id="{C6CC8BE0-B1CE-BA5E-44F2-E5C534591651}"/>
                </a:ext>
              </a:extLst>
            </p:cNvPr>
            <p:cNvSpPr/>
            <p:nvPr/>
          </p:nvSpPr>
          <p:spPr>
            <a:xfrm>
              <a:off x="2092166" y="2820959"/>
              <a:ext cx="545574" cy="541304"/>
            </a:xfrm>
            <a:custGeom>
              <a:avLst/>
              <a:gdLst/>
              <a:ahLst/>
              <a:cxnLst/>
              <a:rect l="l" t="t" r="r" b="b"/>
              <a:pathLst>
                <a:path w="11753" h="11661" extrusionOk="0">
                  <a:moveTo>
                    <a:pt x="5787" y="1"/>
                  </a:moveTo>
                  <a:cubicBezTo>
                    <a:pt x="5682" y="1"/>
                    <a:pt x="5577" y="39"/>
                    <a:pt x="5494" y="115"/>
                  </a:cubicBezTo>
                  <a:lnTo>
                    <a:pt x="166" y="5443"/>
                  </a:lnTo>
                  <a:cubicBezTo>
                    <a:pt x="1" y="5609"/>
                    <a:pt x="1" y="5864"/>
                    <a:pt x="166" y="6030"/>
                  </a:cubicBezTo>
                  <a:lnTo>
                    <a:pt x="5685" y="11536"/>
                  </a:lnTo>
                  <a:cubicBezTo>
                    <a:pt x="5762" y="11619"/>
                    <a:pt x="5864" y="11660"/>
                    <a:pt x="5967" y="11660"/>
                  </a:cubicBezTo>
                  <a:cubicBezTo>
                    <a:pt x="6071" y="11660"/>
                    <a:pt x="6176" y="11619"/>
                    <a:pt x="6259" y="11536"/>
                  </a:cubicBezTo>
                  <a:lnTo>
                    <a:pt x="11587" y="6208"/>
                  </a:lnTo>
                  <a:cubicBezTo>
                    <a:pt x="11753" y="6042"/>
                    <a:pt x="11753" y="5787"/>
                    <a:pt x="11587" y="5635"/>
                  </a:cubicBezTo>
                  <a:lnTo>
                    <a:pt x="6081" y="115"/>
                  </a:lnTo>
                  <a:cubicBezTo>
                    <a:pt x="5998" y="39"/>
                    <a:pt x="5893" y="1"/>
                    <a:pt x="5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914;p40">
            <a:extLst>
              <a:ext uri="{FF2B5EF4-FFF2-40B4-BE49-F238E27FC236}">
                <a16:creationId xmlns:a16="http://schemas.microsoft.com/office/drawing/2014/main" id="{9D0D19F9-9FCE-B609-442E-8CDC72599E0E}"/>
              </a:ext>
            </a:extLst>
          </p:cNvPr>
          <p:cNvGrpSpPr/>
          <p:nvPr/>
        </p:nvGrpSpPr>
        <p:grpSpPr>
          <a:xfrm>
            <a:off x="444209" y="463295"/>
            <a:ext cx="781048" cy="781396"/>
            <a:chOff x="369195" y="1138234"/>
            <a:chExt cx="1250276" cy="1250833"/>
          </a:xfrm>
        </p:grpSpPr>
        <p:sp>
          <p:nvSpPr>
            <p:cNvPr id="16" name="Google Shape;915;p40">
              <a:extLst>
                <a:ext uri="{FF2B5EF4-FFF2-40B4-BE49-F238E27FC236}">
                  <a16:creationId xmlns:a16="http://schemas.microsoft.com/office/drawing/2014/main" id="{714C2425-C8E1-B510-0F06-337D0067A339}"/>
                </a:ext>
              </a:extLst>
            </p:cNvPr>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16;p40">
              <a:extLst>
                <a:ext uri="{FF2B5EF4-FFF2-40B4-BE49-F238E27FC236}">
                  <a16:creationId xmlns:a16="http://schemas.microsoft.com/office/drawing/2014/main" id="{C2E27023-6836-C884-4BED-E6B33003C1EA}"/>
                </a:ext>
              </a:extLst>
            </p:cNvPr>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17;p40">
              <a:extLst>
                <a:ext uri="{FF2B5EF4-FFF2-40B4-BE49-F238E27FC236}">
                  <a16:creationId xmlns:a16="http://schemas.microsoft.com/office/drawing/2014/main" id="{2CF9272E-C9D6-3367-6186-0D25514FBE07}"/>
                </a:ext>
              </a:extLst>
            </p:cNvPr>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18;p40">
              <a:extLst>
                <a:ext uri="{FF2B5EF4-FFF2-40B4-BE49-F238E27FC236}">
                  <a16:creationId xmlns:a16="http://schemas.microsoft.com/office/drawing/2014/main" id="{4B81DB4B-422D-9C05-7195-B2C36B2B044B}"/>
                </a:ext>
              </a:extLst>
            </p:cNvPr>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19;p40">
              <a:extLst>
                <a:ext uri="{FF2B5EF4-FFF2-40B4-BE49-F238E27FC236}">
                  <a16:creationId xmlns:a16="http://schemas.microsoft.com/office/drawing/2014/main" id="{F5F49F3E-CBFF-C0A2-32EC-99FE8D401FAC}"/>
                </a:ext>
              </a:extLst>
            </p:cNvPr>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20;p40">
              <a:extLst>
                <a:ext uri="{FF2B5EF4-FFF2-40B4-BE49-F238E27FC236}">
                  <a16:creationId xmlns:a16="http://schemas.microsoft.com/office/drawing/2014/main" id="{BED878F1-D504-89FD-AA65-103C9D8E73B4}"/>
                </a:ext>
              </a:extLst>
            </p:cNvPr>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21;p40">
              <a:extLst>
                <a:ext uri="{FF2B5EF4-FFF2-40B4-BE49-F238E27FC236}">
                  <a16:creationId xmlns:a16="http://schemas.microsoft.com/office/drawing/2014/main" id="{4F5AA4ED-DEE3-51FE-205F-118ED190E9F0}"/>
                </a:ext>
              </a:extLst>
            </p:cNvPr>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22;p40">
              <a:extLst>
                <a:ext uri="{FF2B5EF4-FFF2-40B4-BE49-F238E27FC236}">
                  <a16:creationId xmlns:a16="http://schemas.microsoft.com/office/drawing/2014/main" id="{327B0B6D-869A-28E1-EEE4-21039175BECF}"/>
                </a:ext>
              </a:extLst>
            </p:cNvPr>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23;p40">
              <a:extLst>
                <a:ext uri="{FF2B5EF4-FFF2-40B4-BE49-F238E27FC236}">
                  <a16:creationId xmlns:a16="http://schemas.microsoft.com/office/drawing/2014/main" id="{690BED96-C585-C8A6-28A2-E7FA069A3FB9}"/>
                </a:ext>
              </a:extLst>
            </p:cNvPr>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894;p40">
            <a:extLst>
              <a:ext uri="{FF2B5EF4-FFF2-40B4-BE49-F238E27FC236}">
                <a16:creationId xmlns:a16="http://schemas.microsoft.com/office/drawing/2014/main" id="{4FB404F6-2745-E81A-69A5-079BFDCED9B2}"/>
              </a:ext>
            </a:extLst>
          </p:cNvPr>
          <p:cNvGrpSpPr/>
          <p:nvPr/>
        </p:nvGrpSpPr>
        <p:grpSpPr>
          <a:xfrm>
            <a:off x="7979039" y="-12888"/>
            <a:ext cx="1190638" cy="1191169"/>
            <a:chOff x="369195" y="1138234"/>
            <a:chExt cx="1250276" cy="1250833"/>
          </a:xfrm>
        </p:grpSpPr>
        <p:sp>
          <p:nvSpPr>
            <p:cNvPr id="26" name="Google Shape;895;p40">
              <a:extLst>
                <a:ext uri="{FF2B5EF4-FFF2-40B4-BE49-F238E27FC236}">
                  <a16:creationId xmlns:a16="http://schemas.microsoft.com/office/drawing/2014/main" id="{753E7F89-4366-1970-66C8-BF4464F0DC9E}"/>
                </a:ext>
              </a:extLst>
            </p:cNvPr>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96;p40">
              <a:extLst>
                <a:ext uri="{FF2B5EF4-FFF2-40B4-BE49-F238E27FC236}">
                  <a16:creationId xmlns:a16="http://schemas.microsoft.com/office/drawing/2014/main" id="{B2869B66-B09F-03B0-6912-836D3456D5DF}"/>
                </a:ext>
              </a:extLst>
            </p:cNvPr>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97;p40">
              <a:extLst>
                <a:ext uri="{FF2B5EF4-FFF2-40B4-BE49-F238E27FC236}">
                  <a16:creationId xmlns:a16="http://schemas.microsoft.com/office/drawing/2014/main" id="{2A6CB4D9-AFE4-15CF-7189-5BC4CE209DE1}"/>
                </a:ext>
              </a:extLst>
            </p:cNvPr>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98;p40">
              <a:extLst>
                <a:ext uri="{FF2B5EF4-FFF2-40B4-BE49-F238E27FC236}">
                  <a16:creationId xmlns:a16="http://schemas.microsoft.com/office/drawing/2014/main" id="{270C56CC-6D91-0B1F-4311-1783EF520654}"/>
                </a:ext>
              </a:extLst>
            </p:cNvPr>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99;p40">
              <a:extLst>
                <a:ext uri="{FF2B5EF4-FFF2-40B4-BE49-F238E27FC236}">
                  <a16:creationId xmlns:a16="http://schemas.microsoft.com/office/drawing/2014/main" id="{409CE406-9F4B-AA59-FA0C-5F408062B4D9}"/>
                </a:ext>
              </a:extLst>
            </p:cNvPr>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00;p40">
              <a:extLst>
                <a:ext uri="{FF2B5EF4-FFF2-40B4-BE49-F238E27FC236}">
                  <a16:creationId xmlns:a16="http://schemas.microsoft.com/office/drawing/2014/main" id="{B235434D-6966-E1E6-4559-8FEAF199642D}"/>
                </a:ext>
              </a:extLst>
            </p:cNvPr>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01;p40">
              <a:extLst>
                <a:ext uri="{FF2B5EF4-FFF2-40B4-BE49-F238E27FC236}">
                  <a16:creationId xmlns:a16="http://schemas.microsoft.com/office/drawing/2014/main" id="{C33B9EC3-E0CD-429F-67A0-B1030F4533D6}"/>
                </a:ext>
              </a:extLst>
            </p:cNvPr>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02;p40">
              <a:extLst>
                <a:ext uri="{FF2B5EF4-FFF2-40B4-BE49-F238E27FC236}">
                  <a16:creationId xmlns:a16="http://schemas.microsoft.com/office/drawing/2014/main" id="{3C952D35-7D21-CB75-58AD-A5D130C9A80D}"/>
                </a:ext>
              </a:extLst>
            </p:cNvPr>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03;p40">
              <a:extLst>
                <a:ext uri="{FF2B5EF4-FFF2-40B4-BE49-F238E27FC236}">
                  <a16:creationId xmlns:a16="http://schemas.microsoft.com/office/drawing/2014/main" id="{35F12E08-DA2D-4A24-D713-758C693DE5FD}"/>
                </a:ext>
              </a:extLst>
            </p:cNvPr>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Title 1">
            <a:extLst>
              <a:ext uri="{FF2B5EF4-FFF2-40B4-BE49-F238E27FC236}">
                <a16:creationId xmlns:a16="http://schemas.microsoft.com/office/drawing/2014/main" id="{5BA1DF7E-4DFC-50CE-0038-50EF44CA4EAB}"/>
              </a:ext>
            </a:extLst>
          </p:cNvPr>
          <p:cNvSpPr txBox="1">
            <a:spLocks/>
          </p:cNvSpPr>
          <p:nvPr/>
        </p:nvSpPr>
        <p:spPr>
          <a:xfrm>
            <a:off x="1386580" y="538691"/>
            <a:ext cx="3079094" cy="6805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IBM Plex Sans"/>
              <a:buNone/>
              <a:defRPr sz="5600" b="1" i="0" u="none" strike="noStrike" cap="none">
                <a:solidFill>
                  <a:schemeClr val="dk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ctr"/>
            <a:r>
              <a:rPr lang="en-US" sz="4000" dirty="0"/>
              <a:t>4.1 </a:t>
            </a:r>
            <a:r>
              <a:rPr lang="en-US" sz="4000" dirty="0" err="1"/>
              <a:t>Mã</a:t>
            </a:r>
            <a:r>
              <a:rPr lang="en-US" sz="4000" dirty="0"/>
              <a:t> </a:t>
            </a:r>
            <a:r>
              <a:rPr lang="en-US" sz="4000" dirty="0" err="1"/>
              <a:t>hóa</a:t>
            </a:r>
            <a:endParaRPr lang="en-US" sz="4000" dirty="0"/>
          </a:p>
        </p:txBody>
      </p:sp>
      <p:pic>
        <p:nvPicPr>
          <p:cNvPr id="3" name="Picture 2">
            <a:extLst>
              <a:ext uri="{FF2B5EF4-FFF2-40B4-BE49-F238E27FC236}">
                <a16:creationId xmlns:a16="http://schemas.microsoft.com/office/drawing/2014/main" id="{476977D3-749A-189D-2EF1-EAB0D3BD6784}"/>
              </a:ext>
            </a:extLst>
          </p:cNvPr>
          <p:cNvPicPr>
            <a:picLocks noChangeAspect="1"/>
          </p:cNvPicPr>
          <p:nvPr/>
        </p:nvPicPr>
        <p:blipFill>
          <a:blip r:embed="rId2"/>
          <a:stretch>
            <a:fillRect/>
          </a:stretch>
        </p:blipFill>
        <p:spPr>
          <a:xfrm>
            <a:off x="1256837" y="1828696"/>
            <a:ext cx="6630325" cy="1486107"/>
          </a:xfrm>
          <a:prstGeom prst="rect">
            <a:avLst/>
          </a:prstGeom>
        </p:spPr>
      </p:pic>
    </p:spTree>
    <p:extLst>
      <p:ext uri="{BB962C8B-B14F-4D97-AF65-F5344CB8AC3E}">
        <p14:creationId xmlns:p14="http://schemas.microsoft.com/office/powerpoint/2010/main" val="1815075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904;p40">
            <a:extLst>
              <a:ext uri="{FF2B5EF4-FFF2-40B4-BE49-F238E27FC236}">
                <a16:creationId xmlns:a16="http://schemas.microsoft.com/office/drawing/2014/main" id="{E55BAF64-C36F-3038-E79B-DA2DD699BDB1}"/>
              </a:ext>
            </a:extLst>
          </p:cNvPr>
          <p:cNvGrpSpPr/>
          <p:nvPr/>
        </p:nvGrpSpPr>
        <p:grpSpPr>
          <a:xfrm>
            <a:off x="7639353" y="3212766"/>
            <a:ext cx="1954117" cy="1954117"/>
            <a:chOff x="367385" y="2587838"/>
            <a:chExt cx="2501110" cy="2501110"/>
          </a:xfrm>
        </p:grpSpPr>
        <p:sp>
          <p:nvSpPr>
            <p:cNvPr id="6" name="Google Shape;905;p40">
              <a:extLst>
                <a:ext uri="{FF2B5EF4-FFF2-40B4-BE49-F238E27FC236}">
                  <a16:creationId xmlns:a16="http://schemas.microsoft.com/office/drawing/2014/main" id="{6A6D12C2-36A5-807A-2E41-57845494899D}"/>
                </a:ext>
              </a:extLst>
            </p:cNvPr>
            <p:cNvSpPr/>
            <p:nvPr/>
          </p:nvSpPr>
          <p:spPr>
            <a:xfrm>
              <a:off x="616521" y="2910318"/>
              <a:ext cx="1930097" cy="1856521"/>
            </a:xfrm>
            <a:custGeom>
              <a:avLst/>
              <a:gdLst/>
              <a:ahLst/>
              <a:cxnLst/>
              <a:rect l="l" t="t" r="r" b="b"/>
              <a:pathLst>
                <a:path w="41579" h="39994" extrusionOk="0">
                  <a:moveTo>
                    <a:pt x="21576" y="8911"/>
                  </a:moveTo>
                  <a:cubicBezTo>
                    <a:pt x="23002" y="8911"/>
                    <a:pt x="24441" y="9186"/>
                    <a:pt x="25812" y="9751"/>
                  </a:cubicBezTo>
                  <a:cubicBezTo>
                    <a:pt x="29954" y="11472"/>
                    <a:pt x="32656" y="15513"/>
                    <a:pt x="32656" y="19999"/>
                  </a:cubicBezTo>
                  <a:cubicBezTo>
                    <a:pt x="32656" y="26118"/>
                    <a:pt x="27698" y="31076"/>
                    <a:pt x="21580" y="31076"/>
                  </a:cubicBezTo>
                  <a:cubicBezTo>
                    <a:pt x="17093" y="31076"/>
                    <a:pt x="13052" y="28386"/>
                    <a:pt x="11332" y="24244"/>
                  </a:cubicBezTo>
                  <a:cubicBezTo>
                    <a:pt x="9611" y="20101"/>
                    <a:pt x="10567" y="15334"/>
                    <a:pt x="13728" y="12160"/>
                  </a:cubicBezTo>
                  <a:cubicBezTo>
                    <a:pt x="15852" y="10036"/>
                    <a:pt x="18689" y="8911"/>
                    <a:pt x="21576" y="8911"/>
                  </a:cubicBezTo>
                  <a:close/>
                  <a:moveTo>
                    <a:pt x="21603" y="0"/>
                  </a:moveTo>
                  <a:cubicBezTo>
                    <a:pt x="21595" y="0"/>
                    <a:pt x="21588" y="0"/>
                    <a:pt x="21580" y="0"/>
                  </a:cubicBezTo>
                  <a:cubicBezTo>
                    <a:pt x="13486" y="0"/>
                    <a:pt x="6195" y="4869"/>
                    <a:pt x="3098" y="12339"/>
                  </a:cubicBezTo>
                  <a:cubicBezTo>
                    <a:pt x="0" y="19821"/>
                    <a:pt x="1721" y="28425"/>
                    <a:pt x="7431" y="34135"/>
                  </a:cubicBezTo>
                  <a:cubicBezTo>
                    <a:pt x="11258" y="37962"/>
                    <a:pt x="16373" y="39994"/>
                    <a:pt x="21576" y="39994"/>
                  </a:cubicBezTo>
                  <a:cubicBezTo>
                    <a:pt x="24154" y="39994"/>
                    <a:pt x="26753" y="39495"/>
                    <a:pt x="29228" y="38469"/>
                  </a:cubicBezTo>
                  <a:cubicBezTo>
                    <a:pt x="36710" y="35384"/>
                    <a:pt x="41579" y="28081"/>
                    <a:pt x="41579" y="19999"/>
                  </a:cubicBezTo>
                  <a:cubicBezTo>
                    <a:pt x="41579" y="8956"/>
                    <a:pt x="32631" y="0"/>
                    <a:pt x="21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06;p40">
              <a:extLst>
                <a:ext uri="{FF2B5EF4-FFF2-40B4-BE49-F238E27FC236}">
                  <a16:creationId xmlns:a16="http://schemas.microsoft.com/office/drawing/2014/main" id="{86EF5A01-529E-56D7-5084-5E01689A0D30}"/>
                </a:ext>
              </a:extLst>
            </p:cNvPr>
            <p:cNvSpPr/>
            <p:nvPr/>
          </p:nvSpPr>
          <p:spPr>
            <a:xfrm>
              <a:off x="1418241" y="2587838"/>
              <a:ext cx="399444" cy="388210"/>
            </a:xfrm>
            <a:custGeom>
              <a:avLst/>
              <a:gdLst/>
              <a:ahLst/>
              <a:cxnLst/>
              <a:rect l="l" t="t" r="r" b="b"/>
              <a:pathLst>
                <a:path w="8605" h="8363" extrusionOk="0">
                  <a:moveTo>
                    <a:pt x="408" y="1"/>
                  </a:moveTo>
                  <a:cubicBezTo>
                    <a:pt x="179" y="1"/>
                    <a:pt x="0" y="192"/>
                    <a:pt x="0" y="408"/>
                  </a:cubicBezTo>
                  <a:lnTo>
                    <a:pt x="0" y="7954"/>
                  </a:lnTo>
                  <a:cubicBezTo>
                    <a:pt x="0" y="8184"/>
                    <a:pt x="179" y="8362"/>
                    <a:pt x="408" y="8362"/>
                  </a:cubicBezTo>
                  <a:lnTo>
                    <a:pt x="8196" y="8362"/>
                  </a:lnTo>
                  <a:cubicBezTo>
                    <a:pt x="8426" y="8362"/>
                    <a:pt x="8604" y="8184"/>
                    <a:pt x="8604" y="7954"/>
                  </a:cubicBezTo>
                  <a:lnTo>
                    <a:pt x="8604" y="408"/>
                  </a:lnTo>
                  <a:cubicBezTo>
                    <a:pt x="8604" y="192"/>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07;p40">
              <a:extLst>
                <a:ext uri="{FF2B5EF4-FFF2-40B4-BE49-F238E27FC236}">
                  <a16:creationId xmlns:a16="http://schemas.microsoft.com/office/drawing/2014/main" id="{4B073A7D-AFB9-3DFA-2A8B-F13A7D27A408}"/>
                </a:ext>
              </a:extLst>
            </p:cNvPr>
            <p:cNvSpPr/>
            <p:nvPr/>
          </p:nvSpPr>
          <p:spPr>
            <a:xfrm>
              <a:off x="598185" y="2820541"/>
              <a:ext cx="544971" cy="541721"/>
            </a:xfrm>
            <a:custGeom>
              <a:avLst/>
              <a:gdLst/>
              <a:ahLst/>
              <a:cxnLst/>
              <a:rect l="l" t="t" r="r" b="b"/>
              <a:pathLst>
                <a:path w="11740" h="11670" extrusionOk="0">
                  <a:moveTo>
                    <a:pt x="5964" y="0"/>
                  </a:moveTo>
                  <a:cubicBezTo>
                    <a:pt x="5860" y="0"/>
                    <a:pt x="5755" y="42"/>
                    <a:pt x="5672" y="124"/>
                  </a:cubicBezTo>
                  <a:lnTo>
                    <a:pt x="166" y="5644"/>
                  </a:lnTo>
                  <a:cubicBezTo>
                    <a:pt x="0" y="5796"/>
                    <a:pt x="0" y="6051"/>
                    <a:pt x="166" y="6217"/>
                  </a:cubicBezTo>
                  <a:lnTo>
                    <a:pt x="5494" y="11545"/>
                  </a:lnTo>
                  <a:cubicBezTo>
                    <a:pt x="5577" y="11628"/>
                    <a:pt x="5682" y="11669"/>
                    <a:pt x="5785" y="11669"/>
                  </a:cubicBezTo>
                  <a:cubicBezTo>
                    <a:pt x="5889" y="11669"/>
                    <a:pt x="5991" y="11628"/>
                    <a:pt x="6067" y="11545"/>
                  </a:cubicBezTo>
                  <a:lnTo>
                    <a:pt x="11586" y="6039"/>
                  </a:lnTo>
                  <a:cubicBezTo>
                    <a:pt x="11739" y="5873"/>
                    <a:pt x="11739" y="5618"/>
                    <a:pt x="11586" y="5452"/>
                  </a:cubicBezTo>
                  <a:lnTo>
                    <a:pt x="6246" y="124"/>
                  </a:lnTo>
                  <a:cubicBezTo>
                    <a:pt x="6169" y="42"/>
                    <a:pt x="6067" y="0"/>
                    <a:pt x="5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08;p40">
              <a:extLst>
                <a:ext uri="{FF2B5EF4-FFF2-40B4-BE49-F238E27FC236}">
                  <a16:creationId xmlns:a16="http://schemas.microsoft.com/office/drawing/2014/main" id="{DDD78015-3210-C2AA-E7D2-3FA79F00CD2F}"/>
                </a:ext>
              </a:extLst>
            </p:cNvPr>
            <p:cNvSpPr/>
            <p:nvPr/>
          </p:nvSpPr>
          <p:spPr>
            <a:xfrm>
              <a:off x="367385" y="3638694"/>
              <a:ext cx="388210" cy="400001"/>
            </a:xfrm>
            <a:custGeom>
              <a:avLst/>
              <a:gdLst/>
              <a:ahLst/>
              <a:cxnLst/>
              <a:rect l="l" t="t" r="r" b="b"/>
              <a:pathLst>
                <a:path w="8363" h="8617" extrusionOk="0">
                  <a:moveTo>
                    <a:pt x="409" y="0"/>
                  </a:moveTo>
                  <a:cubicBezTo>
                    <a:pt x="179" y="0"/>
                    <a:pt x="1" y="179"/>
                    <a:pt x="1" y="408"/>
                  </a:cubicBezTo>
                  <a:lnTo>
                    <a:pt x="1" y="8209"/>
                  </a:lnTo>
                  <a:cubicBezTo>
                    <a:pt x="1" y="8425"/>
                    <a:pt x="179" y="8617"/>
                    <a:pt x="409" y="8617"/>
                  </a:cubicBezTo>
                  <a:lnTo>
                    <a:pt x="7955" y="8617"/>
                  </a:lnTo>
                  <a:cubicBezTo>
                    <a:pt x="8171" y="8617"/>
                    <a:pt x="8363" y="8425"/>
                    <a:pt x="8363" y="8209"/>
                  </a:cubicBezTo>
                  <a:lnTo>
                    <a:pt x="8363" y="408"/>
                  </a:lnTo>
                  <a:cubicBezTo>
                    <a:pt x="8363" y="179"/>
                    <a:pt x="8171" y="0"/>
                    <a:pt x="7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09;p40">
              <a:extLst>
                <a:ext uri="{FF2B5EF4-FFF2-40B4-BE49-F238E27FC236}">
                  <a16:creationId xmlns:a16="http://schemas.microsoft.com/office/drawing/2014/main" id="{A2FEB7EB-9D5C-C951-87D1-15A53DD644A9}"/>
                </a:ext>
              </a:extLst>
            </p:cNvPr>
            <p:cNvSpPr/>
            <p:nvPr/>
          </p:nvSpPr>
          <p:spPr>
            <a:xfrm>
              <a:off x="598185" y="4314987"/>
              <a:ext cx="544971" cy="541443"/>
            </a:xfrm>
            <a:custGeom>
              <a:avLst/>
              <a:gdLst/>
              <a:ahLst/>
              <a:cxnLst/>
              <a:rect l="l" t="t" r="r" b="b"/>
              <a:pathLst>
                <a:path w="11740" h="11664" extrusionOk="0">
                  <a:moveTo>
                    <a:pt x="5785" y="0"/>
                  </a:moveTo>
                  <a:cubicBezTo>
                    <a:pt x="5682" y="0"/>
                    <a:pt x="5577" y="38"/>
                    <a:pt x="5494" y="115"/>
                  </a:cubicBezTo>
                  <a:lnTo>
                    <a:pt x="166" y="5456"/>
                  </a:lnTo>
                  <a:cubicBezTo>
                    <a:pt x="0" y="5609"/>
                    <a:pt x="0" y="5876"/>
                    <a:pt x="166" y="6029"/>
                  </a:cubicBezTo>
                  <a:lnTo>
                    <a:pt x="5672" y="11548"/>
                  </a:lnTo>
                  <a:cubicBezTo>
                    <a:pt x="5755" y="11625"/>
                    <a:pt x="5860" y="11663"/>
                    <a:pt x="5965" y="11663"/>
                  </a:cubicBezTo>
                  <a:cubicBezTo>
                    <a:pt x="6070" y="11663"/>
                    <a:pt x="6176" y="11625"/>
                    <a:pt x="6258" y="11548"/>
                  </a:cubicBezTo>
                  <a:lnTo>
                    <a:pt x="11586" y="6208"/>
                  </a:lnTo>
                  <a:cubicBezTo>
                    <a:pt x="11739" y="6055"/>
                    <a:pt x="11739" y="5787"/>
                    <a:pt x="11586" y="5634"/>
                  </a:cubicBezTo>
                  <a:lnTo>
                    <a:pt x="6067" y="115"/>
                  </a:lnTo>
                  <a:cubicBezTo>
                    <a:pt x="5991" y="38"/>
                    <a:pt x="5889" y="0"/>
                    <a:pt x="5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10;p40">
              <a:extLst>
                <a:ext uri="{FF2B5EF4-FFF2-40B4-BE49-F238E27FC236}">
                  <a16:creationId xmlns:a16="http://schemas.microsoft.com/office/drawing/2014/main" id="{77D15408-B057-3818-16F5-EDA0554B0A56}"/>
                </a:ext>
              </a:extLst>
            </p:cNvPr>
            <p:cNvSpPr/>
            <p:nvPr/>
          </p:nvSpPr>
          <p:spPr>
            <a:xfrm>
              <a:off x="1418241" y="4701341"/>
              <a:ext cx="399444" cy="387607"/>
            </a:xfrm>
            <a:custGeom>
              <a:avLst/>
              <a:gdLst/>
              <a:ahLst/>
              <a:cxnLst/>
              <a:rect l="l" t="t" r="r" b="b"/>
              <a:pathLst>
                <a:path w="8605" h="8350" extrusionOk="0">
                  <a:moveTo>
                    <a:pt x="408" y="1"/>
                  </a:moveTo>
                  <a:cubicBezTo>
                    <a:pt x="179" y="1"/>
                    <a:pt x="0" y="179"/>
                    <a:pt x="0" y="408"/>
                  </a:cubicBezTo>
                  <a:lnTo>
                    <a:pt x="0" y="7942"/>
                  </a:lnTo>
                  <a:cubicBezTo>
                    <a:pt x="0" y="8171"/>
                    <a:pt x="179" y="8349"/>
                    <a:pt x="408" y="8349"/>
                  </a:cubicBezTo>
                  <a:lnTo>
                    <a:pt x="8196" y="8349"/>
                  </a:lnTo>
                  <a:cubicBezTo>
                    <a:pt x="8426" y="8349"/>
                    <a:pt x="8604" y="8171"/>
                    <a:pt x="8604" y="7942"/>
                  </a:cubicBezTo>
                  <a:lnTo>
                    <a:pt x="8604" y="408"/>
                  </a:lnTo>
                  <a:cubicBezTo>
                    <a:pt x="8604" y="179"/>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11;p40">
              <a:extLst>
                <a:ext uri="{FF2B5EF4-FFF2-40B4-BE49-F238E27FC236}">
                  <a16:creationId xmlns:a16="http://schemas.microsoft.com/office/drawing/2014/main" id="{CEB1950F-299A-175A-3EEA-20993DCFE047}"/>
                </a:ext>
              </a:extLst>
            </p:cNvPr>
            <p:cNvSpPr/>
            <p:nvPr/>
          </p:nvSpPr>
          <p:spPr>
            <a:xfrm>
              <a:off x="2092166" y="4314987"/>
              <a:ext cx="545574" cy="541443"/>
            </a:xfrm>
            <a:custGeom>
              <a:avLst/>
              <a:gdLst/>
              <a:ahLst/>
              <a:cxnLst/>
              <a:rect l="l" t="t" r="r" b="b"/>
              <a:pathLst>
                <a:path w="11753" h="11664" extrusionOk="0">
                  <a:moveTo>
                    <a:pt x="5967" y="0"/>
                  </a:moveTo>
                  <a:cubicBezTo>
                    <a:pt x="5864" y="0"/>
                    <a:pt x="5762" y="38"/>
                    <a:pt x="5685" y="115"/>
                  </a:cubicBezTo>
                  <a:lnTo>
                    <a:pt x="166" y="5634"/>
                  </a:lnTo>
                  <a:cubicBezTo>
                    <a:pt x="1" y="5787"/>
                    <a:pt x="1" y="6055"/>
                    <a:pt x="166" y="6208"/>
                  </a:cubicBezTo>
                  <a:lnTo>
                    <a:pt x="5494" y="11548"/>
                  </a:lnTo>
                  <a:cubicBezTo>
                    <a:pt x="5577" y="11625"/>
                    <a:pt x="5682" y="11663"/>
                    <a:pt x="5787" y="11663"/>
                  </a:cubicBezTo>
                  <a:cubicBezTo>
                    <a:pt x="5893" y="11663"/>
                    <a:pt x="5998" y="11625"/>
                    <a:pt x="6081" y="11548"/>
                  </a:cubicBezTo>
                  <a:lnTo>
                    <a:pt x="11587" y="6029"/>
                  </a:lnTo>
                  <a:cubicBezTo>
                    <a:pt x="11753" y="5876"/>
                    <a:pt x="11753" y="5609"/>
                    <a:pt x="11587" y="5456"/>
                  </a:cubicBezTo>
                  <a:lnTo>
                    <a:pt x="6259" y="115"/>
                  </a:lnTo>
                  <a:cubicBezTo>
                    <a:pt x="6176" y="38"/>
                    <a:pt x="6071" y="0"/>
                    <a:pt x="5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12;p40">
              <a:extLst>
                <a:ext uri="{FF2B5EF4-FFF2-40B4-BE49-F238E27FC236}">
                  <a16:creationId xmlns:a16="http://schemas.microsoft.com/office/drawing/2014/main" id="{A1CF474D-3E8E-A33A-02CF-8A3DF4276709}"/>
                </a:ext>
              </a:extLst>
            </p:cNvPr>
            <p:cNvSpPr/>
            <p:nvPr/>
          </p:nvSpPr>
          <p:spPr>
            <a:xfrm>
              <a:off x="2480330" y="3638694"/>
              <a:ext cx="388164" cy="400001"/>
            </a:xfrm>
            <a:custGeom>
              <a:avLst/>
              <a:gdLst/>
              <a:ahLst/>
              <a:cxnLst/>
              <a:rect l="l" t="t" r="r" b="b"/>
              <a:pathLst>
                <a:path w="8362" h="8617" extrusionOk="0">
                  <a:moveTo>
                    <a:pt x="408" y="0"/>
                  </a:moveTo>
                  <a:cubicBezTo>
                    <a:pt x="191" y="0"/>
                    <a:pt x="0" y="179"/>
                    <a:pt x="0" y="408"/>
                  </a:cubicBezTo>
                  <a:lnTo>
                    <a:pt x="0" y="8209"/>
                  </a:lnTo>
                  <a:cubicBezTo>
                    <a:pt x="0" y="8425"/>
                    <a:pt x="191" y="8617"/>
                    <a:pt x="408" y="8617"/>
                  </a:cubicBezTo>
                  <a:lnTo>
                    <a:pt x="7954" y="8617"/>
                  </a:lnTo>
                  <a:cubicBezTo>
                    <a:pt x="8183" y="8617"/>
                    <a:pt x="8362" y="8425"/>
                    <a:pt x="8362" y="8209"/>
                  </a:cubicBezTo>
                  <a:lnTo>
                    <a:pt x="8362" y="408"/>
                  </a:lnTo>
                  <a:cubicBezTo>
                    <a:pt x="8362" y="179"/>
                    <a:pt x="8183" y="0"/>
                    <a:pt x="7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13;p40">
              <a:extLst>
                <a:ext uri="{FF2B5EF4-FFF2-40B4-BE49-F238E27FC236}">
                  <a16:creationId xmlns:a16="http://schemas.microsoft.com/office/drawing/2014/main" id="{C6CC8BE0-B1CE-BA5E-44F2-E5C534591651}"/>
                </a:ext>
              </a:extLst>
            </p:cNvPr>
            <p:cNvSpPr/>
            <p:nvPr/>
          </p:nvSpPr>
          <p:spPr>
            <a:xfrm>
              <a:off x="2092166" y="2820959"/>
              <a:ext cx="545574" cy="541304"/>
            </a:xfrm>
            <a:custGeom>
              <a:avLst/>
              <a:gdLst/>
              <a:ahLst/>
              <a:cxnLst/>
              <a:rect l="l" t="t" r="r" b="b"/>
              <a:pathLst>
                <a:path w="11753" h="11661" extrusionOk="0">
                  <a:moveTo>
                    <a:pt x="5787" y="1"/>
                  </a:moveTo>
                  <a:cubicBezTo>
                    <a:pt x="5682" y="1"/>
                    <a:pt x="5577" y="39"/>
                    <a:pt x="5494" y="115"/>
                  </a:cubicBezTo>
                  <a:lnTo>
                    <a:pt x="166" y="5443"/>
                  </a:lnTo>
                  <a:cubicBezTo>
                    <a:pt x="1" y="5609"/>
                    <a:pt x="1" y="5864"/>
                    <a:pt x="166" y="6030"/>
                  </a:cubicBezTo>
                  <a:lnTo>
                    <a:pt x="5685" y="11536"/>
                  </a:lnTo>
                  <a:cubicBezTo>
                    <a:pt x="5762" y="11619"/>
                    <a:pt x="5864" y="11660"/>
                    <a:pt x="5967" y="11660"/>
                  </a:cubicBezTo>
                  <a:cubicBezTo>
                    <a:pt x="6071" y="11660"/>
                    <a:pt x="6176" y="11619"/>
                    <a:pt x="6259" y="11536"/>
                  </a:cubicBezTo>
                  <a:lnTo>
                    <a:pt x="11587" y="6208"/>
                  </a:lnTo>
                  <a:cubicBezTo>
                    <a:pt x="11753" y="6042"/>
                    <a:pt x="11753" y="5787"/>
                    <a:pt x="11587" y="5635"/>
                  </a:cubicBezTo>
                  <a:lnTo>
                    <a:pt x="6081" y="115"/>
                  </a:lnTo>
                  <a:cubicBezTo>
                    <a:pt x="5998" y="39"/>
                    <a:pt x="5893" y="1"/>
                    <a:pt x="5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914;p40">
            <a:extLst>
              <a:ext uri="{FF2B5EF4-FFF2-40B4-BE49-F238E27FC236}">
                <a16:creationId xmlns:a16="http://schemas.microsoft.com/office/drawing/2014/main" id="{9D0D19F9-9FCE-B609-442E-8CDC72599E0E}"/>
              </a:ext>
            </a:extLst>
          </p:cNvPr>
          <p:cNvGrpSpPr/>
          <p:nvPr/>
        </p:nvGrpSpPr>
        <p:grpSpPr>
          <a:xfrm>
            <a:off x="444209" y="463295"/>
            <a:ext cx="781048" cy="781396"/>
            <a:chOff x="369195" y="1138234"/>
            <a:chExt cx="1250276" cy="1250833"/>
          </a:xfrm>
        </p:grpSpPr>
        <p:sp>
          <p:nvSpPr>
            <p:cNvPr id="16" name="Google Shape;915;p40">
              <a:extLst>
                <a:ext uri="{FF2B5EF4-FFF2-40B4-BE49-F238E27FC236}">
                  <a16:creationId xmlns:a16="http://schemas.microsoft.com/office/drawing/2014/main" id="{714C2425-C8E1-B510-0F06-337D0067A339}"/>
                </a:ext>
              </a:extLst>
            </p:cNvPr>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16;p40">
              <a:extLst>
                <a:ext uri="{FF2B5EF4-FFF2-40B4-BE49-F238E27FC236}">
                  <a16:creationId xmlns:a16="http://schemas.microsoft.com/office/drawing/2014/main" id="{C2E27023-6836-C884-4BED-E6B33003C1EA}"/>
                </a:ext>
              </a:extLst>
            </p:cNvPr>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17;p40">
              <a:extLst>
                <a:ext uri="{FF2B5EF4-FFF2-40B4-BE49-F238E27FC236}">
                  <a16:creationId xmlns:a16="http://schemas.microsoft.com/office/drawing/2014/main" id="{2CF9272E-C9D6-3367-6186-0D25514FBE07}"/>
                </a:ext>
              </a:extLst>
            </p:cNvPr>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18;p40">
              <a:extLst>
                <a:ext uri="{FF2B5EF4-FFF2-40B4-BE49-F238E27FC236}">
                  <a16:creationId xmlns:a16="http://schemas.microsoft.com/office/drawing/2014/main" id="{4B81DB4B-422D-9C05-7195-B2C36B2B044B}"/>
                </a:ext>
              </a:extLst>
            </p:cNvPr>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19;p40">
              <a:extLst>
                <a:ext uri="{FF2B5EF4-FFF2-40B4-BE49-F238E27FC236}">
                  <a16:creationId xmlns:a16="http://schemas.microsoft.com/office/drawing/2014/main" id="{F5F49F3E-CBFF-C0A2-32EC-99FE8D401FAC}"/>
                </a:ext>
              </a:extLst>
            </p:cNvPr>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20;p40">
              <a:extLst>
                <a:ext uri="{FF2B5EF4-FFF2-40B4-BE49-F238E27FC236}">
                  <a16:creationId xmlns:a16="http://schemas.microsoft.com/office/drawing/2014/main" id="{BED878F1-D504-89FD-AA65-103C9D8E73B4}"/>
                </a:ext>
              </a:extLst>
            </p:cNvPr>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21;p40">
              <a:extLst>
                <a:ext uri="{FF2B5EF4-FFF2-40B4-BE49-F238E27FC236}">
                  <a16:creationId xmlns:a16="http://schemas.microsoft.com/office/drawing/2014/main" id="{4F5AA4ED-DEE3-51FE-205F-118ED190E9F0}"/>
                </a:ext>
              </a:extLst>
            </p:cNvPr>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22;p40">
              <a:extLst>
                <a:ext uri="{FF2B5EF4-FFF2-40B4-BE49-F238E27FC236}">
                  <a16:creationId xmlns:a16="http://schemas.microsoft.com/office/drawing/2014/main" id="{327B0B6D-869A-28E1-EEE4-21039175BECF}"/>
                </a:ext>
              </a:extLst>
            </p:cNvPr>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23;p40">
              <a:extLst>
                <a:ext uri="{FF2B5EF4-FFF2-40B4-BE49-F238E27FC236}">
                  <a16:creationId xmlns:a16="http://schemas.microsoft.com/office/drawing/2014/main" id="{690BED96-C585-C8A6-28A2-E7FA069A3FB9}"/>
                </a:ext>
              </a:extLst>
            </p:cNvPr>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894;p40">
            <a:extLst>
              <a:ext uri="{FF2B5EF4-FFF2-40B4-BE49-F238E27FC236}">
                <a16:creationId xmlns:a16="http://schemas.microsoft.com/office/drawing/2014/main" id="{4FB404F6-2745-E81A-69A5-079BFDCED9B2}"/>
              </a:ext>
            </a:extLst>
          </p:cNvPr>
          <p:cNvGrpSpPr/>
          <p:nvPr/>
        </p:nvGrpSpPr>
        <p:grpSpPr>
          <a:xfrm>
            <a:off x="7979039" y="-12888"/>
            <a:ext cx="1190638" cy="1191169"/>
            <a:chOff x="369195" y="1138234"/>
            <a:chExt cx="1250276" cy="1250833"/>
          </a:xfrm>
        </p:grpSpPr>
        <p:sp>
          <p:nvSpPr>
            <p:cNvPr id="26" name="Google Shape;895;p40">
              <a:extLst>
                <a:ext uri="{FF2B5EF4-FFF2-40B4-BE49-F238E27FC236}">
                  <a16:creationId xmlns:a16="http://schemas.microsoft.com/office/drawing/2014/main" id="{753E7F89-4366-1970-66C8-BF4464F0DC9E}"/>
                </a:ext>
              </a:extLst>
            </p:cNvPr>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96;p40">
              <a:extLst>
                <a:ext uri="{FF2B5EF4-FFF2-40B4-BE49-F238E27FC236}">
                  <a16:creationId xmlns:a16="http://schemas.microsoft.com/office/drawing/2014/main" id="{B2869B66-B09F-03B0-6912-836D3456D5DF}"/>
                </a:ext>
              </a:extLst>
            </p:cNvPr>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97;p40">
              <a:extLst>
                <a:ext uri="{FF2B5EF4-FFF2-40B4-BE49-F238E27FC236}">
                  <a16:creationId xmlns:a16="http://schemas.microsoft.com/office/drawing/2014/main" id="{2A6CB4D9-AFE4-15CF-7189-5BC4CE209DE1}"/>
                </a:ext>
              </a:extLst>
            </p:cNvPr>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98;p40">
              <a:extLst>
                <a:ext uri="{FF2B5EF4-FFF2-40B4-BE49-F238E27FC236}">
                  <a16:creationId xmlns:a16="http://schemas.microsoft.com/office/drawing/2014/main" id="{270C56CC-6D91-0B1F-4311-1783EF520654}"/>
                </a:ext>
              </a:extLst>
            </p:cNvPr>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99;p40">
              <a:extLst>
                <a:ext uri="{FF2B5EF4-FFF2-40B4-BE49-F238E27FC236}">
                  <a16:creationId xmlns:a16="http://schemas.microsoft.com/office/drawing/2014/main" id="{409CE406-9F4B-AA59-FA0C-5F408062B4D9}"/>
                </a:ext>
              </a:extLst>
            </p:cNvPr>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00;p40">
              <a:extLst>
                <a:ext uri="{FF2B5EF4-FFF2-40B4-BE49-F238E27FC236}">
                  <a16:creationId xmlns:a16="http://schemas.microsoft.com/office/drawing/2014/main" id="{B235434D-6966-E1E6-4559-8FEAF199642D}"/>
                </a:ext>
              </a:extLst>
            </p:cNvPr>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01;p40">
              <a:extLst>
                <a:ext uri="{FF2B5EF4-FFF2-40B4-BE49-F238E27FC236}">
                  <a16:creationId xmlns:a16="http://schemas.microsoft.com/office/drawing/2014/main" id="{C33B9EC3-E0CD-429F-67A0-B1030F4533D6}"/>
                </a:ext>
              </a:extLst>
            </p:cNvPr>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02;p40">
              <a:extLst>
                <a:ext uri="{FF2B5EF4-FFF2-40B4-BE49-F238E27FC236}">
                  <a16:creationId xmlns:a16="http://schemas.microsoft.com/office/drawing/2014/main" id="{3C952D35-7D21-CB75-58AD-A5D130C9A80D}"/>
                </a:ext>
              </a:extLst>
            </p:cNvPr>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03;p40">
              <a:extLst>
                <a:ext uri="{FF2B5EF4-FFF2-40B4-BE49-F238E27FC236}">
                  <a16:creationId xmlns:a16="http://schemas.microsoft.com/office/drawing/2014/main" id="{35F12E08-DA2D-4A24-D713-758C693DE5FD}"/>
                </a:ext>
              </a:extLst>
            </p:cNvPr>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Title 1">
            <a:extLst>
              <a:ext uri="{FF2B5EF4-FFF2-40B4-BE49-F238E27FC236}">
                <a16:creationId xmlns:a16="http://schemas.microsoft.com/office/drawing/2014/main" id="{5BA1DF7E-4DFC-50CE-0038-50EF44CA4EAB}"/>
              </a:ext>
            </a:extLst>
          </p:cNvPr>
          <p:cNvSpPr txBox="1">
            <a:spLocks/>
          </p:cNvSpPr>
          <p:nvPr/>
        </p:nvSpPr>
        <p:spPr>
          <a:xfrm>
            <a:off x="445493" y="1371299"/>
            <a:ext cx="2634394" cy="6805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IBM Plex Sans"/>
              <a:buNone/>
              <a:defRPr sz="5600" b="1" i="0" u="none" strike="noStrike" cap="none">
                <a:solidFill>
                  <a:schemeClr val="dk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ctr"/>
            <a:r>
              <a:rPr lang="en-US" sz="3600" dirty="0"/>
              <a:t>4.2 </a:t>
            </a:r>
            <a:r>
              <a:rPr lang="en-US" sz="3600" dirty="0" err="1"/>
              <a:t>Giải</a:t>
            </a:r>
            <a:r>
              <a:rPr lang="en-US" sz="3600" dirty="0"/>
              <a:t> </a:t>
            </a:r>
            <a:r>
              <a:rPr lang="en-US" sz="3600" dirty="0" err="1"/>
              <a:t>mã</a:t>
            </a:r>
            <a:endParaRPr lang="en-US" sz="3600" dirty="0"/>
          </a:p>
        </p:txBody>
      </p:sp>
      <p:pic>
        <p:nvPicPr>
          <p:cNvPr id="4" name="Picture 3">
            <a:extLst>
              <a:ext uri="{FF2B5EF4-FFF2-40B4-BE49-F238E27FC236}">
                <a16:creationId xmlns:a16="http://schemas.microsoft.com/office/drawing/2014/main" id="{00BF1B51-800A-7F82-74EA-6D41EA2B0A8B}"/>
              </a:ext>
            </a:extLst>
          </p:cNvPr>
          <p:cNvPicPr>
            <a:picLocks noChangeAspect="1"/>
          </p:cNvPicPr>
          <p:nvPr/>
        </p:nvPicPr>
        <p:blipFill>
          <a:blip r:embed="rId2"/>
          <a:stretch>
            <a:fillRect/>
          </a:stretch>
        </p:blipFill>
        <p:spPr>
          <a:xfrm>
            <a:off x="3079887" y="352252"/>
            <a:ext cx="5165576" cy="4444218"/>
          </a:xfrm>
          <a:prstGeom prst="rect">
            <a:avLst/>
          </a:prstGeom>
        </p:spPr>
      </p:pic>
    </p:spTree>
    <p:extLst>
      <p:ext uri="{BB962C8B-B14F-4D97-AF65-F5344CB8AC3E}">
        <p14:creationId xmlns:p14="http://schemas.microsoft.com/office/powerpoint/2010/main" val="2456917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904;p40">
            <a:extLst>
              <a:ext uri="{FF2B5EF4-FFF2-40B4-BE49-F238E27FC236}">
                <a16:creationId xmlns:a16="http://schemas.microsoft.com/office/drawing/2014/main" id="{E55BAF64-C36F-3038-E79B-DA2DD699BDB1}"/>
              </a:ext>
            </a:extLst>
          </p:cNvPr>
          <p:cNvGrpSpPr/>
          <p:nvPr/>
        </p:nvGrpSpPr>
        <p:grpSpPr>
          <a:xfrm>
            <a:off x="7639353" y="3212766"/>
            <a:ext cx="1954117" cy="1954117"/>
            <a:chOff x="367385" y="2587838"/>
            <a:chExt cx="2501110" cy="2501110"/>
          </a:xfrm>
        </p:grpSpPr>
        <p:sp>
          <p:nvSpPr>
            <p:cNvPr id="6" name="Google Shape;905;p40">
              <a:extLst>
                <a:ext uri="{FF2B5EF4-FFF2-40B4-BE49-F238E27FC236}">
                  <a16:creationId xmlns:a16="http://schemas.microsoft.com/office/drawing/2014/main" id="{6A6D12C2-36A5-807A-2E41-57845494899D}"/>
                </a:ext>
              </a:extLst>
            </p:cNvPr>
            <p:cNvSpPr/>
            <p:nvPr/>
          </p:nvSpPr>
          <p:spPr>
            <a:xfrm>
              <a:off x="616521" y="2910318"/>
              <a:ext cx="1930097" cy="1856521"/>
            </a:xfrm>
            <a:custGeom>
              <a:avLst/>
              <a:gdLst/>
              <a:ahLst/>
              <a:cxnLst/>
              <a:rect l="l" t="t" r="r" b="b"/>
              <a:pathLst>
                <a:path w="41579" h="39994" extrusionOk="0">
                  <a:moveTo>
                    <a:pt x="21576" y="8911"/>
                  </a:moveTo>
                  <a:cubicBezTo>
                    <a:pt x="23002" y="8911"/>
                    <a:pt x="24441" y="9186"/>
                    <a:pt x="25812" y="9751"/>
                  </a:cubicBezTo>
                  <a:cubicBezTo>
                    <a:pt x="29954" y="11472"/>
                    <a:pt x="32656" y="15513"/>
                    <a:pt x="32656" y="19999"/>
                  </a:cubicBezTo>
                  <a:cubicBezTo>
                    <a:pt x="32656" y="26118"/>
                    <a:pt x="27698" y="31076"/>
                    <a:pt x="21580" y="31076"/>
                  </a:cubicBezTo>
                  <a:cubicBezTo>
                    <a:pt x="17093" y="31076"/>
                    <a:pt x="13052" y="28386"/>
                    <a:pt x="11332" y="24244"/>
                  </a:cubicBezTo>
                  <a:cubicBezTo>
                    <a:pt x="9611" y="20101"/>
                    <a:pt x="10567" y="15334"/>
                    <a:pt x="13728" y="12160"/>
                  </a:cubicBezTo>
                  <a:cubicBezTo>
                    <a:pt x="15852" y="10036"/>
                    <a:pt x="18689" y="8911"/>
                    <a:pt x="21576" y="8911"/>
                  </a:cubicBezTo>
                  <a:close/>
                  <a:moveTo>
                    <a:pt x="21603" y="0"/>
                  </a:moveTo>
                  <a:cubicBezTo>
                    <a:pt x="21595" y="0"/>
                    <a:pt x="21588" y="0"/>
                    <a:pt x="21580" y="0"/>
                  </a:cubicBezTo>
                  <a:cubicBezTo>
                    <a:pt x="13486" y="0"/>
                    <a:pt x="6195" y="4869"/>
                    <a:pt x="3098" y="12339"/>
                  </a:cubicBezTo>
                  <a:cubicBezTo>
                    <a:pt x="0" y="19821"/>
                    <a:pt x="1721" y="28425"/>
                    <a:pt x="7431" y="34135"/>
                  </a:cubicBezTo>
                  <a:cubicBezTo>
                    <a:pt x="11258" y="37962"/>
                    <a:pt x="16373" y="39994"/>
                    <a:pt x="21576" y="39994"/>
                  </a:cubicBezTo>
                  <a:cubicBezTo>
                    <a:pt x="24154" y="39994"/>
                    <a:pt x="26753" y="39495"/>
                    <a:pt x="29228" y="38469"/>
                  </a:cubicBezTo>
                  <a:cubicBezTo>
                    <a:pt x="36710" y="35384"/>
                    <a:pt x="41579" y="28081"/>
                    <a:pt x="41579" y="19999"/>
                  </a:cubicBezTo>
                  <a:cubicBezTo>
                    <a:pt x="41579" y="8956"/>
                    <a:pt x="32631" y="0"/>
                    <a:pt x="21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06;p40">
              <a:extLst>
                <a:ext uri="{FF2B5EF4-FFF2-40B4-BE49-F238E27FC236}">
                  <a16:creationId xmlns:a16="http://schemas.microsoft.com/office/drawing/2014/main" id="{86EF5A01-529E-56D7-5084-5E01689A0D30}"/>
                </a:ext>
              </a:extLst>
            </p:cNvPr>
            <p:cNvSpPr/>
            <p:nvPr/>
          </p:nvSpPr>
          <p:spPr>
            <a:xfrm>
              <a:off x="1418241" y="2587838"/>
              <a:ext cx="399444" cy="388210"/>
            </a:xfrm>
            <a:custGeom>
              <a:avLst/>
              <a:gdLst/>
              <a:ahLst/>
              <a:cxnLst/>
              <a:rect l="l" t="t" r="r" b="b"/>
              <a:pathLst>
                <a:path w="8605" h="8363" extrusionOk="0">
                  <a:moveTo>
                    <a:pt x="408" y="1"/>
                  </a:moveTo>
                  <a:cubicBezTo>
                    <a:pt x="179" y="1"/>
                    <a:pt x="0" y="192"/>
                    <a:pt x="0" y="408"/>
                  </a:cubicBezTo>
                  <a:lnTo>
                    <a:pt x="0" y="7954"/>
                  </a:lnTo>
                  <a:cubicBezTo>
                    <a:pt x="0" y="8184"/>
                    <a:pt x="179" y="8362"/>
                    <a:pt x="408" y="8362"/>
                  </a:cubicBezTo>
                  <a:lnTo>
                    <a:pt x="8196" y="8362"/>
                  </a:lnTo>
                  <a:cubicBezTo>
                    <a:pt x="8426" y="8362"/>
                    <a:pt x="8604" y="8184"/>
                    <a:pt x="8604" y="7954"/>
                  </a:cubicBezTo>
                  <a:lnTo>
                    <a:pt x="8604" y="408"/>
                  </a:lnTo>
                  <a:cubicBezTo>
                    <a:pt x="8604" y="192"/>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07;p40">
              <a:extLst>
                <a:ext uri="{FF2B5EF4-FFF2-40B4-BE49-F238E27FC236}">
                  <a16:creationId xmlns:a16="http://schemas.microsoft.com/office/drawing/2014/main" id="{4B073A7D-AFB9-3DFA-2A8B-F13A7D27A408}"/>
                </a:ext>
              </a:extLst>
            </p:cNvPr>
            <p:cNvSpPr/>
            <p:nvPr/>
          </p:nvSpPr>
          <p:spPr>
            <a:xfrm>
              <a:off x="598185" y="2820541"/>
              <a:ext cx="544971" cy="541721"/>
            </a:xfrm>
            <a:custGeom>
              <a:avLst/>
              <a:gdLst/>
              <a:ahLst/>
              <a:cxnLst/>
              <a:rect l="l" t="t" r="r" b="b"/>
              <a:pathLst>
                <a:path w="11740" h="11670" extrusionOk="0">
                  <a:moveTo>
                    <a:pt x="5964" y="0"/>
                  </a:moveTo>
                  <a:cubicBezTo>
                    <a:pt x="5860" y="0"/>
                    <a:pt x="5755" y="42"/>
                    <a:pt x="5672" y="124"/>
                  </a:cubicBezTo>
                  <a:lnTo>
                    <a:pt x="166" y="5644"/>
                  </a:lnTo>
                  <a:cubicBezTo>
                    <a:pt x="0" y="5796"/>
                    <a:pt x="0" y="6051"/>
                    <a:pt x="166" y="6217"/>
                  </a:cubicBezTo>
                  <a:lnTo>
                    <a:pt x="5494" y="11545"/>
                  </a:lnTo>
                  <a:cubicBezTo>
                    <a:pt x="5577" y="11628"/>
                    <a:pt x="5682" y="11669"/>
                    <a:pt x="5785" y="11669"/>
                  </a:cubicBezTo>
                  <a:cubicBezTo>
                    <a:pt x="5889" y="11669"/>
                    <a:pt x="5991" y="11628"/>
                    <a:pt x="6067" y="11545"/>
                  </a:cubicBezTo>
                  <a:lnTo>
                    <a:pt x="11586" y="6039"/>
                  </a:lnTo>
                  <a:cubicBezTo>
                    <a:pt x="11739" y="5873"/>
                    <a:pt x="11739" y="5618"/>
                    <a:pt x="11586" y="5452"/>
                  </a:cubicBezTo>
                  <a:lnTo>
                    <a:pt x="6246" y="124"/>
                  </a:lnTo>
                  <a:cubicBezTo>
                    <a:pt x="6169" y="42"/>
                    <a:pt x="6067" y="0"/>
                    <a:pt x="5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08;p40">
              <a:extLst>
                <a:ext uri="{FF2B5EF4-FFF2-40B4-BE49-F238E27FC236}">
                  <a16:creationId xmlns:a16="http://schemas.microsoft.com/office/drawing/2014/main" id="{DDD78015-3210-C2AA-E7D2-3FA79F00CD2F}"/>
                </a:ext>
              </a:extLst>
            </p:cNvPr>
            <p:cNvSpPr/>
            <p:nvPr/>
          </p:nvSpPr>
          <p:spPr>
            <a:xfrm>
              <a:off x="367385" y="3638694"/>
              <a:ext cx="388210" cy="400001"/>
            </a:xfrm>
            <a:custGeom>
              <a:avLst/>
              <a:gdLst/>
              <a:ahLst/>
              <a:cxnLst/>
              <a:rect l="l" t="t" r="r" b="b"/>
              <a:pathLst>
                <a:path w="8363" h="8617" extrusionOk="0">
                  <a:moveTo>
                    <a:pt x="409" y="0"/>
                  </a:moveTo>
                  <a:cubicBezTo>
                    <a:pt x="179" y="0"/>
                    <a:pt x="1" y="179"/>
                    <a:pt x="1" y="408"/>
                  </a:cubicBezTo>
                  <a:lnTo>
                    <a:pt x="1" y="8209"/>
                  </a:lnTo>
                  <a:cubicBezTo>
                    <a:pt x="1" y="8425"/>
                    <a:pt x="179" y="8617"/>
                    <a:pt x="409" y="8617"/>
                  </a:cubicBezTo>
                  <a:lnTo>
                    <a:pt x="7955" y="8617"/>
                  </a:lnTo>
                  <a:cubicBezTo>
                    <a:pt x="8171" y="8617"/>
                    <a:pt x="8363" y="8425"/>
                    <a:pt x="8363" y="8209"/>
                  </a:cubicBezTo>
                  <a:lnTo>
                    <a:pt x="8363" y="408"/>
                  </a:lnTo>
                  <a:cubicBezTo>
                    <a:pt x="8363" y="179"/>
                    <a:pt x="8171" y="0"/>
                    <a:pt x="7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09;p40">
              <a:extLst>
                <a:ext uri="{FF2B5EF4-FFF2-40B4-BE49-F238E27FC236}">
                  <a16:creationId xmlns:a16="http://schemas.microsoft.com/office/drawing/2014/main" id="{A2FEB7EB-9D5C-C951-87D1-15A53DD644A9}"/>
                </a:ext>
              </a:extLst>
            </p:cNvPr>
            <p:cNvSpPr/>
            <p:nvPr/>
          </p:nvSpPr>
          <p:spPr>
            <a:xfrm>
              <a:off x="598185" y="4314987"/>
              <a:ext cx="544971" cy="541443"/>
            </a:xfrm>
            <a:custGeom>
              <a:avLst/>
              <a:gdLst/>
              <a:ahLst/>
              <a:cxnLst/>
              <a:rect l="l" t="t" r="r" b="b"/>
              <a:pathLst>
                <a:path w="11740" h="11664" extrusionOk="0">
                  <a:moveTo>
                    <a:pt x="5785" y="0"/>
                  </a:moveTo>
                  <a:cubicBezTo>
                    <a:pt x="5682" y="0"/>
                    <a:pt x="5577" y="38"/>
                    <a:pt x="5494" y="115"/>
                  </a:cubicBezTo>
                  <a:lnTo>
                    <a:pt x="166" y="5456"/>
                  </a:lnTo>
                  <a:cubicBezTo>
                    <a:pt x="0" y="5609"/>
                    <a:pt x="0" y="5876"/>
                    <a:pt x="166" y="6029"/>
                  </a:cubicBezTo>
                  <a:lnTo>
                    <a:pt x="5672" y="11548"/>
                  </a:lnTo>
                  <a:cubicBezTo>
                    <a:pt x="5755" y="11625"/>
                    <a:pt x="5860" y="11663"/>
                    <a:pt x="5965" y="11663"/>
                  </a:cubicBezTo>
                  <a:cubicBezTo>
                    <a:pt x="6070" y="11663"/>
                    <a:pt x="6176" y="11625"/>
                    <a:pt x="6258" y="11548"/>
                  </a:cubicBezTo>
                  <a:lnTo>
                    <a:pt x="11586" y="6208"/>
                  </a:lnTo>
                  <a:cubicBezTo>
                    <a:pt x="11739" y="6055"/>
                    <a:pt x="11739" y="5787"/>
                    <a:pt x="11586" y="5634"/>
                  </a:cubicBezTo>
                  <a:lnTo>
                    <a:pt x="6067" y="115"/>
                  </a:lnTo>
                  <a:cubicBezTo>
                    <a:pt x="5991" y="38"/>
                    <a:pt x="5889" y="0"/>
                    <a:pt x="5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10;p40">
              <a:extLst>
                <a:ext uri="{FF2B5EF4-FFF2-40B4-BE49-F238E27FC236}">
                  <a16:creationId xmlns:a16="http://schemas.microsoft.com/office/drawing/2014/main" id="{77D15408-B057-3818-16F5-EDA0554B0A56}"/>
                </a:ext>
              </a:extLst>
            </p:cNvPr>
            <p:cNvSpPr/>
            <p:nvPr/>
          </p:nvSpPr>
          <p:spPr>
            <a:xfrm>
              <a:off x="1418241" y="4701341"/>
              <a:ext cx="399444" cy="387607"/>
            </a:xfrm>
            <a:custGeom>
              <a:avLst/>
              <a:gdLst/>
              <a:ahLst/>
              <a:cxnLst/>
              <a:rect l="l" t="t" r="r" b="b"/>
              <a:pathLst>
                <a:path w="8605" h="8350" extrusionOk="0">
                  <a:moveTo>
                    <a:pt x="408" y="1"/>
                  </a:moveTo>
                  <a:cubicBezTo>
                    <a:pt x="179" y="1"/>
                    <a:pt x="0" y="179"/>
                    <a:pt x="0" y="408"/>
                  </a:cubicBezTo>
                  <a:lnTo>
                    <a:pt x="0" y="7942"/>
                  </a:lnTo>
                  <a:cubicBezTo>
                    <a:pt x="0" y="8171"/>
                    <a:pt x="179" y="8349"/>
                    <a:pt x="408" y="8349"/>
                  </a:cubicBezTo>
                  <a:lnTo>
                    <a:pt x="8196" y="8349"/>
                  </a:lnTo>
                  <a:cubicBezTo>
                    <a:pt x="8426" y="8349"/>
                    <a:pt x="8604" y="8171"/>
                    <a:pt x="8604" y="7942"/>
                  </a:cubicBezTo>
                  <a:lnTo>
                    <a:pt x="8604" y="408"/>
                  </a:lnTo>
                  <a:cubicBezTo>
                    <a:pt x="8604" y="179"/>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11;p40">
              <a:extLst>
                <a:ext uri="{FF2B5EF4-FFF2-40B4-BE49-F238E27FC236}">
                  <a16:creationId xmlns:a16="http://schemas.microsoft.com/office/drawing/2014/main" id="{CEB1950F-299A-175A-3EEA-20993DCFE047}"/>
                </a:ext>
              </a:extLst>
            </p:cNvPr>
            <p:cNvSpPr/>
            <p:nvPr/>
          </p:nvSpPr>
          <p:spPr>
            <a:xfrm>
              <a:off x="2092166" y="4314987"/>
              <a:ext cx="545574" cy="541443"/>
            </a:xfrm>
            <a:custGeom>
              <a:avLst/>
              <a:gdLst/>
              <a:ahLst/>
              <a:cxnLst/>
              <a:rect l="l" t="t" r="r" b="b"/>
              <a:pathLst>
                <a:path w="11753" h="11664" extrusionOk="0">
                  <a:moveTo>
                    <a:pt x="5967" y="0"/>
                  </a:moveTo>
                  <a:cubicBezTo>
                    <a:pt x="5864" y="0"/>
                    <a:pt x="5762" y="38"/>
                    <a:pt x="5685" y="115"/>
                  </a:cubicBezTo>
                  <a:lnTo>
                    <a:pt x="166" y="5634"/>
                  </a:lnTo>
                  <a:cubicBezTo>
                    <a:pt x="1" y="5787"/>
                    <a:pt x="1" y="6055"/>
                    <a:pt x="166" y="6208"/>
                  </a:cubicBezTo>
                  <a:lnTo>
                    <a:pt x="5494" y="11548"/>
                  </a:lnTo>
                  <a:cubicBezTo>
                    <a:pt x="5577" y="11625"/>
                    <a:pt x="5682" y="11663"/>
                    <a:pt x="5787" y="11663"/>
                  </a:cubicBezTo>
                  <a:cubicBezTo>
                    <a:pt x="5893" y="11663"/>
                    <a:pt x="5998" y="11625"/>
                    <a:pt x="6081" y="11548"/>
                  </a:cubicBezTo>
                  <a:lnTo>
                    <a:pt x="11587" y="6029"/>
                  </a:lnTo>
                  <a:cubicBezTo>
                    <a:pt x="11753" y="5876"/>
                    <a:pt x="11753" y="5609"/>
                    <a:pt x="11587" y="5456"/>
                  </a:cubicBezTo>
                  <a:lnTo>
                    <a:pt x="6259" y="115"/>
                  </a:lnTo>
                  <a:cubicBezTo>
                    <a:pt x="6176" y="38"/>
                    <a:pt x="6071" y="0"/>
                    <a:pt x="5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12;p40">
              <a:extLst>
                <a:ext uri="{FF2B5EF4-FFF2-40B4-BE49-F238E27FC236}">
                  <a16:creationId xmlns:a16="http://schemas.microsoft.com/office/drawing/2014/main" id="{A1CF474D-3E8E-A33A-02CF-8A3DF4276709}"/>
                </a:ext>
              </a:extLst>
            </p:cNvPr>
            <p:cNvSpPr/>
            <p:nvPr/>
          </p:nvSpPr>
          <p:spPr>
            <a:xfrm>
              <a:off x="2480330" y="3638694"/>
              <a:ext cx="388164" cy="400001"/>
            </a:xfrm>
            <a:custGeom>
              <a:avLst/>
              <a:gdLst/>
              <a:ahLst/>
              <a:cxnLst/>
              <a:rect l="l" t="t" r="r" b="b"/>
              <a:pathLst>
                <a:path w="8362" h="8617" extrusionOk="0">
                  <a:moveTo>
                    <a:pt x="408" y="0"/>
                  </a:moveTo>
                  <a:cubicBezTo>
                    <a:pt x="191" y="0"/>
                    <a:pt x="0" y="179"/>
                    <a:pt x="0" y="408"/>
                  </a:cubicBezTo>
                  <a:lnTo>
                    <a:pt x="0" y="8209"/>
                  </a:lnTo>
                  <a:cubicBezTo>
                    <a:pt x="0" y="8425"/>
                    <a:pt x="191" y="8617"/>
                    <a:pt x="408" y="8617"/>
                  </a:cubicBezTo>
                  <a:lnTo>
                    <a:pt x="7954" y="8617"/>
                  </a:lnTo>
                  <a:cubicBezTo>
                    <a:pt x="8183" y="8617"/>
                    <a:pt x="8362" y="8425"/>
                    <a:pt x="8362" y="8209"/>
                  </a:cubicBezTo>
                  <a:lnTo>
                    <a:pt x="8362" y="408"/>
                  </a:lnTo>
                  <a:cubicBezTo>
                    <a:pt x="8362" y="179"/>
                    <a:pt x="8183" y="0"/>
                    <a:pt x="7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13;p40">
              <a:extLst>
                <a:ext uri="{FF2B5EF4-FFF2-40B4-BE49-F238E27FC236}">
                  <a16:creationId xmlns:a16="http://schemas.microsoft.com/office/drawing/2014/main" id="{C6CC8BE0-B1CE-BA5E-44F2-E5C534591651}"/>
                </a:ext>
              </a:extLst>
            </p:cNvPr>
            <p:cNvSpPr/>
            <p:nvPr/>
          </p:nvSpPr>
          <p:spPr>
            <a:xfrm>
              <a:off x="2092166" y="2820959"/>
              <a:ext cx="545574" cy="541304"/>
            </a:xfrm>
            <a:custGeom>
              <a:avLst/>
              <a:gdLst/>
              <a:ahLst/>
              <a:cxnLst/>
              <a:rect l="l" t="t" r="r" b="b"/>
              <a:pathLst>
                <a:path w="11753" h="11661" extrusionOk="0">
                  <a:moveTo>
                    <a:pt x="5787" y="1"/>
                  </a:moveTo>
                  <a:cubicBezTo>
                    <a:pt x="5682" y="1"/>
                    <a:pt x="5577" y="39"/>
                    <a:pt x="5494" y="115"/>
                  </a:cubicBezTo>
                  <a:lnTo>
                    <a:pt x="166" y="5443"/>
                  </a:lnTo>
                  <a:cubicBezTo>
                    <a:pt x="1" y="5609"/>
                    <a:pt x="1" y="5864"/>
                    <a:pt x="166" y="6030"/>
                  </a:cubicBezTo>
                  <a:lnTo>
                    <a:pt x="5685" y="11536"/>
                  </a:lnTo>
                  <a:cubicBezTo>
                    <a:pt x="5762" y="11619"/>
                    <a:pt x="5864" y="11660"/>
                    <a:pt x="5967" y="11660"/>
                  </a:cubicBezTo>
                  <a:cubicBezTo>
                    <a:pt x="6071" y="11660"/>
                    <a:pt x="6176" y="11619"/>
                    <a:pt x="6259" y="11536"/>
                  </a:cubicBezTo>
                  <a:lnTo>
                    <a:pt x="11587" y="6208"/>
                  </a:lnTo>
                  <a:cubicBezTo>
                    <a:pt x="11753" y="6042"/>
                    <a:pt x="11753" y="5787"/>
                    <a:pt x="11587" y="5635"/>
                  </a:cubicBezTo>
                  <a:lnTo>
                    <a:pt x="6081" y="115"/>
                  </a:lnTo>
                  <a:cubicBezTo>
                    <a:pt x="5998" y="39"/>
                    <a:pt x="5893" y="1"/>
                    <a:pt x="5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914;p40">
            <a:extLst>
              <a:ext uri="{FF2B5EF4-FFF2-40B4-BE49-F238E27FC236}">
                <a16:creationId xmlns:a16="http://schemas.microsoft.com/office/drawing/2014/main" id="{9D0D19F9-9FCE-B609-442E-8CDC72599E0E}"/>
              </a:ext>
            </a:extLst>
          </p:cNvPr>
          <p:cNvGrpSpPr/>
          <p:nvPr/>
        </p:nvGrpSpPr>
        <p:grpSpPr>
          <a:xfrm>
            <a:off x="444209" y="463295"/>
            <a:ext cx="781048" cy="781396"/>
            <a:chOff x="369195" y="1138234"/>
            <a:chExt cx="1250276" cy="1250833"/>
          </a:xfrm>
        </p:grpSpPr>
        <p:sp>
          <p:nvSpPr>
            <p:cNvPr id="16" name="Google Shape;915;p40">
              <a:extLst>
                <a:ext uri="{FF2B5EF4-FFF2-40B4-BE49-F238E27FC236}">
                  <a16:creationId xmlns:a16="http://schemas.microsoft.com/office/drawing/2014/main" id="{714C2425-C8E1-B510-0F06-337D0067A339}"/>
                </a:ext>
              </a:extLst>
            </p:cNvPr>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16;p40">
              <a:extLst>
                <a:ext uri="{FF2B5EF4-FFF2-40B4-BE49-F238E27FC236}">
                  <a16:creationId xmlns:a16="http://schemas.microsoft.com/office/drawing/2014/main" id="{C2E27023-6836-C884-4BED-E6B33003C1EA}"/>
                </a:ext>
              </a:extLst>
            </p:cNvPr>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17;p40">
              <a:extLst>
                <a:ext uri="{FF2B5EF4-FFF2-40B4-BE49-F238E27FC236}">
                  <a16:creationId xmlns:a16="http://schemas.microsoft.com/office/drawing/2014/main" id="{2CF9272E-C9D6-3367-6186-0D25514FBE07}"/>
                </a:ext>
              </a:extLst>
            </p:cNvPr>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18;p40">
              <a:extLst>
                <a:ext uri="{FF2B5EF4-FFF2-40B4-BE49-F238E27FC236}">
                  <a16:creationId xmlns:a16="http://schemas.microsoft.com/office/drawing/2014/main" id="{4B81DB4B-422D-9C05-7195-B2C36B2B044B}"/>
                </a:ext>
              </a:extLst>
            </p:cNvPr>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19;p40">
              <a:extLst>
                <a:ext uri="{FF2B5EF4-FFF2-40B4-BE49-F238E27FC236}">
                  <a16:creationId xmlns:a16="http://schemas.microsoft.com/office/drawing/2014/main" id="{F5F49F3E-CBFF-C0A2-32EC-99FE8D401FAC}"/>
                </a:ext>
              </a:extLst>
            </p:cNvPr>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20;p40">
              <a:extLst>
                <a:ext uri="{FF2B5EF4-FFF2-40B4-BE49-F238E27FC236}">
                  <a16:creationId xmlns:a16="http://schemas.microsoft.com/office/drawing/2014/main" id="{BED878F1-D504-89FD-AA65-103C9D8E73B4}"/>
                </a:ext>
              </a:extLst>
            </p:cNvPr>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21;p40">
              <a:extLst>
                <a:ext uri="{FF2B5EF4-FFF2-40B4-BE49-F238E27FC236}">
                  <a16:creationId xmlns:a16="http://schemas.microsoft.com/office/drawing/2014/main" id="{4F5AA4ED-DEE3-51FE-205F-118ED190E9F0}"/>
                </a:ext>
              </a:extLst>
            </p:cNvPr>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22;p40">
              <a:extLst>
                <a:ext uri="{FF2B5EF4-FFF2-40B4-BE49-F238E27FC236}">
                  <a16:creationId xmlns:a16="http://schemas.microsoft.com/office/drawing/2014/main" id="{327B0B6D-869A-28E1-EEE4-21039175BECF}"/>
                </a:ext>
              </a:extLst>
            </p:cNvPr>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23;p40">
              <a:extLst>
                <a:ext uri="{FF2B5EF4-FFF2-40B4-BE49-F238E27FC236}">
                  <a16:creationId xmlns:a16="http://schemas.microsoft.com/office/drawing/2014/main" id="{690BED96-C585-C8A6-28A2-E7FA069A3FB9}"/>
                </a:ext>
              </a:extLst>
            </p:cNvPr>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894;p40">
            <a:extLst>
              <a:ext uri="{FF2B5EF4-FFF2-40B4-BE49-F238E27FC236}">
                <a16:creationId xmlns:a16="http://schemas.microsoft.com/office/drawing/2014/main" id="{4FB404F6-2745-E81A-69A5-079BFDCED9B2}"/>
              </a:ext>
            </a:extLst>
          </p:cNvPr>
          <p:cNvGrpSpPr/>
          <p:nvPr/>
        </p:nvGrpSpPr>
        <p:grpSpPr>
          <a:xfrm>
            <a:off x="7979039" y="-12888"/>
            <a:ext cx="1190638" cy="1191169"/>
            <a:chOff x="369195" y="1138234"/>
            <a:chExt cx="1250276" cy="1250833"/>
          </a:xfrm>
        </p:grpSpPr>
        <p:sp>
          <p:nvSpPr>
            <p:cNvPr id="26" name="Google Shape;895;p40">
              <a:extLst>
                <a:ext uri="{FF2B5EF4-FFF2-40B4-BE49-F238E27FC236}">
                  <a16:creationId xmlns:a16="http://schemas.microsoft.com/office/drawing/2014/main" id="{753E7F89-4366-1970-66C8-BF4464F0DC9E}"/>
                </a:ext>
              </a:extLst>
            </p:cNvPr>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96;p40">
              <a:extLst>
                <a:ext uri="{FF2B5EF4-FFF2-40B4-BE49-F238E27FC236}">
                  <a16:creationId xmlns:a16="http://schemas.microsoft.com/office/drawing/2014/main" id="{B2869B66-B09F-03B0-6912-836D3456D5DF}"/>
                </a:ext>
              </a:extLst>
            </p:cNvPr>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97;p40">
              <a:extLst>
                <a:ext uri="{FF2B5EF4-FFF2-40B4-BE49-F238E27FC236}">
                  <a16:creationId xmlns:a16="http://schemas.microsoft.com/office/drawing/2014/main" id="{2A6CB4D9-AFE4-15CF-7189-5BC4CE209DE1}"/>
                </a:ext>
              </a:extLst>
            </p:cNvPr>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98;p40">
              <a:extLst>
                <a:ext uri="{FF2B5EF4-FFF2-40B4-BE49-F238E27FC236}">
                  <a16:creationId xmlns:a16="http://schemas.microsoft.com/office/drawing/2014/main" id="{270C56CC-6D91-0B1F-4311-1783EF520654}"/>
                </a:ext>
              </a:extLst>
            </p:cNvPr>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99;p40">
              <a:extLst>
                <a:ext uri="{FF2B5EF4-FFF2-40B4-BE49-F238E27FC236}">
                  <a16:creationId xmlns:a16="http://schemas.microsoft.com/office/drawing/2014/main" id="{409CE406-9F4B-AA59-FA0C-5F408062B4D9}"/>
                </a:ext>
              </a:extLst>
            </p:cNvPr>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00;p40">
              <a:extLst>
                <a:ext uri="{FF2B5EF4-FFF2-40B4-BE49-F238E27FC236}">
                  <a16:creationId xmlns:a16="http://schemas.microsoft.com/office/drawing/2014/main" id="{B235434D-6966-E1E6-4559-8FEAF199642D}"/>
                </a:ext>
              </a:extLst>
            </p:cNvPr>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01;p40">
              <a:extLst>
                <a:ext uri="{FF2B5EF4-FFF2-40B4-BE49-F238E27FC236}">
                  <a16:creationId xmlns:a16="http://schemas.microsoft.com/office/drawing/2014/main" id="{C33B9EC3-E0CD-429F-67A0-B1030F4533D6}"/>
                </a:ext>
              </a:extLst>
            </p:cNvPr>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02;p40">
              <a:extLst>
                <a:ext uri="{FF2B5EF4-FFF2-40B4-BE49-F238E27FC236}">
                  <a16:creationId xmlns:a16="http://schemas.microsoft.com/office/drawing/2014/main" id="{3C952D35-7D21-CB75-58AD-A5D130C9A80D}"/>
                </a:ext>
              </a:extLst>
            </p:cNvPr>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03;p40">
              <a:extLst>
                <a:ext uri="{FF2B5EF4-FFF2-40B4-BE49-F238E27FC236}">
                  <a16:creationId xmlns:a16="http://schemas.microsoft.com/office/drawing/2014/main" id="{35F12E08-DA2D-4A24-D713-758C693DE5FD}"/>
                </a:ext>
              </a:extLst>
            </p:cNvPr>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Title 1">
            <a:extLst>
              <a:ext uri="{FF2B5EF4-FFF2-40B4-BE49-F238E27FC236}">
                <a16:creationId xmlns:a16="http://schemas.microsoft.com/office/drawing/2014/main" id="{5BA1DF7E-4DFC-50CE-0038-50EF44CA4EAB}"/>
              </a:ext>
            </a:extLst>
          </p:cNvPr>
          <p:cNvSpPr txBox="1">
            <a:spLocks/>
          </p:cNvSpPr>
          <p:nvPr/>
        </p:nvSpPr>
        <p:spPr>
          <a:xfrm>
            <a:off x="354419" y="1371299"/>
            <a:ext cx="2632062" cy="6805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IBM Plex Sans"/>
              <a:buNone/>
              <a:defRPr sz="5600" b="1" i="0" u="none" strike="noStrike" cap="none">
                <a:solidFill>
                  <a:schemeClr val="dk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ctr"/>
            <a:r>
              <a:rPr lang="en-US" sz="3600" dirty="0"/>
              <a:t>4.2 </a:t>
            </a:r>
            <a:r>
              <a:rPr lang="en-US" sz="3600" dirty="0" err="1"/>
              <a:t>Giải</a:t>
            </a:r>
            <a:r>
              <a:rPr lang="en-US" sz="3600" dirty="0"/>
              <a:t> </a:t>
            </a:r>
            <a:r>
              <a:rPr lang="en-US" sz="3600" dirty="0" err="1"/>
              <a:t>mã</a:t>
            </a:r>
            <a:endParaRPr lang="en-US" sz="3600" dirty="0"/>
          </a:p>
        </p:txBody>
      </p:sp>
      <p:pic>
        <p:nvPicPr>
          <p:cNvPr id="4" name="Picture 3">
            <a:extLst>
              <a:ext uri="{FF2B5EF4-FFF2-40B4-BE49-F238E27FC236}">
                <a16:creationId xmlns:a16="http://schemas.microsoft.com/office/drawing/2014/main" id="{483B8384-D007-3FA1-7AD4-A1743F312E77}"/>
              </a:ext>
            </a:extLst>
          </p:cNvPr>
          <p:cNvPicPr>
            <a:picLocks noChangeAspect="1"/>
          </p:cNvPicPr>
          <p:nvPr/>
        </p:nvPicPr>
        <p:blipFill>
          <a:blip r:embed="rId2"/>
          <a:stretch>
            <a:fillRect/>
          </a:stretch>
        </p:blipFill>
        <p:spPr>
          <a:xfrm>
            <a:off x="2986481" y="352252"/>
            <a:ext cx="5847224" cy="4451152"/>
          </a:xfrm>
          <a:prstGeom prst="rect">
            <a:avLst/>
          </a:prstGeom>
        </p:spPr>
      </p:pic>
    </p:spTree>
    <p:extLst>
      <p:ext uri="{BB962C8B-B14F-4D97-AF65-F5344CB8AC3E}">
        <p14:creationId xmlns:p14="http://schemas.microsoft.com/office/powerpoint/2010/main" val="749543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904;p40">
            <a:extLst>
              <a:ext uri="{FF2B5EF4-FFF2-40B4-BE49-F238E27FC236}">
                <a16:creationId xmlns:a16="http://schemas.microsoft.com/office/drawing/2014/main" id="{E55BAF64-C36F-3038-E79B-DA2DD699BDB1}"/>
              </a:ext>
            </a:extLst>
          </p:cNvPr>
          <p:cNvGrpSpPr/>
          <p:nvPr/>
        </p:nvGrpSpPr>
        <p:grpSpPr>
          <a:xfrm>
            <a:off x="7639353" y="3212766"/>
            <a:ext cx="1954117" cy="1954117"/>
            <a:chOff x="367385" y="2587838"/>
            <a:chExt cx="2501110" cy="2501110"/>
          </a:xfrm>
        </p:grpSpPr>
        <p:sp>
          <p:nvSpPr>
            <p:cNvPr id="6" name="Google Shape;905;p40">
              <a:extLst>
                <a:ext uri="{FF2B5EF4-FFF2-40B4-BE49-F238E27FC236}">
                  <a16:creationId xmlns:a16="http://schemas.microsoft.com/office/drawing/2014/main" id="{6A6D12C2-36A5-807A-2E41-57845494899D}"/>
                </a:ext>
              </a:extLst>
            </p:cNvPr>
            <p:cNvSpPr/>
            <p:nvPr/>
          </p:nvSpPr>
          <p:spPr>
            <a:xfrm>
              <a:off x="616521" y="2910318"/>
              <a:ext cx="1930097" cy="1856521"/>
            </a:xfrm>
            <a:custGeom>
              <a:avLst/>
              <a:gdLst/>
              <a:ahLst/>
              <a:cxnLst/>
              <a:rect l="l" t="t" r="r" b="b"/>
              <a:pathLst>
                <a:path w="41579" h="39994" extrusionOk="0">
                  <a:moveTo>
                    <a:pt x="21576" y="8911"/>
                  </a:moveTo>
                  <a:cubicBezTo>
                    <a:pt x="23002" y="8911"/>
                    <a:pt x="24441" y="9186"/>
                    <a:pt x="25812" y="9751"/>
                  </a:cubicBezTo>
                  <a:cubicBezTo>
                    <a:pt x="29954" y="11472"/>
                    <a:pt x="32656" y="15513"/>
                    <a:pt x="32656" y="19999"/>
                  </a:cubicBezTo>
                  <a:cubicBezTo>
                    <a:pt x="32656" y="26118"/>
                    <a:pt x="27698" y="31076"/>
                    <a:pt x="21580" y="31076"/>
                  </a:cubicBezTo>
                  <a:cubicBezTo>
                    <a:pt x="17093" y="31076"/>
                    <a:pt x="13052" y="28386"/>
                    <a:pt x="11332" y="24244"/>
                  </a:cubicBezTo>
                  <a:cubicBezTo>
                    <a:pt x="9611" y="20101"/>
                    <a:pt x="10567" y="15334"/>
                    <a:pt x="13728" y="12160"/>
                  </a:cubicBezTo>
                  <a:cubicBezTo>
                    <a:pt x="15852" y="10036"/>
                    <a:pt x="18689" y="8911"/>
                    <a:pt x="21576" y="8911"/>
                  </a:cubicBezTo>
                  <a:close/>
                  <a:moveTo>
                    <a:pt x="21603" y="0"/>
                  </a:moveTo>
                  <a:cubicBezTo>
                    <a:pt x="21595" y="0"/>
                    <a:pt x="21588" y="0"/>
                    <a:pt x="21580" y="0"/>
                  </a:cubicBezTo>
                  <a:cubicBezTo>
                    <a:pt x="13486" y="0"/>
                    <a:pt x="6195" y="4869"/>
                    <a:pt x="3098" y="12339"/>
                  </a:cubicBezTo>
                  <a:cubicBezTo>
                    <a:pt x="0" y="19821"/>
                    <a:pt x="1721" y="28425"/>
                    <a:pt x="7431" y="34135"/>
                  </a:cubicBezTo>
                  <a:cubicBezTo>
                    <a:pt x="11258" y="37962"/>
                    <a:pt x="16373" y="39994"/>
                    <a:pt x="21576" y="39994"/>
                  </a:cubicBezTo>
                  <a:cubicBezTo>
                    <a:pt x="24154" y="39994"/>
                    <a:pt x="26753" y="39495"/>
                    <a:pt x="29228" y="38469"/>
                  </a:cubicBezTo>
                  <a:cubicBezTo>
                    <a:pt x="36710" y="35384"/>
                    <a:pt x="41579" y="28081"/>
                    <a:pt x="41579" y="19999"/>
                  </a:cubicBezTo>
                  <a:cubicBezTo>
                    <a:pt x="41579" y="8956"/>
                    <a:pt x="32631" y="0"/>
                    <a:pt x="21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06;p40">
              <a:extLst>
                <a:ext uri="{FF2B5EF4-FFF2-40B4-BE49-F238E27FC236}">
                  <a16:creationId xmlns:a16="http://schemas.microsoft.com/office/drawing/2014/main" id="{86EF5A01-529E-56D7-5084-5E01689A0D30}"/>
                </a:ext>
              </a:extLst>
            </p:cNvPr>
            <p:cNvSpPr/>
            <p:nvPr/>
          </p:nvSpPr>
          <p:spPr>
            <a:xfrm>
              <a:off x="1418241" y="2587838"/>
              <a:ext cx="399444" cy="388210"/>
            </a:xfrm>
            <a:custGeom>
              <a:avLst/>
              <a:gdLst/>
              <a:ahLst/>
              <a:cxnLst/>
              <a:rect l="l" t="t" r="r" b="b"/>
              <a:pathLst>
                <a:path w="8605" h="8363" extrusionOk="0">
                  <a:moveTo>
                    <a:pt x="408" y="1"/>
                  </a:moveTo>
                  <a:cubicBezTo>
                    <a:pt x="179" y="1"/>
                    <a:pt x="0" y="192"/>
                    <a:pt x="0" y="408"/>
                  </a:cubicBezTo>
                  <a:lnTo>
                    <a:pt x="0" y="7954"/>
                  </a:lnTo>
                  <a:cubicBezTo>
                    <a:pt x="0" y="8184"/>
                    <a:pt x="179" y="8362"/>
                    <a:pt x="408" y="8362"/>
                  </a:cubicBezTo>
                  <a:lnTo>
                    <a:pt x="8196" y="8362"/>
                  </a:lnTo>
                  <a:cubicBezTo>
                    <a:pt x="8426" y="8362"/>
                    <a:pt x="8604" y="8184"/>
                    <a:pt x="8604" y="7954"/>
                  </a:cubicBezTo>
                  <a:lnTo>
                    <a:pt x="8604" y="408"/>
                  </a:lnTo>
                  <a:cubicBezTo>
                    <a:pt x="8604" y="192"/>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07;p40">
              <a:extLst>
                <a:ext uri="{FF2B5EF4-FFF2-40B4-BE49-F238E27FC236}">
                  <a16:creationId xmlns:a16="http://schemas.microsoft.com/office/drawing/2014/main" id="{4B073A7D-AFB9-3DFA-2A8B-F13A7D27A408}"/>
                </a:ext>
              </a:extLst>
            </p:cNvPr>
            <p:cNvSpPr/>
            <p:nvPr/>
          </p:nvSpPr>
          <p:spPr>
            <a:xfrm>
              <a:off x="598185" y="2820541"/>
              <a:ext cx="544971" cy="541721"/>
            </a:xfrm>
            <a:custGeom>
              <a:avLst/>
              <a:gdLst/>
              <a:ahLst/>
              <a:cxnLst/>
              <a:rect l="l" t="t" r="r" b="b"/>
              <a:pathLst>
                <a:path w="11740" h="11670" extrusionOk="0">
                  <a:moveTo>
                    <a:pt x="5964" y="0"/>
                  </a:moveTo>
                  <a:cubicBezTo>
                    <a:pt x="5860" y="0"/>
                    <a:pt x="5755" y="42"/>
                    <a:pt x="5672" y="124"/>
                  </a:cubicBezTo>
                  <a:lnTo>
                    <a:pt x="166" y="5644"/>
                  </a:lnTo>
                  <a:cubicBezTo>
                    <a:pt x="0" y="5796"/>
                    <a:pt x="0" y="6051"/>
                    <a:pt x="166" y="6217"/>
                  </a:cubicBezTo>
                  <a:lnTo>
                    <a:pt x="5494" y="11545"/>
                  </a:lnTo>
                  <a:cubicBezTo>
                    <a:pt x="5577" y="11628"/>
                    <a:pt x="5682" y="11669"/>
                    <a:pt x="5785" y="11669"/>
                  </a:cubicBezTo>
                  <a:cubicBezTo>
                    <a:pt x="5889" y="11669"/>
                    <a:pt x="5991" y="11628"/>
                    <a:pt x="6067" y="11545"/>
                  </a:cubicBezTo>
                  <a:lnTo>
                    <a:pt x="11586" y="6039"/>
                  </a:lnTo>
                  <a:cubicBezTo>
                    <a:pt x="11739" y="5873"/>
                    <a:pt x="11739" y="5618"/>
                    <a:pt x="11586" y="5452"/>
                  </a:cubicBezTo>
                  <a:lnTo>
                    <a:pt x="6246" y="124"/>
                  </a:lnTo>
                  <a:cubicBezTo>
                    <a:pt x="6169" y="42"/>
                    <a:pt x="6067" y="0"/>
                    <a:pt x="5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08;p40">
              <a:extLst>
                <a:ext uri="{FF2B5EF4-FFF2-40B4-BE49-F238E27FC236}">
                  <a16:creationId xmlns:a16="http://schemas.microsoft.com/office/drawing/2014/main" id="{DDD78015-3210-C2AA-E7D2-3FA79F00CD2F}"/>
                </a:ext>
              </a:extLst>
            </p:cNvPr>
            <p:cNvSpPr/>
            <p:nvPr/>
          </p:nvSpPr>
          <p:spPr>
            <a:xfrm>
              <a:off x="367385" y="3638694"/>
              <a:ext cx="388210" cy="400001"/>
            </a:xfrm>
            <a:custGeom>
              <a:avLst/>
              <a:gdLst/>
              <a:ahLst/>
              <a:cxnLst/>
              <a:rect l="l" t="t" r="r" b="b"/>
              <a:pathLst>
                <a:path w="8363" h="8617" extrusionOk="0">
                  <a:moveTo>
                    <a:pt x="409" y="0"/>
                  </a:moveTo>
                  <a:cubicBezTo>
                    <a:pt x="179" y="0"/>
                    <a:pt x="1" y="179"/>
                    <a:pt x="1" y="408"/>
                  </a:cubicBezTo>
                  <a:lnTo>
                    <a:pt x="1" y="8209"/>
                  </a:lnTo>
                  <a:cubicBezTo>
                    <a:pt x="1" y="8425"/>
                    <a:pt x="179" y="8617"/>
                    <a:pt x="409" y="8617"/>
                  </a:cubicBezTo>
                  <a:lnTo>
                    <a:pt x="7955" y="8617"/>
                  </a:lnTo>
                  <a:cubicBezTo>
                    <a:pt x="8171" y="8617"/>
                    <a:pt x="8363" y="8425"/>
                    <a:pt x="8363" y="8209"/>
                  </a:cubicBezTo>
                  <a:lnTo>
                    <a:pt x="8363" y="408"/>
                  </a:lnTo>
                  <a:cubicBezTo>
                    <a:pt x="8363" y="179"/>
                    <a:pt x="8171" y="0"/>
                    <a:pt x="7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09;p40">
              <a:extLst>
                <a:ext uri="{FF2B5EF4-FFF2-40B4-BE49-F238E27FC236}">
                  <a16:creationId xmlns:a16="http://schemas.microsoft.com/office/drawing/2014/main" id="{A2FEB7EB-9D5C-C951-87D1-15A53DD644A9}"/>
                </a:ext>
              </a:extLst>
            </p:cNvPr>
            <p:cNvSpPr/>
            <p:nvPr/>
          </p:nvSpPr>
          <p:spPr>
            <a:xfrm>
              <a:off x="598185" y="4314987"/>
              <a:ext cx="544971" cy="541443"/>
            </a:xfrm>
            <a:custGeom>
              <a:avLst/>
              <a:gdLst/>
              <a:ahLst/>
              <a:cxnLst/>
              <a:rect l="l" t="t" r="r" b="b"/>
              <a:pathLst>
                <a:path w="11740" h="11664" extrusionOk="0">
                  <a:moveTo>
                    <a:pt x="5785" y="0"/>
                  </a:moveTo>
                  <a:cubicBezTo>
                    <a:pt x="5682" y="0"/>
                    <a:pt x="5577" y="38"/>
                    <a:pt x="5494" y="115"/>
                  </a:cubicBezTo>
                  <a:lnTo>
                    <a:pt x="166" y="5456"/>
                  </a:lnTo>
                  <a:cubicBezTo>
                    <a:pt x="0" y="5609"/>
                    <a:pt x="0" y="5876"/>
                    <a:pt x="166" y="6029"/>
                  </a:cubicBezTo>
                  <a:lnTo>
                    <a:pt x="5672" y="11548"/>
                  </a:lnTo>
                  <a:cubicBezTo>
                    <a:pt x="5755" y="11625"/>
                    <a:pt x="5860" y="11663"/>
                    <a:pt x="5965" y="11663"/>
                  </a:cubicBezTo>
                  <a:cubicBezTo>
                    <a:pt x="6070" y="11663"/>
                    <a:pt x="6176" y="11625"/>
                    <a:pt x="6258" y="11548"/>
                  </a:cubicBezTo>
                  <a:lnTo>
                    <a:pt x="11586" y="6208"/>
                  </a:lnTo>
                  <a:cubicBezTo>
                    <a:pt x="11739" y="6055"/>
                    <a:pt x="11739" y="5787"/>
                    <a:pt x="11586" y="5634"/>
                  </a:cubicBezTo>
                  <a:lnTo>
                    <a:pt x="6067" y="115"/>
                  </a:lnTo>
                  <a:cubicBezTo>
                    <a:pt x="5991" y="38"/>
                    <a:pt x="5889" y="0"/>
                    <a:pt x="5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10;p40">
              <a:extLst>
                <a:ext uri="{FF2B5EF4-FFF2-40B4-BE49-F238E27FC236}">
                  <a16:creationId xmlns:a16="http://schemas.microsoft.com/office/drawing/2014/main" id="{77D15408-B057-3818-16F5-EDA0554B0A56}"/>
                </a:ext>
              </a:extLst>
            </p:cNvPr>
            <p:cNvSpPr/>
            <p:nvPr/>
          </p:nvSpPr>
          <p:spPr>
            <a:xfrm>
              <a:off x="1418241" y="4701341"/>
              <a:ext cx="399444" cy="387607"/>
            </a:xfrm>
            <a:custGeom>
              <a:avLst/>
              <a:gdLst/>
              <a:ahLst/>
              <a:cxnLst/>
              <a:rect l="l" t="t" r="r" b="b"/>
              <a:pathLst>
                <a:path w="8605" h="8350" extrusionOk="0">
                  <a:moveTo>
                    <a:pt x="408" y="1"/>
                  </a:moveTo>
                  <a:cubicBezTo>
                    <a:pt x="179" y="1"/>
                    <a:pt x="0" y="179"/>
                    <a:pt x="0" y="408"/>
                  </a:cubicBezTo>
                  <a:lnTo>
                    <a:pt x="0" y="7942"/>
                  </a:lnTo>
                  <a:cubicBezTo>
                    <a:pt x="0" y="8171"/>
                    <a:pt x="179" y="8349"/>
                    <a:pt x="408" y="8349"/>
                  </a:cubicBezTo>
                  <a:lnTo>
                    <a:pt x="8196" y="8349"/>
                  </a:lnTo>
                  <a:cubicBezTo>
                    <a:pt x="8426" y="8349"/>
                    <a:pt x="8604" y="8171"/>
                    <a:pt x="8604" y="7942"/>
                  </a:cubicBezTo>
                  <a:lnTo>
                    <a:pt x="8604" y="408"/>
                  </a:lnTo>
                  <a:cubicBezTo>
                    <a:pt x="8604" y="179"/>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11;p40">
              <a:extLst>
                <a:ext uri="{FF2B5EF4-FFF2-40B4-BE49-F238E27FC236}">
                  <a16:creationId xmlns:a16="http://schemas.microsoft.com/office/drawing/2014/main" id="{CEB1950F-299A-175A-3EEA-20993DCFE047}"/>
                </a:ext>
              </a:extLst>
            </p:cNvPr>
            <p:cNvSpPr/>
            <p:nvPr/>
          </p:nvSpPr>
          <p:spPr>
            <a:xfrm>
              <a:off x="2092166" y="4314987"/>
              <a:ext cx="545574" cy="541443"/>
            </a:xfrm>
            <a:custGeom>
              <a:avLst/>
              <a:gdLst/>
              <a:ahLst/>
              <a:cxnLst/>
              <a:rect l="l" t="t" r="r" b="b"/>
              <a:pathLst>
                <a:path w="11753" h="11664" extrusionOk="0">
                  <a:moveTo>
                    <a:pt x="5967" y="0"/>
                  </a:moveTo>
                  <a:cubicBezTo>
                    <a:pt x="5864" y="0"/>
                    <a:pt x="5762" y="38"/>
                    <a:pt x="5685" y="115"/>
                  </a:cubicBezTo>
                  <a:lnTo>
                    <a:pt x="166" y="5634"/>
                  </a:lnTo>
                  <a:cubicBezTo>
                    <a:pt x="1" y="5787"/>
                    <a:pt x="1" y="6055"/>
                    <a:pt x="166" y="6208"/>
                  </a:cubicBezTo>
                  <a:lnTo>
                    <a:pt x="5494" y="11548"/>
                  </a:lnTo>
                  <a:cubicBezTo>
                    <a:pt x="5577" y="11625"/>
                    <a:pt x="5682" y="11663"/>
                    <a:pt x="5787" y="11663"/>
                  </a:cubicBezTo>
                  <a:cubicBezTo>
                    <a:pt x="5893" y="11663"/>
                    <a:pt x="5998" y="11625"/>
                    <a:pt x="6081" y="11548"/>
                  </a:cubicBezTo>
                  <a:lnTo>
                    <a:pt x="11587" y="6029"/>
                  </a:lnTo>
                  <a:cubicBezTo>
                    <a:pt x="11753" y="5876"/>
                    <a:pt x="11753" y="5609"/>
                    <a:pt x="11587" y="5456"/>
                  </a:cubicBezTo>
                  <a:lnTo>
                    <a:pt x="6259" y="115"/>
                  </a:lnTo>
                  <a:cubicBezTo>
                    <a:pt x="6176" y="38"/>
                    <a:pt x="6071" y="0"/>
                    <a:pt x="5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12;p40">
              <a:extLst>
                <a:ext uri="{FF2B5EF4-FFF2-40B4-BE49-F238E27FC236}">
                  <a16:creationId xmlns:a16="http://schemas.microsoft.com/office/drawing/2014/main" id="{A1CF474D-3E8E-A33A-02CF-8A3DF4276709}"/>
                </a:ext>
              </a:extLst>
            </p:cNvPr>
            <p:cNvSpPr/>
            <p:nvPr/>
          </p:nvSpPr>
          <p:spPr>
            <a:xfrm>
              <a:off x="2480330" y="3638694"/>
              <a:ext cx="388164" cy="400001"/>
            </a:xfrm>
            <a:custGeom>
              <a:avLst/>
              <a:gdLst/>
              <a:ahLst/>
              <a:cxnLst/>
              <a:rect l="l" t="t" r="r" b="b"/>
              <a:pathLst>
                <a:path w="8362" h="8617" extrusionOk="0">
                  <a:moveTo>
                    <a:pt x="408" y="0"/>
                  </a:moveTo>
                  <a:cubicBezTo>
                    <a:pt x="191" y="0"/>
                    <a:pt x="0" y="179"/>
                    <a:pt x="0" y="408"/>
                  </a:cubicBezTo>
                  <a:lnTo>
                    <a:pt x="0" y="8209"/>
                  </a:lnTo>
                  <a:cubicBezTo>
                    <a:pt x="0" y="8425"/>
                    <a:pt x="191" y="8617"/>
                    <a:pt x="408" y="8617"/>
                  </a:cubicBezTo>
                  <a:lnTo>
                    <a:pt x="7954" y="8617"/>
                  </a:lnTo>
                  <a:cubicBezTo>
                    <a:pt x="8183" y="8617"/>
                    <a:pt x="8362" y="8425"/>
                    <a:pt x="8362" y="8209"/>
                  </a:cubicBezTo>
                  <a:lnTo>
                    <a:pt x="8362" y="408"/>
                  </a:lnTo>
                  <a:cubicBezTo>
                    <a:pt x="8362" y="179"/>
                    <a:pt x="8183" y="0"/>
                    <a:pt x="7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13;p40">
              <a:extLst>
                <a:ext uri="{FF2B5EF4-FFF2-40B4-BE49-F238E27FC236}">
                  <a16:creationId xmlns:a16="http://schemas.microsoft.com/office/drawing/2014/main" id="{C6CC8BE0-B1CE-BA5E-44F2-E5C534591651}"/>
                </a:ext>
              </a:extLst>
            </p:cNvPr>
            <p:cNvSpPr/>
            <p:nvPr/>
          </p:nvSpPr>
          <p:spPr>
            <a:xfrm>
              <a:off x="2092166" y="2820959"/>
              <a:ext cx="545574" cy="541304"/>
            </a:xfrm>
            <a:custGeom>
              <a:avLst/>
              <a:gdLst/>
              <a:ahLst/>
              <a:cxnLst/>
              <a:rect l="l" t="t" r="r" b="b"/>
              <a:pathLst>
                <a:path w="11753" h="11661" extrusionOk="0">
                  <a:moveTo>
                    <a:pt x="5787" y="1"/>
                  </a:moveTo>
                  <a:cubicBezTo>
                    <a:pt x="5682" y="1"/>
                    <a:pt x="5577" y="39"/>
                    <a:pt x="5494" y="115"/>
                  </a:cubicBezTo>
                  <a:lnTo>
                    <a:pt x="166" y="5443"/>
                  </a:lnTo>
                  <a:cubicBezTo>
                    <a:pt x="1" y="5609"/>
                    <a:pt x="1" y="5864"/>
                    <a:pt x="166" y="6030"/>
                  </a:cubicBezTo>
                  <a:lnTo>
                    <a:pt x="5685" y="11536"/>
                  </a:lnTo>
                  <a:cubicBezTo>
                    <a:pt x="5762" y="11619"/>
                    <a:pt x="5864" y="11660"/>
                    <a:pt x="5967" y="11660"/>
                  </a:cubicBezTo>
                  <a:cubicBezTo>
                    <a:pt x="6071" y="11660"/>
                    <a:pt x="6176" y="11619"/>
                    <a:pt x="6259" y="11536"/>
                  </a:cubicBezTo>
                  <a:lnTo>
                    <a:pt x="11587" y="6208"/>
                  </a:lnTo>
                  <a:cubicBezTo>
                    <a:pt x="11753" y="6042"/>
                    <a:pt x="11753" y="5787"/>
                    <a:pt x="11587" y="5635"/>
                  </a:cubicBezTo>
                  <a:lnTo>
                    <a:pt x="6081" y="115"/>
                  </a:lnTo>
                  <a:cubicBezTo>
                    <a:pt x="5998" y="39"/>
                    <a:pt x="5893" y="1"/>
                    <a:pt x="5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914;p40">
            <a:extLst>
              <a:ext uri="{FF2B5EF4-FFF2-40B4-BE49-F238E27FC236}">
                <a16:creationId xmlns:a16="http://schemas.microsoft.com/office/drawing/2014/main" id="{9D0D19F9-9FCE-B609-442E-8CDC72599E0E}"/>
              </a:ext>
            </a:extLst>
          </p:cNvPr>
          <p:cNvGrpSpPr/>
          <p:nvPr/>
        </p:nvGrpSpPr>
        <p:grpSpPr>
          <a:xfrm>
            <a:off x="444209" y="463295"/>
            <a:ext cx="781048" cy="781396"/>
            <a:chOff x="369195" y="1138234"/>
            <a:chExt cx="1250276" cy="1250833"/>
          </a:xfrm>
        </p:grpSpPr>
        <p:sp>
          <p:nvSpPr>
            <p:cNvPr id="16" name="Google Shape;915;p40">
              <a:extLst>
                <a:ext uri="{FF2B5EF4-FFF2-40B4-BE49-F238E27FC236}">
                  <a16:creationId xmlns:a16="http://schemas.microsoft.com/office/drawing/2014/main" id="{714C2425-C8E1-B510-0F06-337D0067A339}"/>
                </a:ext>
              </a:extLst>
            </p:cNvPr>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16;p40">
              <a:extLst>
                <a:ext uri="{FF2B5EF4-FFF2-40B4-BE49-F238E27FC236}">
                  <a16:creationId xmlns:a16="http://schemas.microsoft.com/office/drawing/2014/main" id="{C2E27023-6836-C884-4BED-E6B33003C1EA}"/>
                </a:ext>
              </a:extLst>
            </p:cNvPr>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17;p40">
              <a:extLst>
                <a:ext uri="{FF2B5EF4-FFF2-40B4-BE49-F238E27FC236}">
                  <a16:creationId xmlns:a16="http://schemas.microsoft.com/office/drawing/2014/main" id="{2CF9272E-C9D6-3367-6186-0D25514FBE07}"/>
                </a:ext>
              </a:extLst>
            </p:cNvPr>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18;p40">
              <a:extLst>
                <a:ext uri="{FF2B5EF4-FFF2-40B4-BE49-F238E27FC236}">
                  <a16:creationId xmlns:a16="http://schemas.microsoft.com/office/drawing/2014/main" id="{4B81DB4B-422D-9C05-7195-B2C36B2B044B}"/>
                </a:ext>
              </a:extLst>
            </p:cNvPr>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19;p40">
              <a:extLst>
                <a:ext uri="{FF2B5EF4-FFF2-40B4-BE49-F238E27FC236}">
                  <a16:creationId xmlns:a16="http://schemas.microsoft.com/office/drawing/2014/main" id="{F5F49F3E-CBFF-C0A2-32EC-99FE8D401FAC}"/>
                </a:ext>
              </a:extLst>
            </p:cNvPr>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20;p40">
              <a:extLst>
                <a:ext uri="{FF2B5EF4-FFF2-40B4-BE49-F238E27FC236}">
                  <a16:creationId xmlns:a16="http://schemas.microsoft.com/office/drawing/2014/main" id="{BED878F1-D504-89FD-AA65-103C9D8E73B4}"/>
                </a:ext>
              </a:extLst>
            </p:cNvPr>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21;p40">
              <a:extLst>
                <a:ext uri="{FF2B5EF4-FFF2-40B4-BE49-F238E27FC236}">
                  <a16:creationId xmlns:a16="http://schemas.microsoft.com/office/drawing/2014/main" id="{4F5AA4ED-DEE3-51FE-205F-118ED190E9F0}"/>
                </a:ext>
              </a:extLst>
            </p:cNvPr>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22;p40">
              <a:extLst>
                <a:ext uri="{FF2B5EF4-FFF2-40B4-BE49-F238E27FC236}">
                  <a16:creationId xmlns:a16="http://schemas.microsoft.com/office/drawing/2014/main" id="{327B0B6D-869A-28E1-EEE4-21039175BECF}"/>
                </a:ext>
              </a:extLst>
            </p:cNvPr>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23;p40">
              <a:extLst>
                <a:ext uri="{FF2B5EF4-FFF2-40B4-BE49-F238E27FC236}">
                  <a16:creationId xmlns:a16="http://schemas.microsoft.com/office/drawing/2014/main" id="{690BED96-C585-C8A6-28A2-E7FA069A3FB9}"/>
                </a:ext>
              </a:extLst>
            </p:cNvPr>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894;p40">
            <a:extLst>
              <a:ext uri="{FF2B5EF4-FFF2-40B4-BE49-F238E27FC236}">
                <a16:creationId xmlns:a16="http://schemas.microsoft.com/office/drawing/2014/main" id="{4FB404F6-2745-E81A-69A5-079BFDCED9B2}"/>
              </a:ext>
            </a:extLst>
          </p:cNvPr>
          <p:cNvGrpSpPr/>
          <p:nvPr/>
        </p:nvGrpSpPr>
        <p:grpSpPr>
          <a:xfrm>
            <a:off x="7979039" y="-12888"/>
            <a:ext cx="1190638" cy="1191169"/>
            <a:chOff x="369195" y="1138234"/>
            <a:chExt cx="1250276" cy="1250833"/>
          </a:xfrm>
        </p:grpSpPr>
        <p:sp>
          <p:nvSpPr>
            <p:cNvPr id="26" name="Google Shape;895;p40">
              <a:extLst>
                <a:ext uri="{FF2B5EF4-FFF2-40B4-BE49-F238E27FC236}">
                  <a16:creationId xmlns:a16="http://schemas.microsoft.com/office/drawing/2014/main" id="{753E7F89-4366-1970-66C8-BF4464F0DC9E}"/>
                </a:ext>
              </a:extLst>
            </p:cNvPr>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96;p40">
              <a:extLst>
                <a:ext uri="{FF2B5EF4-FFF2-40B4-BE49-F238E27FC236}">
                  <a16:creationId xmlns:a16="http://schemas.microsoft.com/office/drawing/2014/main" id="{B2869B66-B09F-03B0-6912-836D3456D5DF}"/>
                </a:ext>
              </a:extLst>
            </p:cNvPr>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97;p40">
              <a:extLst>
                <a:ext uri="{FF2B5EF4-FFF2-40B4-BE49-F238E27FC236}">
                  <a16:creationId xmlns:a16="http://schemas.microsoft.com/office/drawing/2014/main" id="{2A6CB4D9-AFE4-15CF-7189-5BC4CE209DE1}"/>
                </a:ext>
              </a:extLst>
            </p:cNvPr>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98;p40">
              <a:extLst>
                <a:ext uri="{FF2B5EF4-FFF2-40B4-BE49-F238E27FC236}">
                  <a16:creationId xmlns:a16="http://schemas.microsoft.com/office/drawing/2014/main" id="{270C56CC-6D91-0B1F-4311-1783EF520654}"/>
                </a:ext>
              </a:extLst>
            </p:cNvPr>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99;p40">
              <a:extLst>
                <a:ext uri="{FF2B5EF4-FFF2-40B4-BE49-F238E27FC236}">
                  <a16:creationId xmlns:a16="http://schemas.microsoft.com/office/drawing/2014/main" id="{409CE406-9F4B-AA59-FA0C-5F408062B4D9}"/>
                </a:ext>
              </a:extLst>
            </p:cNvPr>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00;p40">
              <a:extLst>
                <a:ext uri="{FF2B5EF4-FFF2-40B4-BE49-F238E27FC236}">
                  <a16:creationId xmlns:a16="http://schemas.microsoft.com/office/drawing/2014/main" id="{B235434D-6966-E1E6-4559-8FEAF199642D}"/>
                </a:ext>
              </a:extLst>
            </p:cNvPr>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01;p40">
              <a:extLst>
                <a:ext uri="{FF2B5EF4-FFF2-40B4-BE49-F238E27FC236}">
                  <a16:creationId xmlns:a16="http://schemas.microsoft.com/office/drawing/2014/main" id="{C33B9EC3-E0CD-429F-67A0-B1030F4533D6}"/>
                </a:ext>
              </a:extLst>
            </p:cNvPr>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02;p40">
              <a:extLst>
                <a:ext uri="{FF2B5EF4-FFF2-40B4-BE49-F238E27FC236}">
                  <a16:creationId xmlns:a16="http://schemas.microsoft.com/office/drawing/2014/main" id="{3C952D35-7D21-CB75-58AD-A5D130C9A80D}"/>
                </a:ext>
              </a:extLst>
            </p:cNvPr>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03;p40">
              <a:extLst>
                <a:ext uri="{FF2B5EF4-FFF2-40B4-BE49-F238E27FC236}">
                  <a16:creationId xmlns:a16="http://schemas.microsoft.com/office/drawing/2014/main" id="{35F12E08-DA2D-4A24-D713-758C693DE5FD}"/>
                </a:ext>
              </a:extLst>
            </p:cNvPr>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Title 1">
            <a:extLst>
              <a:ext uri="{FF2B5EF4-FFF2-40B4-BE49-F238E27FC236}">
                <a16:creationId xmlns:a16="http://schemas.microsoft.com/office/drawing/2014/main" id="{5BA1DF7E-4DFC-50CE-0038-50EF44CA4EAB}"/>
              </a:ext>
            </a:extLst>
          </p:cNvPr>
          <p:cNvSpPr txBox="1">
            <a:spLocks/>
          </p:cNvSpPr>
          <p:nvPr/>
        </p:nvSpPr>
        <p:spPr>
          <a:xfrm>
            <a:off x="1386580" y="538691"/>
            <a:ext cx="2951504" cy="6805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IBM Plex Sans"/>
              <a:buNone/>
              <a:defRPr sz="5600" b="1" i="0" u="none" strike="noStrike" cap="none">
                <a:solidFill>
                  <a:schemeClr val="dk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ctr"/>
            <a:r>
              <a:rPr lang="en-US" sz="4000" dirty="0"/>
              <a:t>4.2 </a:t>
            </a:r>
            <a:r>
              <a:rPr lang="en-US" sz="4000" dirty="0" err="1"/>
              <a:t>Giải</a:t>
            </a:r>
            <a:r>
              <a:rPr lang="en-US" sz="4000" dirty="0"/>
              <a:t> </a:t>
            </a:r>
            <a:r>
              <a:rPr lang="en-US" sz="4000" dirty="0" err="1"/>
              <a:t>mã</a:t>
            </a:r>
            <a:endParaRPr lang="en-US" sz="4000" dirty="0"/>
          </a:p>
        </p:txBody>
      </p:sp>
      <p:pic>
        <p:nvPicPr>
          <p:cNvPr id="4" name="Picture 3">
            <a:extLst>
              <a:ext uri="{FF2B5EF4-FFF2-40B4-BE49-F238E27FC236}">
                <a16:creationId xmlns:a16="http://schemas.microsoft.com/office/drawing/2014/main" id="{0828694F-BAD6-A2B2-A08A-64C91BFBFA71}"/>
              </a:ext>
            </a:extLst>
          </p:cNvPr>
          <p:cNvPicPr>
            <a:picLocks noChangeAspect="1"/>
          </p:cNvPicPr>
          <p:nvPr/>
        </p:nvPicPr>
        <p:blipFill>
          <a:blip r:embed="rId2"/>
          <a:stretch>
            <a:fillRect/>
          </a:stretch>
        </p:blipFill>
        <p:spPr>
          <a:xfrm>
            <a:off x="1386580" y="2076381"/>
            <a:ext cx="6506483" cy="990738"/>
          </a:xfrm>
          <a:prstGeom prst="rect">
            <a:avLst/>
          </a:prstGeom>
        </p:spPr>
      </p:pic>
    </p:spTree>
    <p:extLst>
      <p:ext uri="{BB962C8B-B14F-4D97-AF65-F5344CB8AC3E}">
        <p14:creationId xmlns:p14="http://schemas.microsoft.com/office/powerpoint/2010/main" val="26226840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904;p40">
            <a:extLst>
              <a:ext uri="{FF2B5EF4-FFF2-40B4-BE49-F238E27FC236}">
                <a16:creationId xmlns:a16="http://schemas.microsoft.com/office/drawing/2014/main" id="{E55BAF64-C36F-3038-E79B-DA2DD699BDB1}"/>
              </a:ext>
            </a:extLst>
          </p:cNvPr>
          <p:cNvGrpSpPr/>
          <p:nvPr/>
        </p:nvGrpSpPr>
        <p:grpSpPr>
          <a:xfrm>
            <a:off x="7639353" y="3212766"/>
            <a:ext cx="1954117" cy="1954117"/>
            <a:chOff x="367385" y="2587838"/>
            <a:chExt cx="2501110" cy="2501110"/>
          </a:xfrm>
        </p:grpSpPr>
        <p:sp>
          <p:nvSpPr>
            <p:cNvPr id="6" name="Google Shape;905;p40">
              <a:extLst>
                <a:ext uri="{FF2B5EF4-FFF2-40B4-BE49-F238E27FC236}">
                  <a16:creationId xmlns:a16="http://schemas.microsoft.com/office/drawing/2014/main" id="{6A6D12C2-36A5-807A-2E41-57845494899D}"/>
                </a:ext>
              </a:extLst>
            </p:cNvPr>
            <p:cNvSpPr/>
            <p:nvPr/>
          </p:nvSpPr>
          <p:spPr>
            <a:xfrm>
              <a:off x="616521" y="2910318"/>
              <a:ext cx="1930097" cy="1856521"/>
            </a:xfrm>
            <a:custGeom>
              <a:avLst/>
              <a:gdLst/>
              <a:ahLst/>
              <a:cxnLst/>
              <a:rect l="l" t="t" r="r" b="b"/>
              <a:pathLst>
                <a:path w="41579" h="39994" extrusionOk="0">
                  <a:moveTo>
                    <a:pt x="21576" y="8911"/>
                  </a:moveTo>
                  <a:cubicBezTo>
                    <a:pt x="23002" y="8911"/>
                    <a:pt x="24441" y="9186"/>
                    <a:pt x="25812" y="9751"/>
                  </a:cubicBezTo>
                  <a:cubicBezTo>
                    <a:pt x="29954" y="11472"/>
                    <a:pt x="32656" y="15513"/>
                    <a:pt x="32656" y="19999"/>
                  </a:cubicBezTo>
                  <a:cubicBezTo>
                    <a:pt x="32656" y="26118"/>
                    <a:pt x="27698" y="31076"/>
                    <a:pt x="21580" y="31076"/>
                  </a:cubicBezTo>
                  <a:cubicBezTo>
                    <a:pt x="17093" y="31076"/>
                    <a:pt x="13052" y="28386"/>
                    <a:pt x="11332" y="24244"/>
                  </a:cubicBezTo>
                  <a:cubicBezTo>
                    <a:pt x="9611" y="20101"/>
                    <a:pt x="10567" y="15334"/>
                    <a:pt x="13728" y="12160"/>
                  </a:cubicBezTo>
                  <a:cubicBezTo>
                    <a:pt x="15852" y="10036"/>
                    <a:pt x="18689" y="8911"/>
                    <a:pt x="21576" y="8911"/>
                  </a:cubicBezTo>
                  <a:close/>
                  <a:moveTo>
                    <a:pt x="21603" y="0"/>
                  </a:moveTo>
                  <a:cubicBezTo>
                    <a:pt x="21595" y="0"/>
                    <a:pt x="21588" y="0"/>
                    <a:pt x="21580" y="0"/>
                  </a:cubicBezTo>
                  <a:cubicBezTo>
                    <a:pt x="13486" y="0"/>
                    <a:pt x="6195" y="4869"/>
                    <a:pt x="3098" y="12339"/>
                  </a:cubicBezTo>
                  <a:cubicBezTo>
                    <a:pt x="0" y="19821"/>
                    <a:pt x="1721" y="28425"/>
                    <a:pt x="7431" y="34135"/>
                  </a:cubicBezTo>
                  <a:cubicBezTo>
                    <a:pt x="11258" y="37962"/>
                    <a:pt x="16373" y="39994"/>
                    <a:pt x="21576" y="39994"/>
                  </a:cubicBezTo>
                  <a:cubicBezTo>
                    <a:pt x="24154" y="39994"/>
                    <a:pt x="26753" y="39495"/>
                    <a:pt x="29228" y="38469"/>
                  </a:cubicBezTo>
                  <a:cubicBezTo>
                    <a:pt x="36710" y="35384"/>
                    <a:pt x="41579" y="28081"/>
                    <a:pt x="41579" y="19999"/>
                  </a:cubicBezTo>
                  <a:cubicBezTo>
                    <a:pt x="41579" y="8956"/>
                    <a:pt x="32631" y="0"/>
                    <a:pt x="21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06;p40">
              <a:extLst>
                <a:ext uri="{FF2B5EF4-FFF2-40B4-BE49-F238E27FC236}">
                  <a16:creationId xmlns:a16="http://schemas.microsoft.com/office/drawing/2014/main" id="{86EF5A01-529E-56D7-5084-5E01689A0D30}"/>
                </a:ext>
              </a:extLst>
            </p:cNvPr>
            <p:cNvSpPr/>
            <p:nvPr/>
          </p:nvSpPr>
          <p:spPr>
            <a:xfrm>
              <a:off x="1418241" y="2587838"/>
              <a:ext cx="399444" cy="388210"/>
            </a:xfrm>
            <a:custGeom>
              <a:avLst/>
              <a:gdLst/>
              <a:ahLst/>
              <a:cxnLst/>
              <a:rect l="l" t="t" r="r" b="b"/>
              <a:pathLst>
                <a:path w="8605" h="8363" extrusionOk="0">
                  <a:moveTo>
                    <a:pt x="408" y="1"/>
                  </a:moveTo>
                  <a:cubicBezTo>
                    <a:pt x="179" y="1"/>
                    <a:pt x="0" y="192"/>
                    <a:pt x="0" y="408"/>
                  </a:cubicBezTo>
                  <a:lnTo>
                    <a:pt x="0" y="7954"/>
                  </a:lnTo>
                  <a:cubicBezTo>
                    <a:pt x="0" y="8184"/>
                    <a:pt x="179" y="8362"/>
                    <a:pt x="408" y="8362"/>
                  </a:cubicBezTo>
                  <a:lnTo>
                    <a:pt x="8196" y="8362"/>
                  </a:lnTo>
                  <a:cubicBezTo>
                    <a:pt x="8426" y="8362"/>
                    <a:pt x="8604" y="8184"/>
                    <a:pt x="8604" y="7954"/>
                  </a:cubicBezTo>
                  <a:lnTo>
                    <a:pt x="8604" y="408"/>
                  </a:lnTo>
                  <a:cubicBezTo>
                    <a:pt x="8604" y="192"/>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07;p40">
              <a:extLst>
                <a:ext uri="{FF2B5EF4-FFF2-40B4-BE49-F238E27FC236}">
                  <a16:creationId xmlns:a16="http://schemas.microsoft.com/office/drawing/2014/main" id="{4B073A7D-AFB9-3DFA-2A8B-F13A7D27A408}"/>
                </a:ext>
              </a:extLst>
            </p:cNvPr>
            <p:cNvSpPr/>
            <p:nvPr/>
          </p:nvSpPr>
          <p:spPr>
            <a:xfrm>
              <a:off x="598185" y="2820541"/>
              <a:ext cx="544971" cy="541721"/>
            </a:xfrm>
            <a:custGeom>
              <a:avLst/>
              <a:gdLst/>
              <a:ahLst/>
              <a:cxnLst/>
              <a:rect l="l" t="t" r="r" b="b"/>
              <a:pathLst>
                <a:path w="11740" h="11670" extrusionOk="0">
                  <a:moveTo>
                    <a:pt x="5964" y="0"/>
                  </a:moveTo>
                  <a:cubicBezTo>
                    <a:pt x="5860" y="0"/>
                    <a:pt x="5755" y="42"/>
                    <a:pt x="5672" y="124"/>
                  </a:cubicBezTo>
                  <a:lnTo>
                    <a:pt x="166" y="5644"/>
                  </a:lnTo>
                  <a:cubicBezTo>
                    <a:pt x="0" y="5796"/>
                    <a:pt x="0" y="6051"/>
                    <a:pt x="166" y="6217"/>
                  </a:cubicBezTo>
                  <a:lnTo>
                    <a:pt x="5494" y="11545"/>
                  </a:lnTo>
                  <a:cubicBezTo>
                    <a:pt x="5577" y="11628"/>
                    <a:pt x="5682" y="11669"/>
                    <a:pt x="5785" y="11669"/>
                  </a:cubicBezTo>
                  <a:cubicBezTo>
                    <a:pt x="5889" y="11669"/>
                    <a:pt x="5991" y="11628"/>
                    <a:pt x="6067" y="11545"/>
                  </a:cubicBezTo>
                  <a:lnTo>
                    <a:pt x="11586" y="6039"/>
                  </a:lnTo>
                  <a:cubicBezTo>
                    <a:pt x="11739" y="5873"/>
                    <a:pt x="11739" y="5618"/>
                    <a:pt x="11586" y="5452"/>
                  </a:cubicBezTo>
                  <a:lnTo>
                    <a:pt x="6246" y="124"/>
                  </a:lnTo>
                  <a:cubicBezTo>
                    <a:pt x="6169" y="42"/>
                    <a:pt x="6067" y="0"/>
                    <a:pt x="5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08;p40">
              <a:extLst>
                <a:ext uri="{FF2B5EF4-FFF2-40B4-BE49-F238E27FC236}">
                  <a16:creationId xmlns:a16="http://schemas.microsoft.com/office/drawing/2014/main" id="{DDD78015-3210-C2AA-E7D2-3FA79F00CD2F}"/>
                </a:ext>
              </a:extLst>
            </p:cNvPr>
            <p:cNvSpPr/>
            <p:nvPr/>
          </p:nvSpPr>
          <p:spPr>
            <a:xfrm>
              <a:off x="367385" y="3638694"/>
              <a:ext cx="388210" cy="400001"/>
            </a:xfrm>
            <a:custGeom>
              <a:avLst/>
              <a:gdLst/>
              <a:ahLst/>
              <a:cxnLst/>
              <a:rect l="l" t="t" r="r" b="b"/>
              <a:pathLst>
                <a:path w="8363" h="8617" extrusionOk="0">
                  <a:moveTo>
                    <a:pt x="409" y="0"/>
                  </a:moveTo>
                  <a:cubicBezTo>
                    <a:pt x="179" y="0"/>
                    <a:pt x="1" y="179"/>
                    <a:pt x="1" y="408"/>
                  </a:cubicBezTo>
                  <a:lnTo>
                    <a:pt x="1" y="8209"/>
                  </a:lnTo>
                  <a:cubicBezTo>
                    <a:pt x="1" y="8425"/>
                    <a:pt x="179" y="8617"/>
                    <a:pt x="409" y="8617"/>
                  </a:cubicBezTo>
                  <a:lnTo>
                    <a:pt x="7955" y="8617"/>
                  </a:lnTo>
                  <a:cubicBezTo>
                    <a:pt x="8171" y="8617"/>
                    <a:pt x="8363" y="8425"/>
                    <a:pt x="8363" y="8209"/>
                  </a:cubicBezTo>
                  <a:lnTo>
                    <a:pt x="8363" y="408"/>
                  </a:lnTo>
                  <a:cubicBezTo>
                    <a:pt x="8363" y="179"/>
                    <a:pt x="8171" y="0"/>
                    <a:pt x="7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09;p40">
              <a:extLst>
                <a:ext uri="{FF2B5EF4-FFF2-40B4-BE49-F238E27FC236}">
                  <a16:creationId xmlns:a16="http://schemas.microsoft.com/office/drawing/2014/main" id="{A2FEB7EB-9D5C-C951-87D1-15A53DD644A9}"/>
                </a:ext>
              </a:extLst>
            </p:cNvPr>
            <p:cNvSpPr/>
            <p:nvPr/>
          </p:nvSpPr>
          <p:spPr>
            <a:xfrm>
              <a:off x="598185" y="4314987"/>
              <a:ext cx="544971" cy="541443"/>
            </a:xfrm>
            <a:custGeom>
              <a:avLst/>
              <a:gdLst/>
              <a:ahLst/>
              <a:cxnLst/>
              <a:rect l="l" t="t" r="r" b="b"/>
              <a:pathLst>
                <a:path w="11740" h="11664" extrusionOk="0">
                  <a:moveTo>
                    <a:pt x="5785" y="0"/>
                  </a:moveTo>
                  <a:cubicBezTo>
                    <a:pt x="5682" y="0"/>
                    <a:pt x="5577" y="38"/>
                    <a:pt x="5494" y="115"/>
                  </a:cubicBezTo>
                  <a:lnTo>
                    <a:pt x="166" y="5456"/>
                  </a:lnTo>
                  <a:cubicBezTo>
                    <a:pt x="0" y="5609"/>
                    <a:pt x="0" y="5876"/>
                    <a:pt x="166" y="6029"/>
                  </a:cubicBezTo>
                  <a:lnTo>
                    <a:pt x="5672" y="11548"/>
                  </a:lnTo>
                  <a:cubicBezTo>
                    <a:pt x="5755" y="11625"/>
                    <a:pt x="5860" y="11663"/>
                    <a:pt x="5965" y="11663"/>
                  </a:cubicBezTo>
                  <a:cubicBezTo>
                    <a:pt x="6070" y="11663"/>
                    <a:pt x="6176" y="11625"/>
                    <a:pt x="6258" y="11548"/>
                  </a:cubicBezTo>
                  <a:lnTo>
                    <a:pt x="11586" y="6208"/>
                  </a:lnTo>
                  <a:cubicBezTo>
                    <a:pt x="11739" y="6055"/>
                    <a:pt x="11739" y="5787"/>
                    <a:pt x="11586" y="5634"/>
                  </a:cubicBezTo>
                  <a:lnTo>
                    <a:pt x="6067" y="115"/>
                  </a:lnTo>
                  <a:cubicBezTo>
                    <a:pt x="5991" y="38"/>
                    <a:pt x="5889" y="0"/>
                    <a:pt x="5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10;p40">
              <a:extLst>
                <a:ext uri="{FF2B5EF4-FFF2-40B4-BE49-F238E27FC236}">
                  <a16:creationId xmlns:a16="http://schemas.microsoft.com/office/drawing/2014/main" id="{77D15408-B057-3818-16F5-EDA0554B0A56}"/>
                </a:ext>
              </a:extLst>
            </p:cNvPr>
            <p:cNvSpPr/>
            <p:nvPr/>
          </p:nvSpPr>
          <p:spPr>
            <a:xfrm>
              <a:off x="1418241" y="4701341"/>
              <a:ext cx="399444" cy="387607"/>
            </a:xfrm>
            <a:custGeom>
              <a:avLst/>
              <a:gdLst/>
              <a:ahLst/>
              <a:cxnLst/>
              <a:rect l="l" t="t" r="r" b="b"/>
              <a:pathLst>
                <a:path w="8605" h="8350" extrusionOk="0">
                  <a:moveTo>
                    <a:pt x="408" y="1"/>
                  </a:moveTo>
                  <a:cubicBezTo>
                    <a:pt x="179" y="1"/>
                    <a:pt x="0" y="179"/>
                    <a:pt x="0" y="408"/>
                  </a:cubicBezTo>
                  <a:lnTo>
                    <a:pt x="0" y="7942"/>
                  </a:lnTo>
                  <a:cubicBezTo>
                    <a:pt x="0" y="8171"/>
                    <a:pt x="179" y="8349"/>
                    <a:pt x="408" y="8349"/>
                  </a:cubicBezTo>
                  <a:lnTo>
                    <a:pt x="8196" y="8349"/>
                  </a:lnTo>
                  <a:cubicBezTo>
                    <a:pt x="8426" y="8349"/>
                    <a:pt x="8604" y="8171"/>
                    <a:pt x="8604" y="7942"/>
                  </a:cubicBezTo>
                  <a:lnTo>
                    <a:pt x="8604" y="408"/>
                  </a:lnTo>
                  <a:cubicBezTo>
                    <a:pt x="8604" y="179"/>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11;p40">
              <a:extLst>
                <a:ext uri="{FF2B5EF4-FFF2-40B4-BE49-F238E27FC236}">
                  <a16:creationId xmlns:a16="http://schemas.microsoft.com/office/drawing/2014/main" id="{CEB1950F-299A-175A-3EEA-20993DCFE047}"/>
                </a:ext>
              </a:extLst>
            </p:cNvPr>
            <p:cNvSpPr/>
            <p:nvPr/>
          </p:nvSpPr>
          <p:spPr>
            <a:xfrm>
              <a:off x="2092166" y="4314987"/>
              <a:ext cx="545574" cy="541443"/>
            </a:xfrm>
            <a:custGeom>
              <a:avLst/>
              <a:gdLst/>
              <a:ahLst/>
              <a:cxnLst/>
              <a:rect l="l" t="t" r="r" b="b"/>
              <a:pathLst>
                <a:path w="11753" h="11664" extrusionOk="0">
                  <a:moveTo>
                    <a:pt x="5967" y="0"/>
                  </a:moveTo>
                  <a:cubicBezTo>
                    <a:pt x="5864" y="0"/>
                    <a:pt x="5762" y="38"/>
                    <a:pt x="5685" y="115"/>
                  </a:cubicBezTo>
                  <a:lnTo>
                    <a:pt x="166" y="5634"/>
                  </a:lnTo>
                  <a:cubicBezTo>
                    <a:pt x="1" y="5787"/>
                    <a:pt x="1" y="6055"/>
                    <a:pt x="166" y="6208"/>
                  </a:cubicBezTo>
                  <a:lnTo>
                    <a:pt x="5494" y="11548"/>
                  </a:lnTo>
                  <a:cubicBezTo>
                    <a:pt x="5577" y="11625"/>
                    <a:pt x="5682" y="11663"/>
                    <a:pt x="5787" y="11663"/>
                  </a:cubicBezTo>
                  <a:cubicBezTo>
                    <a:pt x="5893" y="11663"/>
                    <a:pt x="5998" y="11625"/>
                    <a:pt x="6081" y="11548"/>
                  </a:cubicBezTo>
                  <a:lnTo>
                    <a:pt x="11587" y="6029"/>
                  </a:lnTo>
                  <a:cubicBezTo>
                    <a:pt x="11753" y="5876"/>
                    <a:pt x="11753" y="5609"/>
                    <a:pt x="11587" y="5456"/>
                  </a:cubicBezTo>
                  <a:lnTo>
                    <a:pt x="6259" y="115"/>
                  </a:lnTo>
                  <a:cubicBezTo>
                    <a:pt x="6176" y="38"/>
                    <a:pt x="6071" y="0"/>
                    <a:pt x="5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12;p40">
              <a:extLst>
                <a:ext uri="{FF2B5EF4-FFF2-40B4-BE49-F238E27FC236}">
                  <a16:creationId xmlns:a16="http://schemas.microsoft.com/office/drawing/2014/main" id="{A1CF474D-3E8E-A33A-02CF-8A3DF4276709}"/>
                </a:ext>
              </a:extLst>
            </p:cNvPr>
            <p:cNvSpPr/>
            <p:nvPr/>
          </p:nvSpPr>
          <p:spPr>
            <a:xfrm>
              <a:off x="2480330" y="3638694"/>
              <a:ext cx="388164" cy="400001"/>
            </a:xfrm>
            <a:custGeom>
              <a:avLst/>
              <a:gdLst/>
              <a:ahLst/>
              <a:cxnLst/>
              <a:rect l="l" t="t" r="r" b="b"/>
              <a:pathLst>
                <a:path w="8362" h="8617" extrusionOk="0">
                  <a:moveTo>
                    <a:pt x="408" y="0"/>
                  </a:moveTo>
                  <a:cubicBezTo>
                    <a:pt x="191" y="0"/>
                    <a:pt x="0" y="179"/>
                    <a:pt x="0" y="408"/>
                  </a:cubicBezTo>
                  <a:lnTo>
                    <a:pt x="0" y="8209"/>
                  </a:lnTo>
                  <a:cubicBezTo>
                    <a:pt x="0" y="8425"/>
                    <a:pt x="191" y="8617"/>
                    <a:pt x="408" y="8617"/>
                  </a:cubicBezTo>
                  <a:lnTo>
                    <a:pt x="7954" y="8617"/>
                  </a:lnTo>
                  <a:cubicBezTo>
                    <a:pt x="8183" y="8617"/>
                    <a:pt x="8362" y="8425"/>
                    <a:pt x="8362" y="8209"/>
                  </a:cubicBezTo>
                  <a:lnTo>
                    <a:pt x="8362" y="408"/>
                  </a:lnTo>
                  <a:cubicBezTo>
                    <a:pt x="8362" y="179"/>
                    <a:pt x="8183" y="0"/>
                    <a:pt x="7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13;p40">
              <a:extLst>
                <a:ext uri="{FF2B5EF4-FFF2-40B4-BE49-F238E27FC236}">
                  <a16:creationId xmlns:a16="http://schemas.microsoft.com/office/drawing/2014/main" id="{C6CC8BE0-B1CE-BA5E-44F2-E5C534591651}"/>
                </a:ext>
              </a:extLst>
            </p:cNvPr>
            <p:cNvSpPr/>
            <p:nvPr/>
          </p:nvSpPr>
          <p:spPr>
            <a:xfrm>
              <a:off x="2092166" y="2820959"/>
              <a:ext cx="545574" cy="541304"/>
            </a:xfrm>
            <a:custGeom>
              <a:avLst/>
              <a:gdLst/>
              <a:ahLst/>
              <a:cxnLst/>
              <a:rect l="l" t="t" r="r" b="b"/>
              <a:pathLst>
                <a:path w="11753" h="11661" extrusionOk="0">
                  <a:moveTo>
                    <a:pt x="5787" y="1"/>
                  </a:moveTo>
                  <a:cubicBezTo>
                    <a:pt x="5682" y="1"/>
                    <a:pt x="5577" y="39"/>
                    <a:pt x="5494" y="115"/>
                  </a:cubicBezTo>
                  <a:lnTo>
                    <a:pt x="166" y="5443"/>
                  </a:lnTo>
                  <a:cubicBezTo>
                    <a:pt x="1" y="5609"/>
                    <a:pt x="1" y="5864"/>
                    <a:pt x="166" y="6030"/>
                  </a:cubicBezTo>
                  <a:lnTo>
                    <a:pt x="5685" y="11536"/>
                  </a:lnTo>
                  <a:cubicBezTo>
                    <a:pt x="5762" y="11619"/>
                    <a:pt x="5864" y="11660"/>
                    <a:pt x="5967" y="11660"/>
                  </a:cubicBezTo>
                  <a:cubicBezTo>
                    <a:pt x="6071" y="11660"/>
                    <a:pt x="6176" y="11619"/>
                    <a:pt x="6259" y="11536"/>
                  </a:cubicBezTo>
                  <a:lnTo>
                    <a:pt x="11587" y="6208"/>
                  </a:lnTo>
                  <a:cubicBezTo>
                    <a:pt x="11753" y="6042"/>
                    <a:pt x="11753" y="5787"/>
                    <a:pt x="11587" y="5635"/>
                  </a:cubicBezTo>
                  <a:lnTo>
                    <a:pt x="6081" y="115"/>
                  </a:lnTo>
                  <a:cubicBezTo>
                    <a:pt x="5998" y="39"/>
                    <a:pt x="5893" y="1"/>
                    <a:pt x="5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914;p40">
            <a:extLst>
              <a:ext uri="{FF2B5EF4-FFF2-40B4-BE49-F238E27FC236}">
                <a16:creationId xmlns:a16="http://schemas.microsoft.com/office/drawing/2014/main" id="{9D0D19F9-9FCE-B609-442E-8CDC72599E0E}"/>
              </a:ext>
            </a:extLst>
          </p:cNvPr>
          <p:cNvGrpSpPr/>
          <p:nvPr/>
        </p:nvGrpSpPr>
        <p:grpSpPr>
          <a:xfrm>
            <a:off x="444209" y="463295"/>
            <a:ext cx="781048" cy="781396"/>
            <a:chOff x="369195" y="1138234"/>
            <a:chExt cx="1250276" cy="1250833"/>
          </a:xfrm>
        </p:grpSpPr>
        <p:sp>
          <p:nvSpPr>
            <p:cNvPr id="16" name="Google Shape;915;p40">
              <a:extLst>
                <a:ext uri="{FF2B5EF4-FFF2-40B4-BE49-F238E27FC236}">
                  <a16:creationId xmlns:a16="http://schemas.microsoft.com/office/drawing/2014/main" id="{714C2425-C8E1-B510-0F06-337D0067A339}"/>
                </a:ext>
              </a:extLst>
            </p:cNvPr>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16;p40">
              <a:extLst>
                <a:ext uri="{FF2B5EF4-FFF2-40B4-BE49-F238E27FC236}">
                  <a16:creationId xmlns:a16="http://schemas.microsoft.com/office/drawing/2014/main" id="{C2E27023-6836-C884-4BED-E6B33003C1EA}"/>
                </a:ext>
              </a:extLst>
            </p:cNvPr>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17;p40">
              <a:extLst>
                <a:ext uri="{FF2B5EF4-FFF2-40B4-BE49-F238E27FC236}">
                  <a16:creationId xmlns:a16="http://schemas.microsoft.com/office/drawing/2014/main" id="{2CF9272E-C9D6-3367-6186-0D25514FBE07}"/>
                </a:ext>
              </a:extLst>
            </p:cNvPr>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18;p40">
              <a:extLst>
                <a:ext uri="{FF2B5EF4-FFF2-40B4-BE49-F238E27FC236}">
                  <a16:creationId xmlns:a16="http://schemas.microsoft.com/office/drawing/2014/main" id="{4B81DB4B-422D-9C05-7195-B2C36B2B044B}"/>
                </a:ext>
              </a:extLst>
            </p:cNvPr>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19;p40">
              <a:extLst>
                <a:ext uri="{FF2B5EF4-FFF2-40B4-BE49-F238E27FC236}">
                  <a16:creationId xmlns:a16="http://schemas.microsoft.com/office/drawing/2014/main" id="{F5F49F3E-CBFF-C0A2-32EC-99FE8D401FAC}"/>
                </a:ext>
              </a:extLst>
            </p:cNvPr>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20;p40">
              <a:extLst>
                <a:ext uri="{FF2B5EF4-FFF2-40B4-BE49-F238E27FC236}">
                  <a16:creationId xmlns:a16="http://schemas.microsoft.com/office/drawing/2014/main" id="{BED878F1-D504-89FD-AA65-103C9D8E73B4}"/>
                </a:ext>
              </a:extLst>
            </p:cNvPr>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21;p40">
              <a:extLst>
                <a:ext uri="{FF2B5EF4-FFF2-40B4-BE49-F238E27FC236}">
                  <a16:creationId xmlns:a16="http://schemas.microsoft.com/office/drawing/2014/main" id="{4F5AA4ED-DEE3-51FE-205F-118ED190E9F0}"/>
                </a:ext>
              </a:extLst>
            </p:cNvPr>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22;p40">
              <a:extLst>
                <a:ext uri="{FF2B5EF4-FFF2-40B4-BE49-F238E27FC236}">
                  <a16:creationId xmlns:a16="http://schemas.microsoft.com/office/drawing/2014/main" id="{327B0B6D-869A-28E1-EEE4-21039175BECF}"/>
                </a:ext>
              </a:extLst>
            </p:cNvPr>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23;p40">
              <a:extLst>
                <a:ext uri="{FF2B5EF4-FFF2-40B4-BE49-F238E27FC236}">
                  <a16:creationId xmlns:a16="http://schemas.microsoft.com/office/drawing/2014/main" id="{690BED96-C585-C8A6-28A2-E7FA069A3FB9}"/>
                </a:ext>
              </a:extLst>
            </p:cNvPr>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894;p40">
            <a:extLst>
              <a:ext uri="{FF2B5EF4-FFF2-40B4-BE49-F238E27FC236}">
                <a16:creationId xmlns:a16="http://schemas.microsoft.com/office/drawing/2014/main" id="{4FB404F6-2745-E81A-69A5-079BFDCED9B2}"/>
              </a:ext>
            </a:extLst>
          </p:cNvPr>
          <p:cNvGrpSpPr/>
          <p:nvPr/>
        </p:nvGrpSpPr>
        <p:grpSpPr>
          <a:xfrm>
            <a:off x="7979039" y="-12888"/>
            <a:ext cx="1190638" cy="1191169"/>
            <a:chOff x="369195" y="1138234"/>
            <a:chExt cx="1250276" cy="1250833"/>
          </a:xfrm>
        </p:grpSpPr>
        <p:sp>
          <p:nvSpPr>
            <p:cNvPr id="26" name="Google Shape;895;p40">
              <a:extLst>
                <a:ext uri="{FF2B5EF4-FFF2-40B4-BE49-F238E27FC236}">
                  <a16:creationId xmlns:a16="http://schemas.microsoft.com/office/drawing/2014/main" id="{753E7F89-4366-1970-66C8-BF4464F0DC9E}"/>
                </a:ext>
              </a:extLst>
            </p:cNvPr>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96;p40">
              <a:extLst>
                <a:ext uri="{FF2B5EF4-FFF2-40B4-BE49-F238E27FC236}">
                  <a16:creationId xmlns:a16="http://schemas.microsoft.com/office/drawing/2014/main" id="{B2869B66-B09F-03B0-6912-836D3456D5DF}"/>
                </a:ext>
              </a:extLst>
            </p:cNvPr>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97;p40">
              <a:extLst>
                <a:ext uri="{FF2B5EF4-FFF2-40B4-BE49-F238E27FC236}">
                  <a16:creationId xmlns:a16="http://schemas.microsoft.com/office/drawing/2014/main" id="{2A6CB4D9-AFE4-15CF-7189-5BC4CE209DE1}"/>
                </a:ext>
              </a:extLst>
            </p:cNvPr>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98;p40">
              <a:extLst>
                <a:ext uri="{FF2B5EF4-FFF2-40B4-BE49-F238E27FC236}">
                  <a16:creationId xmlns:a16="http://schemas.microsoft.com/office/drawing/2014/main" id="{270C56CC-6D91-0B1F-4311-1783EF520654}"/>
                </a:ext>
              </a:extLst>
            </p:cNvPr>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99;p40">
              <a:extLst>
                <a:ext uri="{FF2B5EF4-FFF2-40B4-BE49-F238E27FC236}">
                  <a16:creationId xmlns:a16="http://schemas.microsoft.com/office/drawing/2014/main" id="{409CE406-9F4B-AA59-FA0C-5F408062B4D9}"/>
                </a:ext>
              </a:extLst>
            </p:cNvPr>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00;p40">
              <a:extLst>
                <a:ext uri="{FF2B5EF4-FFF2-40B4-BE49-F238E27FC236}">
                  <a16:creationId xmlns:a16="http://schemas.microsoft.com/office/drawing/2014/main" id="{B235434D-6966-E1E6-4559-8FEAF199642D}"/>
                </a:ext>
              </a:extLst>
            </p:cNvPr>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01;p40">
              <a:extLst>
                <a:ext uri="{FF2B5EF4-FFF2-40B4-BE49-F238E27FC236}">
                  <a16:creationId xmlns:a16="http://schemas.microsoft.com/office/drawing/2014/main" id="{C33B9EC3-E0CD-429F-67A0-B1030F4533D6}"/>
                </a:ext>
              </a:extLst>
            </p:cNvPr>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02;p40">
              <a:extLst>
                <a:ext uri="{FF2B5EF4-FFF2-40B4-BE49-F238E27FC236}">
                  <a16:creationId xmlns:a16="http://schemas.microsoft.com/office/drawing/2014/main" id="{3C952D35-7D21-CB75-58AD-A5D130C9A80D}"/>
                </a:ext>
              </a:extLst>
            </p:cNvPr>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03;p40">
              <a:extLst>
                <a:ext uri="{FF2B5EF4-FFF2-40B4-BE49-F238E27FC236}">
                  <a16:creationId xmlns:a16="http://schemas.microsoft.com/office/drawing/2014/main" id="{35F12E08-DA2D-4A24-D713-758C693DE5FD}"/>
                </a:ext>
              </a:extLst>
            </p:cNvPr>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Title 1">
            <a:extLst>
              <a:ext uri="{FF2B5EF4-FFF2-40B4-BE49-F238E27FC236}">
                <a16:creationId xmlns:a16="http://schemas.microsoft.com/office/drawing/2014/main" id="{5BA1DF7E-4DFC-50CE-0038-50EF44CA4EAB}"/>
              </a:ext>
            </a:extLst>
          </p:cNvPr>
          <p:cNvSpPr txBox="1">
            <a:spLocks/>
          </p:cNvSpPr>
          <p:nvPr/>
        </p:nvSpPr>
        <p:spPr>
          <a:xfrm>
            <a:off x="1386580" y="538691"/>
            <a:ext cx="2951504" cy="6805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IBM Plex Sans"/>
              <a:buNone/>
              <a:defRPr sz="5600" b="1" i="0" u="none" strike="noStrike" cap="none">
                <a:solidFill>
                  <a:schemeClr val="dk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ctr"/>
            <a:r>
              <a:rPr lang="en-US" sz="4000" dirty="0"/>
              <a:t>4.3 </a:t>
            </a:r>
            <a:r>
              <a:rPr lang="en-US" sz="4000" dirty="0" err="1"/>
              <a:t>Kết</a:t>
            </a:r>
            <a:r>
              <a:rPr lang="en-US" sz="4000" dirty="0"/>
              <a:t> </a:t>
            </a:r>
            <a:r>
              <a:rPr lang="en-US" sz="4000" dirty="0" err="1"/>
              <a:t>quả</a:t>
            </a:r>
            <a:endParaRPr lang="en-US" sz="4000" dirty="0"/>
          </a:p>
        </p:txBody>
      </p:sp>
      <p:pic>
        <p:nvPicPr>
          <p:cNvPr id="2" name="Picture 1">
            <a:extLst>
              <a:ext uri="{FF2B5EF4-FFF2-40B4-BE49-F238E27FC236}">
                <a16:creationId xmlns:a16="http://schemas.microsoft.com/office/drawing/2014/main" id="{134AA504-51B3-E804-29E2-355D6F914805}"/>
              </a:ext>
            </a:extLst>
          </p:cNvPr>
          <p:cNvPicPr>
            <a:picLocks noChangeAspect="1"/>
          </p:cNvPicPr>
          <p:nvPr/>
        </p:nvPicPr>
        <p:blipFill>
          <a:blip r:embed="rId2"/>
          <a:stretch>
            <a:fillRect/>
          </a:stretch>
        </p:blipFill>
        <p:spPr>
          <a:xfrm>
            <a:off x="1069656" y="2022483"/>
            <a:ext cx="7175807" cy="1669755"/>
          </a:xfrm>
          <a:prstGeom prst="rect">
            <a:avLst/>
          </a:prstGeom>
        </p:spPr>
      </p:pic>
      <p:sp>
        <p:nvSpPr>
          <p:cNvPr id="36" name="TextBox 35">
            <a:extLst>
              <a:ext uri="{FF2B5EF4-FFF2-40B4-BE49-F238E27FC236}">
                <a16:creationId xmlns:a16="http://schemas.microsoft.com/office/drawing/2014/main" id="{919AD77D-8843-A27B-36A6-DAA1F28A351A}"/>
              </a:ext>
            </a:extLst>
          </p:cNvPr>
          <p:cNvSpPr txBox="1"/>
          <p:nvPr/>
        </p:nvSpPr>
        <p:spPr>
          <a:xfrm>
            <a:off x="1067954" y="1483403"/>
            <a:ext cx="4795282" cy="305789"/>
          </a:xfrm>
          <a:prstGeom prst="rect">
            <a:avLst/>
          </a:prstGeom>
          <a:noFill/>
        </p:spPr>
        <p:txBody>
          <a:bodyPr wrap="square">
            <a:spAutoFit/>
          </a:bodyPr>
          <a:lstStyle/>
          <a:p>
            <a:pPr marL="0" marR="0">
              <a:lnSpc>
                <a:spcPct val="106000"/>
              </a:lnSpc>
              <a:spcBef>
                <a:spcPts val="0"/>
              </a:spcBef>
              <a:spcAft>
                <a:spcPts val="800"/>
              </a:spcAft>
            </a:pPr>
            <a:r>
              <a:rPr lang="en-GB" sz="1400" b="1" dirty="0" err="1">
                <a:effectLst/>
                <a:latin typeface="Times New Roman" panose="02020603050405020304" pitchFamily="18" charset="0"/>
                <a:ea typeface="Calibri" panose="020F0502020204030204" pitchFamily="34" charset="0"/>
                <a:cs typeface="Times New Roman" panose="02020603050405020304" pitchFamily="18" charset="0"/>
              </a:rPr>
              <a:t>Màn</a:t>
            </a:r>
            <a:r>
              <a:rPr lang="vi-VN" sz="1400" b="1" dirty="0">
                <a:effectLst/>
                <a:latin typeface="Times New Roman" panose="02020603050405020304" pitchFamily="18" charset="0"/>
                <a:ea typeface="Calibri" panose="020F0502020204030204" pitchFamily="34" charset="0"/>
                <a:cs typeface="Times New Roman" panose="02020603050405020304" pitchFamily="18" charset="0"/>
              </a:rPr>
              <a:t> hình trợ giúp</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50345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904;p40">
            <a:extLst>
              <a:ext uri="{FF2B5EF4-FFF2-40B4-BE49-F238E27FC236}">
                <a16:creationId xmlns:a16="http://schemas.microsoft.com/office/drawing/2014/main" id="{E55BAF64-C36F-3038-E79B-DA2DD699BDB1}"/>
              </a:ext>
            </a:extLst>
          </p:cNvPr>
          <p:cNvGrpSpPr/>
          <p:nvPr/>
        </p:nvGrpSpPr>
        <p:grpSpPr>
          <a:xfrm>
            <a:off x="7639353" y="3212766"/>
            <a:ext cx="1954117" cy="1954117"/>
            <a:chOff x="367385" y="2587838"/>
            <a:chExt cx="2501110" cy="2501110"/>
          </a:xfrm>
        </p:grpSpPr>
        <p:sp>
          <p:nvSpPr>
            <p:cNvPr id="6" name="Google Shape;905;p40">
              <a:extLst>
                <a:ext uri="{FF2B5EF4-FFF2-40B4-BE49-F238E27FC236}">
                  <a16:creationId xmlns:a16="http://schemas.microsoft.com/office/drawing/2014/main" id="{6A6D12C2-36A5-807A-2E41-57845494899D}"/>
                </a:ext>
              </a:extLst>
            </p:cNvPr>
            <p:cNvSpPr/>
            <p:nvPr/>
          </p:nvSpPr>
          <p:spPr>
            <a:xfrm>
              <a:off x="616521" y="2910318"/>
              <a:ext cx="1930097" cy="1856521"/>
            </a:xfrm>
            <a:custGeom>
              <a:avLst/>
              <a:gdLst/>
              <a:ahLst/>
              <a:cxnLst/>
              <a:rect l="l" t="t" r="r" b="b"/>
              <a:pathLst>
                <a:path w="41579" h="39994" extrusionOk="0">
                  <a:moveTo>
                    <a:pt x="21576" y="8911"/>
                  </a:moveTo>
                  <a:cubicBezTo>
                    <a:pt x="23002" y="8911"/>
                    <a:pt x="24441" y="9186"/>
                    <a:pt x="25812" y="9751"/>
                  </a:cubicBezTo>
                  <a:cubicBezTo>
                    <a:pt x="29954" y="11472"/>
                    <a:pt x="32656" y="15513"/>
                    <a:pt x="32656" y="19999"/>
                  </a:cubicBezTo>
                  <a:cubicBezTo>
                    <a:pt x="32656" y="26118"/>
                    <a:pt x="27698" y="31076"/>
                    <a:pt x="21580" y="31076"/>
                  </a:cubicBezTo>
                  <a:cubicBezTo>
                    <a:pt x="17093" y="31076"/>
                    <a:pt x="13052" y="28386"/>
                    <a:pt x="11332" y="24244"/>
                  </a:cubicBezTo>
                  <a:cubicBezTo>
                    <a:pt x="9611" y="20101"/>
                    <a:pt x="10567" y="15334"/>
                    <a:pt x="13728" y="12160"/>
                  </a:cubicBezTo>
                  <a:cubicBezTo>
                    <a:pt x="15852" y="10036"/>
                    <a:pt x="18689" y="8911"/>
                    <a:pt x="21576" y="8911"/>
                  </a:cubicBezTo>
                  <a:close/>
                  <a:moveTo>
                    <a:pt x="21603" y="0"/>
                  </a:moveTo>
                  <a:cubicBezTo>
                    <a:pt x="21595" y="0"/>
                    <a:pt x="21588" y="0"/>
                    <a:pt x="21580" y="0"/>
                  </a:cubicBezTo>
                  <a:cubicBezTo>
                    <a:pt x="13486" y="0"/>
                    <a:pt x="6195" y="4869"/>
                    <a:pt x="3098" y="12339"/>
                  </a:cubicBezTo>
                  <a:cubicBezTo>
                    <a:pt x="0" y="19821"/>
                    <a:pt x="1721" y="28425"/>
                    <a:pt x="7431" y="34135"/>
                  </a:cubicBezTo>
                  <a:cubicBezTo>
                    <a:pt x="11258" y="37962"/>
                    <a:pt x="16373" y="39994"/>
                    <a:pt x="21576" y="39994"/>
                  </a:cubicBezTo>
                  <a:cubicBezTo>
                    <a:pt x="24154" y="39994"/>
                    <a:pt x="26753" y="39495"/>
                    <a:pt x="29228" y="38469"/>
                  </a:cubicBezTo>
                  <a:cubicBezTo>
                    <a:pt x="36710" y="35384"/>
                    <a:pt x="41579" y="28081"/>
                    <a:pt x="41579" y="19999"/>
                  </a:cubicBezTo>
                  <a:cubicBezTo>
                    <a:pt x="41579" y="8956"/>
                    <a:pt x="32631" y="0"/>
                    <a:pt x="21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06;p40">
              <a:extLst>
                <a:ext uri="{FF2B5EF4-FFF2-40B4-BE49-F238E27FC236}">
                  <a16:creationId xmlns:a16="http://schemas.microsoft.com/office/drawing/2014/main" id="{86EF5A01-529E-56D7-5084-5E01689A0D30}"/>
                </a:ext>
              </a:extLst>
            </p:cNvPr>
            <p:cNvSpPr/>
            <p:nvPr/>
          </p:nvSpPr>
          <p:spPr>
            <a:xfrm>
              <a:off x="1418241" y="2587838"/>
              <a:ext cx="399444" cy="388210"/>
            </a:xfrm>
            <a:custGeom>
              <a:avLst/>
              <a:gdLst/>
              <a:ahLst/>
              <a:cxnLst/>
              <a:rect l="l" t="t" r="r" b="b"/>
              <a:pathLst>
                <a:path w="8605" h="8363" extrusionOk="0">
                  <a:moveTo>
                    <a:pt x="408" y="1"/>
                  </a:moveTo>
                  <a:cubicBezTo>
                    <a:pt x="179" y="1"/>
                    <a:pt x="0" y="192"/>
                    <a:pt x="0" y="408"/>
                  </a:cubicBezTo>
                  <a:lnTo>
                    <a:pt x="0" y="7954"/>
                  </a:lnTo>
                  <a:cubicBezTo>
                    <a:pt x="0" y="8184"/>
                    <a:pt x="179" y="8362"/>
                    <a:pt x="408" y="8362"/>
                  </a:cubicBezTo>
                  <a:lnTo>
                    <a:pt x="8196" y="8362"/>
                  </a:lnTo>
                  <a:cubicBezTo>
                    <a:pt x="8426" y="8362"/>
                    <a:pt x="8604" y="8184"/>
                    <a:pt x="8604" y="7954"/>
                  </a:cubicBezTo>
                  <a:lnTo>
                    <a:pt x="8604" y="408"/>
                  </a:lnTo>
                  <a:cubicBezTo>
                    <a:pt x="8604" y="192"/>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07;p40">
              <a:extLst>
                <a:ext uri="{FF2B5EF4-FFF2-40B4-BE49-F238E27FC236}">
                  <a16:creationId xmlns:a16="http://schemas.microsoft.com/office/drawing/2014/main" id="{4B073A7D-AFB9-3DFA-2A8B-F13A7D27A408}"/>
                </a:ext>
              </a:extLst>
            </p:cNvPr>
            <p:cNvSpPr/>
            <p:nvPr/>
          </p:nvSpPr>
          <p:spPr>
            <a:xfrm>
              <a:off x="598185" y="2820541"/>
              <a:ext cx="544971" cy="541721"/>
            </a:xfrm>
            <a:custGeom>
              <a:avLst/>
              <a:gdLst/>
              <a:ahLst/>
              <a:cxnLst/>
              <a:rect l="l" t="t" r="r" b="b"/>
              <a:pathLst>
                <a:path w="11740" h="11670" extrusionOk="0">
                  <a:moveTo>
                    <a:pt x="5964" y="0"/>
                  </a:moveTo>
                  <a:cubicBezTo>
                    <a:pt x="5860" y="0"/>
                    <a:pt x="5755" y="42"/>
                    <a:pt x="5672" y="124"/>
                  </a:cubicBezTo>
                  <a:lnTo>
                    <a:pt x="166" y="5644"/>
                  </a:lnTo>
                  <a:cubicBezTo>
                    <a:pt x="0" y="5796"/>
                    <a:pt x="0" y="6051"/>
                    <a:pt x="166" y="6217"/>
                  </a:cubicBezTo>
                  <a:lnTo>
                    <a:pt x="5494" y="11545"/>
                  </a:lnTo>
                  <a:cubicBezTo>
                    <a:pt x="5577" y="11628"/>
                    <a:pt x="5682" y="11669"/>
                    <a:pt x="5785" y="11669"/>
                  </a:cubicBezTo>
                  <a:cubicBezTo>
                    <a:pt x="5889" y="11669"/>
                    <a:pt x="5991" y="11628"/>
                    <a:pt x="6067" y="11545"/>
                  </a:cubicBezTo>
                  <a:lnTo>
                    <a:pt x="11586" y="6039"/>
                  </a:lnTo>
                  <a:cubicBezTo>
                    <a:pt x="11739" y="5873"/>
                    <a:pt x="11739" y="5618"/>
                    <a:pt x="11586" y="5452"/>
                  </a:cubicBezTo>
                  <a:lnTo>
                    <a:pt x="6246" y="124"/>
                  </a:lnTo>
                  <a:cubicBezTo>
                    <a:pt x="6169" y="42"/>
                    <a:pt x="6067" y="0"/>
                    <a:pt x="5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08;p40">
              <a:extLst>
                <a:ext uri="{FF2B5EF4-FFF2-40B4-BE49-F238E27FC236}">
                  <a16:creationId xmlns:a16="http://schemas.microsoft.com/office/drawing/2014/main" id="{DDD78015-3210-C2AA-E7D2-3FA79F00CD2F}"/>
                </a:ext>
              </a:extLst>
            </p:cNvPr>
            <p:cNvSpPr/>
            <p:nvPr/>
          </p:nvSpPr>
          <p:spPr>
            <a:xfrm>
              <a:off x="367385" y="3638694"/>
              <a:ext cx="388210" cy="400001"/>
            </a:xfrm>
            <a:custGeom>
              <a:avLst/>
              <a:gdLst/>
              <a:ahLst/>
              <a:cxnLst/>
              <a:rect l="l" t="t" r="r" b="b"/>
              <a:pathLst>
                <a:path w="8363" h="8617" extrusionOk="0">
                  <a:moveTo>
                    <a:pt x="409" y="0"/>
                  </a:moveTo>
                  <a:cubicBezTo>
                    <a:pt x="179" y="0"/>
                    <a:pt x="1" y="179"/>
                    <a:pt x="1" y="408"/>
                  </a:cubicBezTo>
                  <a:lnTo>
                    <a:pt x="1" y="8209"/>
                  </a:lnTo>
                  <a:cubicBezTo>
                    <a:pt x="1" y="8425"/>
                    <a:pt x="179" y="8617"/>
                    <a:pt x="409" y="8617"/>
                  </a:cubicBezTo>
                  <a:lnTo>
                    <a:pt x="7955" y="8617"/>
                  </a:lnTo>
                  <a:cubicBezTo>
                    <a:pt x="8171" y="8617"/>
                    <a:pt x="8363" y="8425"/>
                    <a:pt x="8363" y="8209"/>
                  </a:cubicBezTo>
                  <a:lnTo>
                    <a:pt x="8363" y="408"/>
                  </a:lnTo>
                  <a:cubicBezTo>
                    <a:pt x="8363" y="179"/>
                    <a:pt x="8171" y="0"/>
                    <a:pt x="7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09;p40">
              <a:extLst>
                <a:ext uri="{FF2B5EF4-FFF2-40B4-BE49-F238E27FC236}">
                  <a16:creationId xmlns:a16="http://schemas.microsoft.com/office/drawing/2014/main" id="{A2FEB7EB-9D5C-C951-87D1-15A53DD644A9}"/>
                </a:ext>
              </a:extLst>
            </p:cNvPr>
            <p:cNvSpPr/>
            <p:nvPr/>
          </p:nvSpPr>
          <p:spPr>
            <a:xfrm>
              <a:off x="598185" y="4314987"/>
              <a:ext cx="544971" cy="541443"/>
            </a:xfrm>
            <a:custGeom>
              <a:avLst/>
              <a:gdLst/>
              <a:ahLst/>
              <a:cxnLst/>
              <a:rect l="l" t="t" r="r" b="b"/>
              <a:pathLst>
                <a:path w="11740" h="11664" extrusionOk="0">
                  <a:moveTo>
                    <a:pt x="5785" y="0"/>
                  </a:moveTo>
                  <a:cubicBezTo>
                    <a:pt x="5682" y="0"/>
                    <a:pt x="5577" y="38"/>
                    <a:pt x="5494" y="115"/>
                  </a:cubicBezTo>
                  <a:lnTo>
                    <a:pt x="166" y="5456"/>
                  </a:lnTo>
                  <a:cubicBezTo>
                    <a:pt x="0" y="5609"/>
                    <a:pt x="0" y="5876"/>
                    <a:pt x="166" y="6029"/>
                  </a:cubicBezTo>
                  <a:lnTo>
                    <a:pt x="5672" y="11548"/>
                  </a:lnTo>
                  <a:cubicBezTo>
                    <a:pt x="5755" y="11625"/>
                    <a:pt x="5860" y="11663"/>
                    <a:pt x="5965" y="11663"/>
                  </a:cubicBezTo>
                  <a:cubicBezTo>
                    <a:pt x="6070" y="11663"/>
                    <a:pt x="6176" y="11625"/>
                    <a:pt x="6258" y="11548"/>
                  </a:cubicBezTo>
                  <a:lnTo>
                    <a:pt x="11586" y="6208"/>
                  </a:lnTo>
                  <a:cubicBezTo>
                    <a:pt x="11739" y="6055"/>
                    <a:pt x="11739" y="5787"/>
                    <a:pt x="11586" y="5634"/>
                  </a:cubicBezTo>
                  <a:lnTo>
                    <a:pt x="6067" y="115"/>
                  </a:lnTo>
                  <a:cubicBezTo>
                    <a:pt x="5991" y="38"/>
                    <a:pt x="5889" y="0"/>
                    <a:pt x="5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10;p40">
              <a:extLst>
                <a:ext uri="{FF2B5EF4-FFF2-40B4-BE49-F238E27FC236}">
                  <a16:creationId xmlns:a16="http://schemas.microsoft.com/office/drawing/2014/main" id="{77D15408-B057-3818-16F5-EDA0554B0A56}"/>
                </a:ext>
              </a:extLst>
            </p:cNvPr>
            <p:cNvSpPr/>
            <p:nvPr/>
          </p:nvSpPr>
          <p:spPr>
            <a:xfrm>
              <a:off x="1418241" y="4701341"/>
              <a:ext cx="399444" cy="387607"/>
            </a:xfrm>
            <a:custGeom>
              <a:avLst/>
              <a:gdLst/>
              <a:ahLst/>
              <a:cxnLst/>
              <a:rect l="l" t="t" r="r" b="b"/>
              <a:pathLst>
                <a:path w="8605" h="8350" extrusionOk="0">
                  <a:moveTo>
                    <a:pt x="408" y="1"/>
                  </a:moveTo>
                  <a:cubicBezTo>
                    <a:pt x="179" y="1"/>
                    <a:pt x="0" y="179"/>
                    <a:pt x="0" y="408"/>
                  </a:cubicBezTo>
                  <a:lnTo>
                    <a:pt x="0" y="7942"/>
                  </a:lnTo>
                  <a:cubicBezTo>
                    <a:pt x="0" y="8171"/>
                    <a:pt x="179" y="8349"/>
                    <a:pt x="408" y="8349"/>
                  </a:cubicBezTo>
                  <a:lnTo>
                    <a:pt x="8196" y="8349"/>
                  </a:lnTo>
                  <a:cubicBezTo>
                    <a:pt x="8426" y="8349"/>
                    <a:pt x="8604" y="8171"/>
                    <a:pt x="8604" y="7942"/>
                  </a:cubicBezTo>
                  <a:lnTo>
                    <a:pt x="8604" y="408"/>
                  </a:lnTo>
                  <a:cubicBezTo>
                    <a:pt x="8604" y="179"/>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11;p40">
              <a:extLst>
                <a:ext uri="{FF2B5EF4-FFF2-40B4-BE49-F238E27FC236}">
                  <a16:creationId xmlns:a16="http://schemas.microsoft.com/office/drawing/2014/main" id="{CEB1950F-299A-175A-3EEA-20993DCFE047}"/>
                </a:ext>
              </a:extLst>
            </p:cNvPr>
            <p:cNvSpPr/>
            <p:nvPr/>
          </p:nvSpPr>
          <p:spPr>
            <a:xfrm>
              <a:off x="2092166" y="4314987"/>
              <a:ext cx="545574" cy="541443"/>
            </a:xfrm>
            <a:custGeom>
              <a:avLst/>
              <a:gdLst/>
              <a:ahLst/>
              <a:cxnLst/>
              <a:rect l="l" t="t" r="r" b="b"/>
              <a:pathLst>
                <a:path w="11753" h="11664" extrusionOk="0">
                  <a:moveTo>
                    <a:pt x="5967" y="0"/>
                  </a:moveTo>
                  <a:cubicBezTo>
                    <a:pt x="5864" y="0"/>
                    <a:pt x="5762" y="38"/>
                    <a:pt x="5685" y="115"/>
                  </a:cubicBezTo>
                  <a:lnTo>
                    <a:pt x="166" y="5634"/>
                  </a:lnTo>
                  <a:cubicBezTo>
                    <a:pt x="1" y="5787"/>
                    <a:pt x="1" y="6055"/>
                    <a:pt x="166" y="6208"/>
                  </a:cubicBezTo>
                  <a:lnTo>
                    <a:pt x="5494" y="11548"/>
                  </a:lnTo>
                  <a:cubicBezTo>
                    <a:pt x="5577" y="11625"/>
                    <a:pt x="5682" y="11663"/>
                    <a:pt x="5787" y="11663"/>
                  </a:cubicBezTo>
                  <a:cubicBezTo>
                    <a:pt x="5893" y="11663"/>
                    <a:pt x="5998" y="11625"/>
                    <a:pt x="6081" y="11548"/>
                  </a:cubicBezTo>
                  <a:lnTo>
                    <a:pt x="11587" y="6029"/>
                  </a:lnTo>
                  <a:cubicBezTo>
                    <a:pt x="11753" y="5876"/>
                    <a:pt x="11753" y="5609"/>
                    <a:pt x="11587" y="5456"/>
                  </a:cubicBezTo>
                  <a:lnTo>
                    <a:pt x="6259" y="115"/>
                  </a:lnTo>
                  <a:cubicBezTo>
                    <a:pt x="6176" y="38"/>
                    <a:pt x="6071" y="0"/>
                    <a:pt x="5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12;p40">
              <a:extLst>
                <a:ext uri="{FF2B5EF4-FFF2-40B4-BE49-F238E27FC236}">
                  <a16:creationId xmlns:a16="http://schemas.microsoft.com/office/drawing/2014/main" id="{A1CF474D-3E8E-A33A-02CF-8A3DF4276709}"/>
                </a:ext>
              </a:extLst>
            </p:cNvPr>
            <p:cNvSpPr/>
            <p:nvPr/>
          </p:nvSpPr>
          <p:spPr>
            <a:xfrm>
              <a:off x="2480330" y="3638694"/>
              <a:ext cx="388164" cy="400001"/>
            </a:xfrm>
            <a:custGeom>
              <a:avLst/>
              <a:gdLst/>
              <a:ahLst/>
              <a:cxnLst/>
              <a:rect l="l" t="t" r="r" b="b"/>
              <a:pathLst>
                <a:path w="8362" h="8617" extrusionOk="0">
                  <a:moveTo>
                    <a:pt x="408" y="0"/>
                  </a:moveTo>
                  <a:cubicBezTo>
                    <a:pt x="191" y="0"/>
                    <a:pt x="0" y="179"/>
                    <a:pt x="0" y="408"/>
                  </a:cubicBezTo>
                  <a:lnTo>
                    <a:pt x="0" y="8209"/>
                  </a:lnTo>
                  <a:cubicBezTo>
                    <a:pt x="0" y="8425"/>
                    <a:pt x="191" y="8617"/>
                    <a:pt x="408" y="8617"/>
                  </a:cubicBezTo>
                  <a:lnTo>
                    <a:pt x="7954" y="8617"/>
                  </a:lnTo>
                  <a:cubicBezTo>
                    <a:pt x="8183" y="8617"/>
                    <a:pt x="8362" y="8425"/>
                    <a:pt x="8362" y="8209"/>
                  </a:cubicBezTo>
                  <a:lnTo>
                    <a:pt x="8362" y="408"/>
                  </a:lnTo>
                  <a:cubicBezTo>
                    <a:pt x="8362" y="179"/>
                    <a:pt x="8183" y="0"/>
                    <a:pt x="7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13;p40">
              <a:extLst>
                <a:ext uri="{FF2B5EF4-FFF2-40B4-BE49-F238E27FC236}">
                  <a16:creationId xmlns:a16="http://schemas.microsoft.com/office/drawing/2014/main" id="{C6CC8BE0-B1CE-BA5E-44F2-E5C534591651}"/>
                </a:ext>
              </a:extLst>
            </p:cNvPr>
            <p:cNvSpPr/>
            <p:nvPr/>
          </p:nvSpPr>
          <p:spPr>
            <a:xfrm>
              <a:off x="2092166" y="2820959"/>
              <a:ext cx="545574" cy="541304"/>
            </a:xfrm>
            <a:custGeom>
              <a:avLst/>
              <a:gdLst/>
              <a:ahLst/>
              <a:cxnLst/>
              <a:rect l="l" t="t" r="r" b="b"/>
              <a:pathLst>
                <a:path w="11753" h="11661" extrusionOk="0">
                  <a:moveTo>
                    <a:pt x="5787" y="1"/>
                  </a:moveTo>
                  <a:cubicBezTo>
                    <a:pt x="5682" y="1"/>
                    <a:pt x="5577" y="39"/>
                    <a:pt x="5494" y="115"/>
                  </a:cubicBezTo>
                  <a:lnTo>
                    <a:pt x="166" y="5443"/>
                  </a:lnTo>
                  <a:cubicBezTo>
                    <a:pt x="1" y="5609"/>
                    <a:pt x="1" y="5864"/>
                    <a:pt x="166" y="6030"/>
                  </a:cubicBezTo>
                  <a:lnTo>
                    <a:pt x="5685" y="11536"/>
                  </a:lnTo>
                  <a:cubicBezTo>
                    <a:pt x="5762" y="11619"/>
                    <a:pt x="5864" y="11660"/>
                    <a:pt x="5967" y="11660"/>
                  </a:cubicBezTo>
                  <a:cubicBezTo>
                    <a:pt x="6071" y="11660"/>
                    <a:pt x="6176" y="11619"/>
                    <a:pt x="6259" y="11536"/>
                  </a:cubicBezTo>
                  <a:lnTo>
                    <a:pt x="11587" y="6208"/>
                  </a:lnTo>
                  <a:cubicBezTo>
                    <a:pt x="11753" y="6042"/>
                    <a:pt x="11753" y="5787"/>
                    <a:pt x="11587" y="5635"/>
                  </a:cubicBezTo>
                  <a:lnTo>
                    <a:pt x="6081" y="115"/>
                  </a:lnTo>
                  <a:cubicBezTo>
                    <a:pt x="5998" y="39"/>
                    <a:pt x="5893" y="1"/>
                    <a:pt x="5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914;p40">
            <a:extLst>
              <a:ext uri="{FF2B5EF4-FFF2-40B4-BE49-F238E27FC236}">
                <a16:creationId xmlns:a16="http://schemas.microsoft.com/office/drawing/2014/main" id="{9D0D19F9-9FCE-B609-442E-8CDC72599E0E}"/>
              </a:ext>
            </a:extLst>
          </p:cNvPr>
          <p:cNvGrpSpPr/>
          <p:nvPr/>
        </p:nvGrpSpPr>
        <p:grpSpPr>
          <a:xfrm>
            <a:off x="444209" y="463295"/>
            <a:ext cx="781048" cy="781396"/>
            <a:chOff x="369195" y="1138234"/>
            <a:chExt cx="1250276" cy="1250833"/>
          </a:xfrm>
        </p:grpSpPr>
        <p:sp>
          <p:nvSpPr>
            <p:cNvPr id="16" name="Google Shape;915;p40">
              <a:extLst>
                <a:ext uri="{FF2B5EF4-FFF2-40B4-BE49-F238E27FC236}">
                  <a16:creationId xmlns:a16="http://schemas.microsoft.com/office/drawing/2014/main" id="{714C2425-C8E1-B510-0F06-337D0067A339}"/>
                </a:ext>
              </a:extLst>
            </p:cNvPr>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16;p40">
              <a:extLst>
                <a:ext uri="{FF2B5EF4-FFF2-40B4-BE49-F238E27FC236}">
                  <a16:creationId xmlns:a16="http://schemas.microsoft.com/office/drawing/2014/main" id="{C2E27023-6836-C884-4BED-E6B33003C1EA}"/>
                </a:ext>
              </a:extLst>
            </p:cNvPr>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17;p40">
              <a:extLst>
                <a:ext uri="{FF2B5EF4-FFF2-40B4-BE49-F238E27FC236}">
                  <a16:creationId xmlns:a16="http://schemas.microsoft.com/office/drawing/2014/main" id="{2CF9272E-C9D6-3367-6186-0D25514FBE07}"/>
                </a:ext>
              </a:extLst>
            </p:cNvPr>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18;p40">
              <a:extLst>
                <a:ext uri="{FF2B5EF4-FFF2-40B4-BE49-F238E27FC236}">
                  <a16:creationId xmlns:a16="http://schemas.microsoft.com/office/drawing/2014/main" id="{4B81DB4B-422D-9C05-7195-B2C36B2B044B}"/>
                </a:ext>
              </a:extLst>
            </p:cNvPr>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19;p40">
              <a:extLst>
                <a:ext uri="{FF2B5EF4-FFF2-40B4-BE49-F238E27FC236}">
                  <a16:creationId xmlns:a16="http://schemas.microsoft.com/office/drawing/2014/main" id="{F5F49F3E-CBFF-C0A2-32EC-99FE8D401FAC}"/>
                </a:ext>
              </a:extLst>
            </p:cNvPr>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20;p40">
              <a:extLst>
                <a:ext uri="{FF2B5EF4-FFF2-40B4-BE49-F238E27FC236}">
                  <a16:creationId xmlns:a16="http://schemas.microsoft.com/office/drawing/2014/main" id="{BED878F1-D504-89FD-AA65-103C9D8E73B4}"/>
                </a:ext>
              </a:extLst>
            </p:cNvPr>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21;p40">
              <a:extLst>
                <a:ext uri="{FF2B5EF4-FFF2-40B4-BE49-F238E27FC236}">
                  <a16:creationId xmlns:a16="http://schemas.microsoft.com/office/drawing/2014/main" id="{4F5AA4ED-DEE3-51FE-205F-118ED190E9F0}"/>
                </a:ext>
              </a:extLst>
            </p:cNvPr>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22;p40">
              <a:extLst>
                <a:ext uri="{FF2B5EF4-FFF2-40B4-BE49-F238E27FC236}">
                  <a16:creationId xmlns:a16="http://schemas.microsoft.com/office/drawing/2014/main" id="{327B0B6D-869A-28E1-EEE4-21039175BECF}"/>
                </a:ext>
              </a:extLst>
            </p:cNvPr>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23;p40">
              <a:extLst>
                <a:ext uri="{FF2B5EF4-FFF2-40B4-BE49-F238E27FC236}">
                  <a16:creationId xmlns:a16="http://schemas.microsoft.com/office/drawing/2014/main" id="{690BED96-C585-C8A6-28A2-E7FA069A3FB9}"/>
                </a:ext>
              </a:extLst>
            </p:cNvPr>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894;p40">
            <a:extLst>
              <a:ext uri="{FF2B5EF4-FFF2-40B4-BE49-F238E27FC236}">
                <a16:creationId xmlns:a16="http://schemas.microsoft.com/office/drawing/2014/main" id="{4FB404F6-2745-E81A-69A5-079BFDCED9B2}"/>
              </a:ext>
            </a:extLst>
          </p:cNvPr>
          <p:cNvGrpSpPr/>
          <p:nvPr/>
        </p:nvGrpSpPr>
        <p:grpSpPr>
          <a:xfrm>
            <a:off x="7979039" y="-12888"/>
            <a:ext cx="1190638" cy="1191169"/>
            <a:chOff x="369195" y="1138234"/>
            <a:chExt cx="1250276" cy="1250833"/>
          </a:xfrm>
        </p:grpSpPr>
        <p:sp>
          <p:nvSpPr>
            <p:cNvPr id="26" name="Google Shape;895;p40">
              <a:extLst>
                <a:ext uri="{FF2B5EF4-FFF2-40B4-BE49-F238E27FC236}">
                  <a16:creationId xmlns:a16="http://schemas.microsoft.com/office/drawing/2014/main" id="{753E7F89-4366-1970-66C8-BF4464F0DC9E}"/>
                </a:ext>
              </a:extLst>
            </p:cNvPr>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96;p40">
              <a:extLst>
                <a:ext uri="{FF2B5EF4-FFF2-40B4-BE49-F238E27FC236}">
                  <a16:creationId xmlns:a16="http://schemas.microsoft.com/office/drawing/2014/main" id="{B2869B66-B09F-03B0-6912-836D3456D5DF}"/>
                </a:ext>
              </a:extLst>
            </p:cNvPr>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97;p40">
              <a:extLst>
                <a:ext uri="{FF2B5EF4-FFF2-40B4-BE49-F238E27FC236}">
                  <a16:creationId xmlns:a16="http://schemas.microsoft.com/office/drawing/2014/main" id="{2A6CB4D9-AFE4-15CF-7189-5BC4CE209DE1}"/>
                </a:ext>
              </a:extLst>
            </p:cNvPr>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98;p40">
              <a:extLst>
                <a:ext uri="{FF2B5EF4-FFF2-40B4-BE49-F238E27FC236}">
                  <a16:creationId xmlns:a16="http://schemas.microsoft.com/office/drawing/2014/main" id="{270C56CC-6D91-0B1F-4311-1783EF520654}"/>
                </a:ext>
              </a:extLst>
            </p:cNvPr>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99;p40">
              <a:extLst>
                <a:ext uri="{FF2B5EF4-FFF2-40B4-BE49-F238E27FC236}">
                  <a16:creationId xmlns:a16="http://schemas.microsoft.com/office/drawing/2014/main" id="{409CE406-9F4B-AA59-FA0C-5F408062B4D9}"/>
                </a:ext>
              </a:extLst>
            </p:cNvPr>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00;p40">
              <a:extLst>
                <a:ext uri="{FF2B5EF4-FFF2-40B4-BE49-F238E27FC236}">
                  <a16:creationId xmlns:a16="http://schemas.microsoft.com/office/drawing/2014/main" id="{B235434D-6966-E1E6-4559-8FEAF199642D}"/>
                </a:ext>
              </a:extLst>
            </p:cNvPr>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01;p40">
              <a:extLst>
                <a:ext uri="{FF2B5EF4-FFF2-40B4-BE49-F238E27FC236}">
                  <a16:creationId xmlns:a16="http://schemas.microsoft.com/office/drawing/2014/main" id="{C33B9EC3-E0CD-429F-67A0-B1030F4533D6}"/>
                </a:ext>
              </a:extLst>
            </p:cNvPr>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02;p40">
              <a:extLst>
                <a:ext uri="{FF2B5EF4-FFF2-40B4-BE49-F238E27FC236}">
                  <a16:creationId xmlns:a16="http://schemas.microsoft.com/office/drawing/2014/main" id="{3C952D35-7D21-CB75-58AD-A5D130C9A80D}"/>
                </a:ext>
              </a:extLst>
            </p:cNvPr>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03;p40">
              <a:extLst>
                <a:ext uri="{FF2B5EF4-FFF2-40B4-BE49-F238E27FC236}">
                  <a16:creationId xmlns:a16="http://schemas.microsoft.com/office/drawing/2014/main" id="{35F12E08-DA2D-4A24-D713-758C693DE5FD}"/>
                </a:ext>
              </a:extLst>
            </p:cNvPr>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Title 1">
            <a:extLst>
              <a:ext uri="{FF2B5EF4-FFF2-40B4-BE49-F238E27FC236}">
                <a16:creationId xmlns:a16="http://schemas.microsoft.com/office/drawing/2014/main" id="{5BA1DF7E-4DFC-50CE-0038-50EF44CA4EAB}"/>
              </a:ext>
            </a:extLst>
          </p:cNvPr>
          <p:cNvSpPr txBox="1">
            <a:spLocks/>
          </p:cNvSpPr>
          <p:nvPr/>
        </p:nvSpPr>
        <p:spPr>
          <a:xfrm>
            <a:off x="1386580" y="538691"/>
            <a:ext cx="2951504" cy="6805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IBM Plex Sans"/>
              <a:buNone/>
              <a:defRPr sz="5600" b="1" i="0" u="none" strike="noStrike" cap="none">
                <a:solidFill>
                  <a:schemeClr val="dk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ctr"/>
            <a:r>
              <a:rPr lang="en-US" sz="4000" dirty="0"/>
              <a:t>4.3 </a:t>
            </a:r>
            <a:r>
              <a:rPr lang="en-US" sz="4000" dirty="0" err="1"/>
              <a:t>Kết</a:t>
            </a:r>
            <a:r>
              <a:rPr lang="en-US" sz="4000" dirty="0"/>
              <a:t> </a:t>
            </a:r>
            <a:r>
              <a:rPr lang="en-US" sz="4000" dirty="0" err="1"/>
              <a:t>quả</a:t>
            </a:r>
            <a:endParaRPr lang="en-US" sz="4000" dirty="0"/>
          </a:p>
        </p:txBody>
      </p:sp>
      <p:sp>
        <p:nvSpPr>
          <p:cNvPr id="36" name="TextBox 35">
            <a:extLst>
              <a:ext uri="{FF2B5EF4-FFF2-40B4-BE49-F238E27FC236}">
                <a16:creationId xmlns:a16="http://schemas.microsoft.com/office/drawing/2014/main" id="{919AD77D-8843-A27B-36A6-DAA1F28A351A}"/>
              </a:ext>
            </a:extLst>
          </p:cNvPr>
          <p:cNvSpPr txBox="1"/>
          <p:nvPr/>
        </p:nvSpPr>
        <p:spPr>
          <a:xfrm>
            <a:off x="1067954" y="1483403"/>
            <a:ext cx="4795282" cy="305789"/>
          </a:xfrm>
          <a:prstGeom prst="rect">
            <a:avLst/>
          </a:prstGeom>
          <a:noFill/>
        </p:spPr>
        <p:txBody>
          <a:bodyPr wrap="square">
            <a:spAutoFit/>
          </a:bodyPr>
          <a:lstStyle/>
          <a:p>
            <a:pPr marL="0" marR="0">
              <a:lnSpc>
                <a:spcPct val="106000"/>
              </a:lnSpc>
              <a:spcBef>
                <a:spcPts val="0"/>
              </a:spcBef>
              <a:spcAft>
                <a:spcPts val="800"/>
              </a:spcAft>
            </a:pPr>
            <a:r>
              <a:rPr lang="en-GB" sz="1400" b="1"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GB"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400" b="1" dirty="0" err="1">
                <a:effectLst/>
                <a:latin typeface="Times New Roman" panose="02020603050405020304" pitchFamily="18" charset="0"/>
                <a:ea typeface="Calibri" panose="020F0502020204030204" pitchFamily="34" charset="0"/>
                <a:cs typeface="Times New Roman" panose="02020603050405020304" pitchFamily="18" charset="0"/>
              </a:rPr>
              <a:t>hóa</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EBE7C91A-8D3F-9951-B2BA-CA509CFF9828}"/>
              </a:ext>
            </a:extLst>
          </p:cNvPr>
          <p:cNvPicPr>
            <a:picLocks noChangeAspect="1"/>
          </p:cNvPicPr>
          <p:nvPr/>
        </p:nvPicPr>
        <p:blipFill>
          <a:blip r:embed="rId2"/>
          <a:stretch>
            <a:fillRect/>
          </a:stretch>
        </p:blipFill>
        <p:spPr>
          <a:xfrm>
            <a:off x="1124719" y="2285115"/>
            <a:ext cx="6642955" cy="713266"/>
          </a:xfrm>
          <a:prstGeom prst="rect">
            <a:avLst/>
          </a:prstGeom>
        </p:spPr>
      </p:pic>
    </p:spTree>
    <p:extLst>
      <p:ext uri="{BB962C8B-B14F-4D97-AF65-F5344CB8AC3E}">
        <p14:creationId xmlns:p14="http://schemas.microsoft.com/office/powerpoint/2010/main" val="1859640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904;p40">
            <a:extLst>
              <a:ext uri="{FF2B5EF4-FFF2-40B4-BE49-F238E27FC236}">
                <a16:creationId xmlns:a16="http://schemas.microsoft.com/office/drawing/2014/main" id="{E55BAF64-C36F-3038-E79B-DA2DD699BDB1}"/>
              </a:ext>
            </a:extLst>
          </p:cNvPr>
          <p:cNvGrpSpPr/>
          <p:nvPr/>
        </p:nvGrpSpPr>
        <p:grpSpPr>
          <a:xfrm>
            <a:off x="7639353" y="3212766"/>
            <a:ext cx="1954117" cy="1954117"/>
            <a:chOff x="367385" y="2587838"/>
            <a:chExt cx="2501110" cy="2501110"/>
          </a:xfrm>
        </p:grpSpPr>
        <p:sp>
          <p:nvSpPr>
            <p:cNvPr id="6" name="Google Shape;905;p40">
              <a:extLst>
                <a:ext uri="{FF2B5EF4-FFF2-40B4-BE49-F238E27FC236}">
                  <a16:creationId xmlns:a16="http://schemas.microsoft.com/office/drawing/2014/main" id="{6A6D12C2-36A5-807A-2E41-57845494899D}"/>
                </a:ext>
              </a:extLst>
            </p:cNvPr>
            <p:cNvSpPr/>
            <p:nvPr/>
          </p:nvSpPr>
          <p:spPr>
            <a:xfrm>
              <a:off x="616521" y="2910318"/>
              <a:ext cx="1930097" cy="1856521"/>
            </a:xfrm>
            <a:custGeom>
              <a:avLst/>
              <a:gdLst/>
              <a:ahLst/>
              <a:cxnLst/>
              <a:rect l="l" t="t" r="r" b="b"/>
              <a:pathLst>
                <a:path w="41579" h="39994" extrusionOk="0">
                  <a:moveTo>
                    <a:pt x="21576" y="8911"/>
                  </a:moveTo>
                  <a:cubicBezTo>
                    <a:pt x="23002" y="8911"/>
                    <a:pt x="24441" y="9186"/>
                    <a:pt x="25812" y="9751"/>
                  </a:cubicBezTo>
                  <a:cubicBezTo>
                    <a:pt x="29954" y="11472"/>
                    <a:pt x="32656" y="15513"/>
                    <a:pt x="32656" y="19999"/>
                  </a:cubicBezTo>
                  <a:cubicBezTo>
                    <a:pt x="32656" y="26118"/>
                    <a:pt x="27698" y="31076"/>
                    <a:pt x="21580" y="31076"/>
                  </a:cubicBezTo>
                  <a:cubicBezTo>
                    <a:pt x="17093" y="31076"/>
                    <a:pt x="13052" y="28386"/>
                    <a:pt x="11332" y="24244"/>
                  </a:cubicBezTo>
                  <a:cubicBezTo>
                    <a:pt x="9611" y="20101"/>
                    <a:pt x="10567" y="15334"/>
                    <a:pt x="13728" y="12160"/>
                  </a:cubicBezTo>
                  <a:cubicBezTo>
                    <a:pt x="15852" y="10036"/>
                    <a:pt x="18689" y="8911"/>
                    <a:pt x="21576" y="8911"/>
                  </a:cubicBezTo>
                  <a:close/>
                  <a:moveTo>
                    <a:pt x="21603" y="0"/>
                  </a:moveTo>
                  <a:cubicBezTo>
                    <a:pt x="21595" y="0"/>
                    <a:pt x="21588" y="0"/>
                    <a:pt x="21580" y="0"/>
                  </a:cubicBezTo>
                  <a:cubicBezTo>
                    <a:pt x="13486" y="0"/>
                    <a:pt x="6195" y="4869"/>
                    <a:pt x="3098" y="12339"/>
                  </a:cubicBezTo>
                  <a:cubicBezTo>
                    <a:pt x="0" y="19821"/>
                    <a:pt x="1721" y="28425"/>
                    <a:pt x="7431" y="34135"/>
                  </a:cubicBezTo>
                  <a:cubicBezTo>
                    <a:pt x="11258" y="37962"/>
                    <a:pt x="16373" y="39994"/>
                    <a:pt x="21576" y="39994"/>
                  </a:cubicBezTo>
                  <a:cubicBezTo>
                    <a:pt x="24154" y="39994"/>
                    <a:pt x="26753" y="39495"/>
                    <a:pt x="29228" y="38469"/>
                  </a:cubicBezTo>
                  <a:cubicBezTo>
                    <a:pt x="36710" y="35384"/>
                    <a:pt x="41579" y="28081"/>
                    <a:pt x="41579" y="19999"/>
                  </a:cubicBezTo>
                  <a:cubicBezTo>
                    <a:pt x="41579" y="8956"/>
                    <a:pt x="32631" y="0"/>
                    <a:pt x="21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06;p40">
              <a:extLst>
                <a:ext uri="{FF2B5EF4-FFF2-40B4-BE49-F238E27FC236}">
                  <a16:creationId xmlns:a16="http://schemas.microsoft.com/office/drawing/2014/main" id="{86EF5A01-529E-56D7-5084-5E01689A0D30}"/>
                </a:ext>
              </a:extLst>
            </p:cNvPr>
            <p:cNvSpPr/>
            <p:nvPr/>
          </p:nvSpPr>
          <p:spPr>
            <a:xfrm>
              <a:off x="1418241" y="2587838"/>
              <a:ext cx="399444" cy="388210"/>
            </a:xfrm>
            <a:custGeom>
              <a:avLst/>
              <a:gdLst/>
              <a:ahLst/>
              <a:cxnLst/>
              <a:rect l="l" t="t" r="r" b="b"/>
              <a:pathLst>
                <a:path w="8605" h="8363" extrusionOk="0">
                  <a:moveTo>
                    <a:pt x="408" y="1"/>
                  </a:moveTo>
                  <a:cubicBezTo>
                    <a:pt x="179" y="1"/>
                    <a:pt x="0" y="192"/>
                    <a:pt x="0" y="408"/>
                  </a:cubicBezTo>
                  <a:lnTo>
                    <a:pt x="0" y="7954"/>
                  </a:lnTo>
                  <a:cubicBezTo>
                    <a:pt x="0" y="8184"/>
                    <a:pt x="179" y="8362"/>
                    <a:pt x="408" y="8362"/>
                  </a:cubicBezTo>
                  <a:lnTo>
                    <a:pt x="8196" y="8362"/>
                  </a:lnTo>
                  <a:cubicBezTo>
                    <a:pt x="8426" y="8362"/>
                    <a:pt x="8604" y="8184"/>
                    <a:pt x="8604" y="7954"/>
                  </a:cubicBezTo>
                  <a:lnTo>
                    <a:pt x="8604" y="408"/>
                  </a:lnTo>
                  <a:cubicBezTo>
                    <a:pt x="8604" y="192"/>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07;p40">
              <a:extLst>
                <a:ext uri="{FF2B5EF4-FFF2-40B4-BE49-F238E27FC236}">
                  <a16:creationId xmlns:a16="http://schemas.microsoft.com/office/drawing/2014/main" id="{4B073A7D-AFB9-3DFA-2A8B-F13A7D27A408}"/>
                </a:ext>
              </a:extLst>
            </p:cNvPr>
            <p:cNvSpPr/>
            <p:nvPr/>
          </p:nvSpPr>
          <p:spPr>
            <a:xfrm>
              <a:off x="598185" y="2820541"/>
              <a:ext cx="544971" cy="541721"/>
            </a:xfrm>
            <a:custGeom>
              <a:avLst/>
              <a:gdLst/>
              <a:ahLst/>
              <a:cxnLst/>
              <a:rect l="l" t="t" r="r" b="b"/>
              <a:pathLst>
                <a:path w="11740" h="11670" extrusionOk="0">
                  <a:moveTo>
                    <a:pt x="5964" y="0"/>
                  </a:moveTo>
                  <a:cubicBezTo>
                    <a:pt x="5860" y="0"/>
                    <a:pt x="5755" y="42"/>
                    <a:pt x="5672" y="124"/>
                  </a:cubicBezTo>
                  <a:lnTo>
                    <a:pt x="166" y="5644"/>
                  </a:lnTo>
                  <a:cubicBezTo>
                    <a:pt x="0" y="5796"/>
                    <a:pt x="0" y="6051"/>
                    <a:pt x="166" y="6217"/>
                  </a:cubicBezTo>
                  <a:lnTo>
                    <a:pt x="5494" y="11545"/>
                  </a:lnTo>
                  <a:cubicBezTo>
                    <a:pt x="5577" y="11628"/>
                    <a:pt x="5682" y="11669"/>
                    <a:pt x="5785" y="11669"/>
                  </a:cubicBezTo>
                  <a:cubicBezTo>
                    <a:pt x="5889" y="11669"/>
                    <a:pt x="5991" y="11628"/>
                    <a:pt x="6067" y="11545"/>
                  </a:cubicBezTo>
                  <a:lnTo>
                    <a:pt x="11586" y="6039"/>
                  </a:lnTo>
                  <a:cubicBezTo>
                    <a:pt x="11739" y="5873"/>
                    <a:pt x="11739" y="5618"/>
                    <a:pt x="11586" y="5452"/>
                  </a:cubicBezTo>
                  <a:lnTo>
                    <a:pt x="6246" y="124"/>
                  </a:lnTo>
                  <a:cubicBezTo>
                    <a:pt x="6169" y="42"/>
                    <a:pt x="6067" y="0"/>
                    <a:pt x="5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08;p40">
              <a:extLst>
                <a:ext uri="{FF2B5EF4-FFF2-40B4-BE49-F238E27FC236}">
                  <a16:creationId xmlns:a16="http://schemas.microsoft.com/office/drawing/2014/main" id="{DDD78015-3210-C2AA-E7D2-3FA79F00CD2F}"/>
                </a:ext>
              </a:extLst>
            </p:cNvPr>
            <p:cNvSpPr/>
            <p:nvPr/>
          </p:nvSpPr>
          <p:spPr>
            <a:xfrm>
              <a:off x="367385" y="3638694"/>
              <a:ext cx="388210" cy="400001"/>
            </a:xfrm>
            <a:custGeom>
              <a:avLst/>
              <a:gdLst/>
              <a:ahLst/>
              <a:cxnLst/>
              <a:rect l="l" t="t" r="r" b="b"/>
              <a:pathLst>
                <a:path w="8363" h="8617" extrusionOk="0">
                  <a:moveTo>
                    <a:pt x="409" y="0"/>
                  </a:moveTo>
                  <a:cubicBezTo>
                    <a:pt x="179" y="0"/>
                    <a:pt x="1" y="179"/>
                    <a:pt x="1" y="408"/>
                  </a:cubicBezTo>
                  <a:lnTo>
                    <a:pt x="1" y="8209"/>
                  </a:lnTo>
                  <a:cubicBezTo>
                    <a:pt x="1" y="8425"/>
                    <a:pt x="179" y="8617"/>
                    <a:pt x="409" y="8617"/>
                  </a:cubicBezTo>
                  <a:lnTo>
                    <a:pt x="7955" y="8617"/>
                  </a:lnTo>
                  <a:cubicBezTo>
                    <a:pt x="8171" y="8617"/>
                    <a:pt x="8363" y="8425"/>
                    <a:pt x="8363" y="8209"/>
                  </a:cubicBezTo>
                  <a:lnTo>
                    <a:pt x="8363" y="408"/>
                  </a:lnTo>
                  <a:cubicBezTo>
                    <a:pt x="8363" y="179"/>
                    <a:pt x="8171" y="0"/>
                    <a:pt x="7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09;p40">
              <a:extLst>
                <a:ext uri="{FF2B5EF4-FFF2-40B4-BE49-F238E27FC236}">
                  <a16:creationId xmlns:a16="http://schemas.microsoft.com/office/drawing/2014/main" id="{A2FEB7EB-9D5C-C951-87D1-15A53DD644A9}"/>
                </a:ext>
              </a:extLst>
            </p:cNvPr>
            <p:cNvSpPr/>
            <p:nvPr/>
          </p:nvSpPr>
          <p:spPr>
            <a:xfrm>
              <a:off x="598185" y="4314987"/>
              <a:ext cx="544971" cy="541443"/>
            </a:xfrm>
            <a:custGeom>
              <a:avLst/>
              <a:gdLst/>
              <a:ahLst/>
              <a:cxnLst/>
              <a:rect l="l" t="t" r="r" b="b"/>
              <a:pathLst>
                <a:path w="11740" h="11664" extrusionOk="0">
                  <a:moveTo>
                    <a:pt x="5785" y="0"/>
                  </a:moveTo>
                  <a:cubicBezTo>
                    <a:pt x="5682" y="0"/>
                    <a:pt x="5577" y="38"/>
                    <a:pt x="5494" y="115"/>
                  </a:cubicBezTo>
                  <a:lnTo>
                    <a:pt x="166" y="5456"/>
                  </a:lnTo>
                  <a:cubicBezTo>
                    <a:pt x="0" y="5609"/>
                    <a:pt x="0" y="5876"/>
                    <a:pt x="166" y="6029"/>
                  </a:cubicBezTo>
                  <a:lnTo>
                    <a:pt x="5672" y="11548"/>
                  </a:lnTo>
                  <a:cubicBezTo>
                    <a:pt x="5755" y="11625"/>
                    <a:pt x="5860" y="11663"/>
                    <a:pt x="5965" y="11663"/>
                  </a:cubicBezTo>
                  <a:cubicBezTo>
                    <a:pt x="6070" y="11663"/>
                    <a:pt x="6176" y="11625"/>
                    <a:pt x="6258" y="11548"/>
                  </a:cubicBezTo>
                  <a:lnTo>
                    <a:pt x="11586" y="6208"/>
                  </a:lnTo>
                  <a:cubicBezTo>
                    <a:pt x="11739" y="6055"/>
                    <a:pt x="11739" y="5787"/>
                    <a:pt x="11586" y="5634"/>
                  </a:cubicBezTo>
                  <a:lnTo>
                    <a:pt x="6067" y="115"/>
                  </a:lnTo>
                  <a:cubicBezTo>
                    <a:pt x="5991" y="38"/>
                    <a:pt x="5889" y="0"/>
                    <a:pt x="5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10;p40">
              <a:extLst>
                <a:ext uri="{FF2B5EF4-FFF2-40B4-BE49-F238E27FC236}">
                  <a16:creationId xmlns:a16="http://schemas.microsoft.com/office/drawing/2014/main" id="{77D15408-B057-3818-16F5-EDA0554B0A56}"/>
                </a:ext>
              </a:extLst>
            </p:cNvPr>
            <p:cNvSpPr/>
            <p:nvPr/>
          </p:nvSpPr>
          <p:spPr>
            <a:xfrm>
              <a:off x="1418241" y="4701341"/>
              <a:ext cx="399444" cy="387607"/>
            </a:xfrm>
            <a:custGeom>
              <a:avLst/>
              <a:gdLst/>
              <a:ahLst/>
              <a:cxnLst/>
              <a:rect l="l" t="t" r="r" b="b"/>
              <a:pathLst>
                <a:path w="8605" h="8350" extrusionOk="0">
                  <a:moveTo>
                    <a:pt x="408" y="1"/>
                  </a:moveTo>
                  <a:cubicBezTo>
                    <a:pt x="179" y="1"/>
                    <a:pt x="0" y="179"/>
                    <a:pt x="0" y="408"/>
                  </a:cubicBezTo>
                  <a:lnTo>
                    <a:pt x="0" y="7942"/>
                  </a:lnTo>
                  <a:cubicBezTo>
                    <a:pt x="0" y="8171"/>
                    <a:pt x="179" y="8349"/>
                    <a:pt x="408" y="8349"/>
                  </a:cubicBezTo>
                  <a:lnTo>
                    <a:pt x="8196" y="8349"/>
                  </a:lnTo>
                  <a:cubicBezTo>
                    <a:pt x="8426" y="8349"/>
                    <a:pt x="8604" y="8171"/>
                    <a:pt x="8604" y="7942"/>
                  </a:cubicBezTo>
                  <a:lnTo>
                    <a:pt x="8604" y="408"/>
                  </a:lnTo>
                  <a:cubicBezTo>
                    <a:pt x="8604" y="179"/>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11;p40">
              <a:extLst>
                <a:ext uri="{FF2B5EF4-FFF2-40B4-BE49-F238E27FC236}">
                  <a16:creationId xmlns:a16="http://schemas.microsoft.com/office/drawing/2014/main" id="{CEB1950F-299A-175A-3EEA-20993DCFE047}"/>
                </a:ext>
              </a:extLst>
            </p:cNvPr>
            <p:cNvSpPr/>
            <p:nvPr/>
          </p:nvSpPr>
          <p:spPr>
            <a:xfrm>
              <a:off x="2092166" y="4314987"/>
              <a:ext cx="545574" cy="541443"/>
            </a:xfrm>
            <a:custGeom>
              <a:avLst/>
              <a:gdLst/>
              <a:ahLst/>
              <a:cxnLst/>
              <a:rect l="l" t="t" r="r" b="b"/>
              <a:pathLst>
                <a:path w="11753" h="11664" extrusionOk="0">
                  <a:moveTo>
                    <a:pt x="5967" y="0"/>
                  </a:moveTo>
                  <a:cubicBezTo>
                    <a:pt x="5864" y="0"/>
                    <a:pt x="5762" y="38"/>
                    <a:pt x="5685" y="115"/>
                  </a:cubicBezTo>
                  <a:lnTo>
                    <a:pt x="166" y="5634"/>
                  </a:lnTo>
                  <a:cubicBezTo>
                    <a:pt x="1" y="5787"/>
                    <a:pt x="1" y="6055"/>
                    <a:pt x="166" y="6208"/>
                  </a:cubicBezTo>
                  <a:lnTo>
                    <a:pt x="5494" y="11548"/>
                  </a:lnTo>
                  <a:cubicBezTo>
                    <a:pt x="5577" y="11625"/>
                    <a:pt x="5682" y="11663"/>
                    <a:pt x="5787" y="11663"/>
                  </a:cubicBezTo>
                  <a:cubicBezTo>
                    <a:pt x="5893" y="11663"/>
                    <a:pt x="5998" y="11625"/>
                    <a:pt x="6081" y="11548"/>
                  </a:cubicBezTo>
                  <a:lnTo>
                    <a:pt x="11587" y="6029"/>
                  </a:lnTo>
                  <a:cubicBezTo>
                    <a:pt x="11753" y="5876"/>
                    <a:pt x="11753" y="5609"/>
                    <a:pt x="11587" y="5456"/>
                  </a:cubicBezTo>
                  <a:lnTo>
                    <a:pt x="6259" y="115"/>
                  </a:lnTo>
                  <a:cubicBezTo>
                    <a:pt x="6176" y="38"/>
                    <a:pt x="6071" y="0"/>
                    <a:pt x="5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12;p40">
              <a:extLst>
                <a:ext uri="{FF2B5EF4-FFF2-40B4-BE49-F238E27FC236}">
                  <a16:creationId xmlns:a16="http://schemas.microsoft.com/office/drawing/2014/main" id="{A1CF474D-3E8E-A33A-02CF-8A3DF4276709}"/>
                </a:ext>
              </a:extLst>
            </p:cNvPr>
            <p:cNvSpPr/>
            <p:nvPr/>
          </p:nvSpPr>
          <p:spPr>
            <a:xfrm>
              <a:off x="2480330" y="3638694"/>
              <a:ext cx="388164" cy="400001"/>
            </a:xfrm>
            <a:custGeom>
              <a:avLst/>
              <a:gdLst/>
              <a:ahLst/>
              <a:cxnLst/>
              <a:rect l="l" t="t" r="r" b="b"/>
              <a:pathLst>
                <a:path w="8362" h="8617" extrusionOk="0">
                  <a:moveTo>
                    <a:pt x="408" y="0"/>
                  </a:moveTo>
                  <a:cubicBezTo>
                    <a:pt x="191" y="0"/>
                    <a:pt x="0" y="179"/>
                    <a:pt x="0" y="408"/>
                  </a:cubicBezTo>
                  <a:lnTo>
                    <a:pt x="0" y="8209"/>
                  </a:lnTo>
                  <a:cubicBezTo>
                    <a:pt x="0" y="8425"/>
                    <a:pt x="191" y="8617"/>
                    <a:pt x="408" y="8617"/>
                  </a:cubicBezTo>
                  <a:lnTo>
                    <a:pt x="7954" y="8617"/>
                  </a:lnTo>
                  <a:cubicBezTo>
                    <a:pt x="8183" y="8617"/>
                    <a:pt x="8362" y="8425"/>
                    <a:pt x="8362" y="8209"/>
                  </a:cubicBezTo>
                  <a:lnTo>
                    <a:pt x="8362" y="408"/>
                  </a:lnTo>
                  <a:cubicBezTo>
                    <a:pt x="8362" y="179"/>
                    <a:pt x="8183" y="0"/>
                    <a:pt x="7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13;p40">
              <a:extLst>
                <a:ext uri="{FF2B5EF4-FFF2-40B4-BE49-F238E27FC236}">
                  <a16:creationId xmlns:a16="http://schemas.microsoft.com/office/drawing/2014/main" id="{C6CC8BE0-B1CE-BA5E-44F2-E5C534591651}"/>
                </a:ext>
              </a:extLst>
            </p:cNvPr>
            <p:cNvSpPr/>
            <p:nvPr/>
          </p:nvSpPr>
          <p:spPr>
            <a:xfrm>
              <a:off x="2092166" y="2820959"/>
              <a:ext cx="545574" cy="541304"/>
            </a:xfrm>
            <a:custGeom>
              <a:avLst/>
              <a:gdLst/>
              <a:ahLst/>
              <a:cxnLst/>
              <a:rect l="l" t="t" r="r" b="b"/>
              <a:pathLst>
                <a:path w="11753" h="11661" extrusionOk="0">
                  <a:moveTo>
                    <a:pt x="5787" y="1"/>
                  </a:moveTo>
                  <a:cubicBezTo>
                    <a:pt x="5682" y="1"/>
                    <a:pt x="5577" y="39"/>
                    <a:pt x="5494" y="115"/>
                  </a:cubicBezTo>
                  <a:lnTo>
                    <a:pt x="166" y="5443"/>
                  </a:lnTo>
                  <a:cubicBezTo>
                    <a:pt x="1" y="5609"/>
                    <a:pt x="1" y="5864"/>
                    <a:pt x="166" y="6030"/>
                  </a:cubicBezTo>
                  <a:lnTo>
                    <a:pt x="5685" y="11536"/>
                  </a:lnTo>
                  <a:cubicBezTo>
                    <a:pt x="5762" y="11619"/>
                    <a:pt x="5864" y="11660"/>
                    <a:pt x="5967" y="11660"/>
                  </a:cubicBezTo>
                  <a:cubicBezTo>
                    <a:pt x="6071" y="11660"/>
                    <a:pt x="6176" y="11619"/>
                    <a:pt x="6259" y="11536"/>
                  </a:cubicBezTo>
                  <a:lnTo>
                    <a:pt x="11587" y="6208"/>
                  </a:lnTo>
                  <a:cubicBezTo>
                    <a:pt x="11753" y="6042"/>
                    <a:pt x="11753" y="5787"/>
                    <a:pt x="11587" y="5635"/>
                  </a:cubicBezTo>
                  <a:lnTo>
                    <a:pt x="6081" y="115"/>
                  </a:lnTo>
                  <a:cubicBezTo>
                    <a:pt x="5998" y="39"/>
                    <a:pt x="5893" y="1"/>
                    <a:pt x="5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914;p40">
            <a:extLst>
              <a:ext uri="{FF2B5EF4-FFF2-40B4-BE49-F238E27FC236}">
                <a16:creationId xmlns:a16="http://schemas.microsoft.com/office/drawing/2014/main" id="{9D0D19F9-9FCE-B609-442E-8CDC72599E0E}"/>
              </a:ext>
            </a:extLst>
          </p:cNvPr>
          <p:cNvGrpSpPr/>
          <p:nvPr/>
        </p:nvGrpSpPr>
        <p:grpSpPr>
          <a:xfrm>
            <a:off x="444209" y="463295"/>
            <a:ext cx="781048" cy="781396"/>
            <a:chOff x="369195" y="1138234"/>
            <a:chExt cx="1250276" cy="1250833"/>
          </a:xfrm>
        </p:grpSpPr>
        <p:sp>
          <p:nvSpPr>
            <p:cNvPr id="16" name="Google Shape;915;p40">
              <a:extLst>
                <a:ext uri="{FF2B5EF4-FFF2-40B4-BE49-F238E27FC236}">
                  <a16:creationId xmlns:a16="http://schemas.microsoft.com/office/drawing/2014/main" id="{714C2425-C8E1-B510-0F06-337D0067A339}"/>
                </a:ext>
              </a:extLst>
            </p:cNvPr>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16;p40">
              <a:extLst>
                <a:ext uri="{FF2B5EF4-FFF2-40B4-BE49-F238E27FC236}">
                  <a16:creationId xmlns:a16="http://schemas.microsoft.com/office/drawing/2014/main" id="{C2E27023-6836-C884-4BED-E6B33003C1EA}"/>
                </a:ext>
              </a:extLst>
            </p:cNvPr>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17;p40">
              <a:extLst>
                <a:ext uri="{FF2B5EF4-FFF2-40B4-BE49-F238E27FC236}">
                  <a16:creationId xmlns:a16="http://schemas.microsoft.com/office/drawing/2014/main" id="{2CF9272E-C9D6-3367-6186-0D25514FBE07}"/>
                </a:ext>
              </a:extLst>
            </p:cNvPr>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18;p40">
              <a:extLst>
                <a:ext uri="{FF2B5EF4-FFF2-40B4-BE49-F238E27FC236}">
                  <a16:creationId xmlns:a16="http://schemas.microsoft.com/office/drawing/2014/main" id="{4B81DB4B-422D-9C05-7195-B2C36B2B044B}"/>
                </a:ext>
              </a:extLst>
            </p:cNvPr>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19;p40">
              <a:extLst>
                <a:ext uri="{FF2B5EF4-FFF2-40B4-BE49-F238E27FC236}">
                  <a16:creationId xmlns:a16="http://schemas.microsoft.com/office/drawing/2014/main" id="{F5F49F3E-CBFF-C0A2-32EC-99FE8D401FAC}"/>
                </a:ext>
              </a:extLst>
            </p:cNvPr>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20;p40">
              <a:extLst>
                <a:ext uri="{FF2B5EF4-FFF2-40B4-BE49-F238E27FC236}">
                  <a16:creationId xmlns:a16="http://schemas.microsoft.com/office/drawing/2014/main" id="{BED878F1-D504-89FD-AA65-103C9D8E73B4}"/>
                </a:ext>
              </a:extLst>
            </p:cNvPr>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21;p40">
              <a:extLst>
                <a:ext uri="{FF2B5EF4-FFF2-40B4-BE49-F238E27FC236}">
                  <a16:creationId xmlns:a16="http://schemas.microsoft.com/office/drawing/2014/main" id="{4F5AA4ED-DEE3-51FE-205F-118ED190E9F0}"/>
                </a:ext>
              </a:extLst>
            </p:cNvPr>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22;p40">
              <a:extLst>
                <a:ext uri="{FF2B5EF4-FFF2-40B4-BE49-F238E27FC236}">
                  <a16:creationId xmlns:a16="http://schemas.microsoft.com/office/drawing/2014/main" id="{327B0B6D-869A-28E1-EEE4-21039175BECF}"/>
                </a:ext>
              </a:extLst>
            </p:cNvPr>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23;p40">
              <a:extLst>
                <a:ext uri="{FF2B5EF4-FFF2-40B4-BE49-F238E27FC236}">
                  <a16:creationId xmlns:a16="http://schemas.microsoft.com/office/drawing/2014/main" id="{690BED96-C585-C8A6-28A2-E7FA069A3FB9}"/>
                </a:ext>
              </a:extLst>
            </p:cNvPr>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894;p40">
            <a:extLst>
              <a:ext uri="{FF2B5EF4-FFF2-40B4-BE49-F238E27FC236}">
                <a16:creationId xmlns:a16="http://schemas.microsoft.com/office/drawing/2014/main" id="{4FB404F6-2745-E81A-69A5-079BFDCED9B2}"/>
              </a:ext>
            </a:extLst>
          </p:cNvPr>
          <p:cNvGrpSpPr/>
          <p:nvPr/>
        </p:nvGrpSpPr>
        <p:grpSpPr>
          <a:xfrm>
            <a:off x="7979039" y="-12888"/>
            <a:ext cx="1190638" cy="1191169"/>
            <a:chOff x="369195" y="1138234"/>
            <a:chExt cx="1250276" cy="1250833"/>
          </a:xfrm>
        </p:grpSpPr>
        <p:sp>
          <p:nvSpPr>
            <p:cNvPr id="26" name="Google Shape;895;p40">
              <a:extLst>
                <a:ext uri="{FF2B5EF4-FFF2-40B4-BE49-F238E27FC236}">
                  <a16:creationId xmlns:a16="http://schemas.microsoft.com/office/drawing/2014/main" id="{753E7F89-4366-1970-66C8-BF4464F0DC9E}"/>
                </a:ext>
              </a:extLst>
            </p:cNvPr>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96;p40">
              <a:extLst>
                <a:ext uri="{FF2B5EF4-FFF2-40B4-BE49-F238E27FC236}">
                  <a16:creationId xmlns:a16="http://schemas.microsoft.com/office/drawing/2014/main" id="{B2869B66-B09F-03B0-6912-836D3456D5DF}"/>
                </a:ext>
              </a:extLst>
            </p:cNvPr>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97;p40">
              <a:extLst>
                <a:ext uri="{FF2B5EF4-FFF2-40B4-BE49-F238E27FC236}">
                  <a16:creationId xmlns:a16="http://schemas.microsoft.com/office/drawing/2014/main" id="{2A6CB4D9-AFE4-15CF-7189-5BC4CE209DE1}"/>
                </a:ext>
              </a:extLst>
            </p:cNvPr>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98;p40">
              <a:extLst>
                <a:ext uri="{FF2B5EF4-FFF2-40B4-BE49-F238E27FC236}">
                  <a16:creationId xmlns:a16="http://schemas.microsoft.com/office/drawing/2014/main" id="{270C56CC-6D91-0B1F-4311-1783EF520654}"/>
                </a:ext>
              </a:extLst>
            </p:cNvPr>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99;p40">
              <a:extLst>
                <a:ext uri="{FF2B5EF4-FFF2-40B4-BE49-F238E27FC236}">
                  <a16:creationId xmlns:a16="http://schemas.microsoft.com/office/drawing/2014/main" id="{409CE406-9F4B-AA59-FA0C-5F408062B4D9}"/>
                </a:ext>
              </a:extLst>
            </p:cNvPr>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00;p40">
              <a:extLst>
                <a:ext uri="{FF2B5EF4-FFF2-40B4-BE49-F238E27FC236}">
                  <a16:creationId xmlns:a16="http://schemas.microsoft.com/office/drawing/2014/main" id="{B235434D-6966-E1E6-4559-8FEAF199642D}"/>
                </a:ext>
              </a:extLst>
            </p:cNvPr>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01;p40">
              <a:extLst>
                <a:ext uri="{FF2B5EF4-FFF2-40B4-BE49-F238E27FC236}">
                  <a16:creationId xmlns:a16="http://schemas.microsoft.com/office/drawing/2014/main" id="{C33B9EC3-E0CD-429F-67A0-B1030F4533D6}"/>
                </a:ext>
              </a:extLst>
            </p:cNvPr>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02;p40">
              <a:extLst>
                <a:ext uri="{FF2B5EF4-FFF2-40B4-BE49-F238E27FC236}">
                  <a16:creationId xmlns:a16="http://schemas.microsoft.com/office/drawing/2014/main" id="{3C952D35-7D21-CB75-58AD-A5D130C9A80D}"/>
                </a:ext>
              </a:extLst>
            </p:cNvPr>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03;p40">
              <a:extLst>
                <a:ext uri="{FF2B5EF4-FFF2-40B4-BE49-F238E27FC236}">
                  <a16:creationId xmlns:a16="http://schemas.microsoft.com/office/drawing/2014/main" id="{35F12E08-DA2D-4A24-D713-758C693DE5FD}"/>
                </a:ext>
              </a:extLst>
            </p:cNvPr>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Title 1">
            <a:extLst>
              <a:ext uri="{FF2B5EF4-FFF2-40B4-BE49-F238E27FC236}">
                <a16:creationId xmlns:a16="http://schemas.microsoft.com/office/drawing/2014/main" id="{5BA1DF7E-4DFC-50CE-0038-50EF44CA4EAB}"/>
              </a:ext>
            </a:extLst>
          </p:cNvPr>
          <p:cNvSpPr txBox="1">
            <a:spLocks/>
          </p:cNvSpPr>
          <p:nvPr/>
        </p:nvSpPr>
        <p:spPr>
          <a:xfrm>
            <a:off x="1386580" y="538691"/>
            <a:ext cx="2951504" cy="6805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IBM Plex Sans"/>
              <a:buNone/>
              <a:defRPr sz="5600" b="1" i="0" u="none" strike="noStrike" cap="none">
                <a:solidFill>
                  <a:schemeClr val="dk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ctr"/>
            <a:r>
              <a:rPr lang="en-US" sz="4000" dirty="0"/>
              <a:t>4.3 </a:t>
            </a:r>
            <a:r>
              <a:rPr lang="en-US" sz="4000" dirty="0" err="1"/>
              <a:t>Kết</a:t>
            </a:r>
            <a:r>
              <a:rPr lang="en-US" sz="4000" dirty="0"/>
              <a:t> </a:t>
            </a:r>
            <a:r>
              <a:rPr lang="en-US" sz="4000" dirty="0" err="1"/>
              <a:t>quả</a:t>
            </a:r>
            <a:endParaRPr lang="en-US" sz="4000" dirty="0"/>
          </a:p>
        </p:txBody>
      </p:sp>
      <p:sp>
        <p:nvSpPr>
          <p:cNvPr id="36" name="TextBox 35">
            <a:extLst>
              <a:ext uri="{FF2B5EF4-FFF2-40B4-BE49-F238E27FC236}">
                <a16:creationId xmlns:a16="http://schemas.microsoft.com/office/drawing/2014/main" id="{919AD77D-8843-A27B-36A6-DAA1F28A351A}"/>
              </a:ext>
            </a:extLst>
          </p:cNvPr>
          <p:cNvSpPr txBox="1"/>
          <p:nvPr/>
        </p:nvSpPr>
        <p:spPr>
          <a:xfrm>
            <a:off x="1067954" y="1483403"/>
            <a:ext cx="4795282" cy="305789"/>
          </a:xfrm>
          <a:prstGeom prst="rect">
            <a:avLst/>
          </a:prstGeom>
          <a:noFill/>
        </p:spPr>
        <p:txBody>
          <a:bodyPr wrap="square">
            <a:spAutoFit/>
          </a:bodyPr>
          <a:lstStyle/>
          <a:p>
            <a:pPr marL="0" marR="0">
              <a:lnSpc>
                <a:spcPct val="106000"/>
              </a:lnSpc>
              <a:spcBef>
                <a:spcPts val="0"/>
              </a:spcBef>
              <a:spcAft>
                <a:spcPts val="800"/>
              </a:spcAft>
            </a:pPr>
            <a:r>
              <a:rPr lang="en-GB" b="1" dirty="0" err="1">
                <a:latin typeface="Times New Roman" panose="02020603050405020304" pitchFamily="18" charset="0"/>
                <a:ea typeface="Calibri" panose="020F0502020204030204" pitchFamily="34" charset="0"/>
                <a:cs typeface="Times New Roman" panose="02020603050405020304" pitchFamily="18" charset="0"/>
              </a:rPr>
              <a:t>Giải</a:t>
            </a:r>
            <a:r>
              <a:rPr lang="en-GB" b="1" dirty="0">
                <a:latin typeface="Times New Roman" panose="02020603050405020304" pitchFamily="18" charset="0"/>
                <a:ea typeface="Calibri" panose="020F0502020204030204" pitchFamily="34" charset="0"/>
                <a:cs typeface="Times New Roman" panose="02020603050405020304" pitchFamily="18" charset="0"/>
              </a:rPr>
              <a:t> </a:t>
            </a:r>
            <a:r>
              <a:rPr lang="en-GB" b="1" dirty="0" err="1">
                <a:latin typeface="Times New Roman" panose="02020603050405020304" pitchFamily="18" charset="0"/>
                <a:ea typeface="Calibri" panose="020F0502020204030204" pitchFamily="34" charset="0"/>
                <a:cs typeface="Times New Roman" panose="02020603050405020304" pitchFamily="18" charset="0"/>
              </a:rPr>
              <a:t>Mã</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476C213D-CF2A-966F-23A3-DC6D9EE26F40}"/>
              </a:ext>
            </a:extLst>
          </p:cNvPr>
          <p:cNvPicPr>
            <a:picLocks noChangeAspect="1"/>
          </p:cNvPicPr>
          <p:nvPr/>
        </p:nvPicPr>
        <p:blipFill>
          <a:blip r:embed="rId2"/>
          <a:stretch>
            <a:fillRect/>
          </a:stretch>
        </p:blipFill>
        <p:spPr>
          <a:xfrm>
            <a:off x="1067954" y="2371037"/>
            <a:ext cx="7398876" cy="762021"/>
          </a:xfrm>
          <a:prstGeom prst="rect">
            <a:avLst/>
          </a:prstGeom>
        </p:spPr>
      </p:pic>
    </p:spTree>
    <p:extLst>
      <p:ext uri="{BB962C8B-B14F-4D97-AF65-F5344CB8AC3E}">
        <p14:creationId xmlns:p14="http://schemas.microsoft.com/office/powerpoint/2010/main" val="3409830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42"/>
          <p:cNvSpPr txBox="1">
            <a:spLocks noGrp="1"/>
          </p:cNvSpPr>
          <p:nvPr>
            <p:ph type="title"/>
          </p:nvPr>
        </p:nvSpPr>
        <p:spPr>
          <a:xfrm>
            <a:off x="715033" y="2040190"/>
            <a:ext cx="3683348" cy="37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Tổng quan về Steganograph</a:t>
            </a:r>
            <a:endParaRPr sz="2000" dirty="0"/>
          </a:p>
        </p:txBody>
      </p:sp>
      <p:sp>
        <p:nvSpPr>
          <p:cNvPr id="1020" name="Google Shape;1020;p42"/>
          <p:cNvSpPr txBox="1">
            <a:spLocks noGrp="1"/>
          </p:cNvSpPr>
          <p:nvPr>
            <p:ph type="title" idx="2"/>
          </p:nvPr>
        </p:nvSpPr>
        <p:spPr>
          <a:xfrm>
            <a:off x="715007" y="1481528"/>
            <a:ext cx="3683400" cy="41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022" name="Google Shape;1022;p42"/>
          <p:cNvSpPr txBox="1">
            <a:spLocks noGrp="1"/>
          </p:cNvSpPr>
          <p:nvPr>
            <p:ph type="title" idx="3"/>
          </p:nvPr>
        </p:nvSpPr>
        <p:spPr>
          <a:xfrm>
            <a:off x="4754233" y="2040190"/>
            <a:ext cx="3683400" cy="37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Nguyên lý hoạt động</a:t>
            </a:r>
            <a:endParaRPr sz="2000" dirty="0"/>
          </a:p>
        </p:txBody>
      </p:sp>
      <p:sp>
        <p:nvSpPr>
          <p:cNvPr id="1023" name="Google Shape;1023;p42"/>
          <p:cNvSpPr txBox="1">
            <a:spLocks noGrp="1"/>
          </p:cNvSpPr>
          <p:nvPr>
            <p:ph type="title" idx="4"/>
          </p:nvPr>
        </p:nvSpPr>
        <p:spPr>
          <a:xfrm>
            <a:off x="4754233" y="1481528"/>
            <a:ext cx="3684900" cy="41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025" name="Google Shape;1025;p42"/>
          <p:cNvSpPr txBox="1">
            <a:spLocks noGrp="1"/>
          </p:cNvSpPr>
          <p:nvPr>
            <p:ph type="title" idx="6"/>
          </p:nvPr>
        </p:nvSpPr>
        <p:spPr>
          <a:xfrm>
            <a:off x="4754233" y="3436523"/>
            <a:ext cx="3683400" cy="37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err="1"/>
              <a:t>Thực</a:t>
            </a:r>
            <a:r>
              <a:rPr lang="en-US" sz="2000" dirty="0"/>
              <a:t> </a:t>
            </a:r>
            <a:r>
              <a:rPr lang="en-US" sz="2000" dirty="0" err="1"/>
              <a:t>Hành</a:t>
            </a:r>
            <a:endParaRPr sz="2000" dirty="0"/>
          </a:p>
        </p:txBody>
      </p:sp>
      <p:sp>
        <p:nvSpPr>
          <p:cNvPr id="1026" name="Google Shape;1026;p42"/>
          <p:cNvSpPr txBox="1">
            <a:spLocks noGrp="1"/>
          </p:cNvSpPr>
          <p:nvPr>
            <p:ph type="title" idx="7"/>
          </p:nvPr>
        </p:nvSpPr>
        <p:spPr>
          <a:xfrm>
            <a:off x="4572000" y="2829173"/>
            <a:ext cx="3683400" cy="41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031" name="Google Shape;1031;p42"/>
          <p:cNvSpPr txBox="1">
            <a:spLocks noGrp="1"/>
          </p:cNvSpPr>
          <p:nvPr>
            <p:ph type="title" idx="15"/>
          </p:nvPr>
        </p:nvSpPr>
        <p:spPr>
          <a:xfrm>
            <a:off x="715033" y="528878"/>
            <a:ext cx="7722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Nội Dung Thuyết Trình</a:t>
            </a:r>
            <a:endParaRPr dirty="0"/>
          </a:p>
        </p:txBody>
      </p:sp>
      <p:sp>
        <p:nvSpPr>
          <p:cNvPr id="2" name="Google Shape;1023;p42">
            <a:extLst>
              <a:ext uri="{FF2B5EF4-FFF2-40B4-BE49-F238E27FC236}">
                <a16:creationId xmlns:a16="http://schemas.microsoft.com/office/drawing/2014/main" id="{9FBAB99C-BD99-58D7-9482-6F3D98E598E0}"/>
              </a:ext>
            </a:extLst>
          </p:cNvPr>
          <p:cNvSpPr txBox="1">
            <a:spLocks/>
          </p:cNvSpPr>
          <p:nvPr/>
        </p:nvSpPr>
        <p:spPr>
          <a:xfrm>
            <a:off x="713481" y="2829173"/>
            <a:ext cx="3684900" cy="416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IBM Plex Sans"/>
              <a:buNone/>
              <a:defRPr sz="3400" b="1" i="0" u="none" strike="noStrike" cap="none">
                <a:solidFill>
                  <a:schemeClr val="accent6"/>
                </a:solidFill>
                <a:latin typeface="IBM Plex Sans"/>
                <a:ea typeface="IBM Plex Sans"/>
                <a:cs typeface="IBM Plex Sans"/>
                <a:sym typeface="IBM Plex Sans"/>
              </a:defRPr>
            </a:lvl1pPr>
            <a:lvl2pPr marR="0" lvl="1"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9pPr>
          </a:lstStyle>
          <a:p>
            <a:r>
              <a:rPr lang="en" dirty="0"/>
              <a:t>03</a:t>
            </a:r>
          </a:p>
        </p:txBody>
      </p:sp>
      <p:sp>
        <p:nvSpPr>
          <p:cNvPr id="3" name="Google Shape;1022;p42">
            <a:extLst>
              <a:ext uri="{FF2B5EF4-FFF2-40B4-BE49-F238E27FC236}">
                <a16:creationId xmlns:a16="http://schemas.microsoft.com/office/drawing/2014/main" id="{8002DB99-9007-DBF8-C6E5-F011BABB3E24}"/>
              </a:ext>
            </a:extLst>
          </p:cNvPr>
          <p:cNvSpPr txBox="1">
            <a:spLocks/>
          </p:cNvSpPr>
          <p:nvPr/>
        </p:nvSpPr>
        <p:spPr>
          <a:xfrm>
            <a:off x="540196" y="3436523"/>
            <a:ext cx="3683400" cy="37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00"/>
              <a:buFont typeface="IBM Plex Sans"/>
              <a:buNone/>
              <a:defRPr sz="2400" b="1" i="0" u="none" strike="noStrike" cap="none">
                <a:solidFill>
                  <a:schemeClr val="accent3"/>
                </a:solidFill>
                <a:latin typeface="IBM Plex Sans"/>
                <a:ea typeface="IBM Plex Sans"/>
                <a:cs typeface="IBM Plex Sans"/>
                <a:sym typeface="IBM Plex Sans"/>
              </a:defRPr>
            </a:lvl1pPr>
            <a:lvl2pPr marR="0" lvl="1"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r>
              <a:rPr lang="vi-VN" sz="2000" dirty="0"/>
              <a:t>Các thư viện hỗ trợ</a:t>
            </a:r>
          </a:p>
        </p:txBody>
      </p:sp>
    </p:spTree>
    <p:extLst>
      <p:ext uri="{BB962C8B-B14F-4D97-AF65-F5344CB8AC3E}">
        <p14:creationId xmlns:p14="http://schemas.microsoft.com/office/powerpoint/2010/main" val="29740799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29"/>
        <p:cNvGrpSpPr/>
        <p:nvPr/>
      </p:nvGrpSpPr>
      <p:grpSpPr>
        <a:xfrm>
          <a:off x="0" y="0"/>
          <a:ext cx="0" cy="0"/>
          <a:chOff x="0" y="0"/>
          <a:chExt cx="0" cy="0"/>
        </a:xfrm>
      </p:grpSpPr>
      <p:grpSp>
        <p:nvGrpSpPr>
          <p:cNvPr id="2430" name="Google Shape;2430;p58"/>
          <p:cNvGrpSpPr/>
          <p:nvPr/>
        </p:nvGrpSpPr>
        <p:grpSpPr>
          <a:xfrm>
            <a:off x="6353003" y="-83280"/>
            <a:ext cx="3135834" cy="3135773"/>
            <a:chOff x="-6245762" y="-542291"/>
            <a:chExt cx="1962964" cy="1962925"/>
          </a:xfrm>
        </p:grpSpPr>
        <p:sp>
          <p:nvSpPr>
            <p:cNvPr id="2431" name="Google Shape;2431;p58"/>
            <p:cNvSpPr/>
            <p:nvPr/>
          </p:nvSpPr>
          <p:spPr>
            <a:xfrm flipH="1">
              <a:off x="-6241765" y="-538294"/>
              <a:ext cx="1954933" cy="1954933"/>
            </a:xfrm>
            <a:custGeom>
              <a:avLst/>
              <a:gdLst/>
              <a:ahLst/>
              <a:cxnLst/>
              <a:rect l="l" t="t" r="r" b="b"/>
              <a:pathLst>
                <a:path w="102729" h="102729" extrusionOk="0">
                  <a:moveTo>
                    <a:pt x="51364" y="0"/>
                  </a:moveTo>
                  <a:cubicBezTo>
                    <a:pt x="37741" y="0"/>
                    <a:pt x="24676" y="5412"/>
                    <a:pt x="15043" y="15045"/>
                  </a:cubicBezTo>
                  <a:cubicBezTo>
                    <a:pt x="5412" y="24676"/>
                    <a:pt x="0" y="37741"/>
                    <a:pt x="0" y="51366"/>
                  </a:cubicBezTo>
                  <a:cubicBezTo>
                    <a:pt x="0" y="64988"/>
                    <a:pt x="5412" y="78053"/>
                    <a:pt x="15043" y="87684"/>
                  </a:cubicBezTo>
                  <a:cubicBezTo>
                    <a:pt x="24676" y="97317"/>
                    <a:pt x="37741" y="102729"/>
                    <a:pt x="51364" y="102729"/>
                  </a:cubicBezTo>
                  <a:cubicBezTo>
                    <a:pt x="64986" y="102729"/>
                    <a:pt x="78051" y="97317"/>
                    <a:pt x="87684" y="87684"/>
                  </a:cubicBezTo>
                  <a:cubicBezTo>
                    <a:pt x="97317" y="78053"/>
                    <a:pt x="102729" y="64988"/>
                    <a:pt x="102729" y="51366"/>
                  </a:cubicBezTo>
                  <a:cubicBezTo>
                    <a:pt x="102729" y="37741"/>
                    <a:pt x="97317" y="24676"/>
                    <a:pt x="87684" y="15045"/>
                  </a:cubicBezTo>
                  <a:cubicBezTo>
                    <a:pt x="78051" y="5412"/>
                    <a:pt x="64986" y="0"/>
                    <a:pt x="513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58"/>
            <p:cNvSpPr/>
            <p:nvPr/>
          </p:nvSpPr>
          <p:spPr>
            <a:xfrm flipH="1">
              <a:off x="-5819338" y="-542291"/>
              <a:ext cx="1110096" cy="1962925"/>
            </a:xfrm>
            <a:custGeom>
              <a:avLst/>
              <a:gdLst/>
              <a:ahLst/>
              <a:cxnLst/>
              <a:rect l="l" t="t" r="r" b="b"/>
              <a:pathLst>
                <a:path w="58334" h="103149" extrusionOk="0">
                  <a:moveTo>
                    <a:pt x="29167" y="420"/>
                  </a:moveTo>
                  <a:cubicBezTo>
                    <a:pt x="45018" y="420"/>
                    <a:pt x="57914" y="23368"/>
                    <a:pt x="57914" y="51576"/>
                  </a:cubicBezTo>
                  <a:cubicBezTo>
                    <a:pt x="57914" y="79781"/>
                    <a:pt x="45018" y="102729"/>
                    <a:pt x="29167" y="102729"/>
                  </a:cubicBezTo>
                  <a:cubicBezTo>
                    <a:pt x="13315" y="102729"/>
                    <a:pt x="419" y="79781"/>
                    <a:pt x="419" y="51576"/>
                  </a:cubicBezTo>
                  <a:cubicBezTo>
                    <a:pt x="419" y="23368"/>
                    <a:pt x="13315" y="420"/>
                    <a:pt x="29167" y="420"/>
                  </a:cubicBezTo>
                  <a:close/>
                  <a:moveTo>
                    <a:pt x="29167" y="1"/>
                  </a:moveTo>
                  <a:cubicBezTo>
                    <a:pt x="13084" y="1"/>
                    <a:pt x="0" y="23137"/>
                    <a:pt x="0" y="51576"/>
                  </a:cubicBezTo>
                  <a:cubicBezTo>
                    <a:pt x="0" y="80014"/>
                    <a:pt x="13084" y="103148"/>
                    <a:pt x="29167" y="103148"/>
                  </a:cubicBezTo>
                  <a:cubicBezTo>
                    <a:pt x="45249" y="103148"/>
                    <a:pt x="58333" y="80012"/>
                    <a:pt x="58333" y="51576"/>
                  </a:cubicBezTo>
                  <a:cubicBezTo>
                    <a:pt x="58333" y="23137"/>
                    <a:pt x="45249" y="1"/>
                    <a:pt x="2916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58"/>
            <p:cNvSpPr/>
            <p:nvPr/>
          </p:nvSpPr>
          <p:spPr>
            <a:xfrm flipH="1">
              <a:off x="-6245762" y="-200873"/>
              <a:ext cx="1962964" cy="1280091"/>
            </a:xfrm>
            <a:custGeom>
              <a:avLst/>
              <a:gdLst/>
              <a:ahLst/>
              <a:cxnLst/>
              <a:rect l="l" t="t" r="r" b="b"/>
              <a:pathLst>
                <a:path w="103151" h="67267" extrusionOk="0">
                  <a:moveTo>
                    <a:pt x="51576" y="420"/>
                  </a:moveTo>
                  <a:cubicBezTo>
                    <a:pt x="79783" y="420"/>
                    <a:pt x="102731" y="15321"/>
                    <a:pt x="102731" y="33635"/>
                  </a:cubicBezTo>
                  <a:cubicBezTo>
                    <a:pt x="102731" y="51948"/>
                    <a:pt x="79783" y="66847"/>
                    <a:pt x="51576" y="66847"/>
                  </a:cubicBezTo>
                  <a:cubicBezTo>
                    <a:pt x="23368" y="66847"/>
                    <a:pt x="420" y="51948"/>
                    <a:pt x="420" y="33635"/>
                  </a:cubicBezTo>
                  <a:cubicBezTo>
                    <a:pt x="420" y="15321"/>
                    <a:pt x="23368" y="420"/>
                    <a:pt x="51576" y="420"/>
                  </a:cubicBezTo>
                  <a:close/>
                  <a:moveTo>
                    <a:pt x="51576" y="1"/>
                  </a:moveTo>
                  <a:cubicBezTo>
                    <a:pt x="23137" y="1"/>
                    <a:pt x="1" y="15088"/>
                    <a:pt x="1" y="33635"/>
                  </a:cubicBezTo>
                  <a:cubicBezTo>
                    <a:pt x="1" y="52179"/>
                    <a:pt x="23137" y="67266"/>
                    <a:pt x="51576" y="67266"/>
                  </a:cubicBezTo>
                  <a:cubicBezTo>
                    <a:pt x="80014" y="67266"/>
                    <a:pt x="103150" y="52179"/>
                    <a:pt x="103150" y="33635"/>
                  </a:cubicBezTo>
                  <a:cubicBezTo>
                    <a:pt x="103150" y="15088"/>
                    <a:pt x="80014" y="1"/>
                    <a:pt x="5157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58"/>
            <p:cNvSpPr/>
            <p:nvPr/>
          </p:nvSpPr>
          <p:spPr>
            <a:xfrm flipH="1">
              <a:off x="-6239196" y="435185"/>
              <a:ext cx="1952402" cy="7974"/>
            </a:xfrm>
            <a:custGeom>
              <a:avLst/>
              <a:gdLst/>
              <a:ahLst/>
              <a:cxnLst/>
              <a:rect l="l" t="t" r="r" b="b"/>
              <a:pathLst>
                <a:path w="102596" h="419" extrusionOk="0">
                  <a:moveTo>
                    <a:pt x="0" y="1"/>
                  </a:moveTo>
                  <a:lnTo>
                    <a:pt x="0" y="418"/>
                  </a:lnTo>
                  <a:lnTo>
                    <a:pt x="102595" y="418"/>
                  </a:lnTo>
                  <a:lnTo>
                    <a:pt x="10259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58"/>
            <p:cNvSpPr/>
            <p:nvPr/>
          </p:nvSpPr>
          <p:spPr>
            <a:xfrm flipH="1">
              <a:off x="-5268286" y="-538294"/>
              <a:ext cx="8012" cy="1954933"/>
            </a:xfrm>
            <a:custGeom>
              <a:avLst/>
              <a:gdLst/>
              <a:ahLst/>
              <a:cxnLst/>
              <a:rect l="l" t="t" r="r" b="b"/>
              <a:pathLst>
                <a:path w="421" h="102729" extrusionOk="0">
                  <a:moveTo>
                    <a:pt x="1" y="0"/>
                  </a:moveTo>
                  <a:lnTo>
                    <a:pt x="1" y="102729"/>
                  </a:lnTo>
                  <a:lnTo>
                    <a:pt x="420" y="102729"/>
                  </a:lnTo>
                  <a:lnTo>
                    <a:pt x="420"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6" name="Google Shape;2436;p58"/>
          <p:cNvSpPr txBox="1">
            <a:spLocks noGrp="1"/>
          </p:cNvSpPr>
          <p:nvPr>
            <p:ph type="title"/>
          </p:nvPr>
        </p:nvSpPr>
        <p:spPr>
          <a:xfrm>
            <a:off x="516492" y="1093862"/>
            <a:ext cx="4458000" cy="160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latin typeface=".VnArabia" panose="020B7200000000000000" pitchFamily="34" charset="0"/>
              </a:rPr>
              <a:t>Thank you for watching </a:t>
            </a:r>
            <a:endParaRPr sz="5400" dirty="0">
              <a:latin typeface=".VnArabia" panose="020B7200000000000000" pitchFamily="34" charset="0"/>
            </a:endParaRPr>
          </a:p>
        </p:txBody>
      </p:sp>
      <p:grpSp>
        <p:nvGrpSpPr>
          <p:cNvPr id="2438" name="Google Shape;2438;p58"/>
          <p:cNvGrpSpPr/>
          <p:nvPr/>
        </p:nvGrpSpPr>
        <p:grpSpPr>
          <a:xfrm flipH="1">
            <a:off x="4190209" y="2878829"/>
            <a:ext cx="1033513" cy="1275747"/>
            <a:chOff x="7317341" y="3117397"/>
            <a:chExt cx="1490500" cy="1839578"/>
          </a:xfrm>
        </p:grpSpPr>
        <p:sp>
          <p:nvSpPr>
            <p:cNvPr id="2439" name="Google Shape;2439;p58"/>
            <p:cNvSpPr/>
            <p:nvPr/>
          </p:nvSpPr>
          <p:spPr>
            <a:xfrm>
              <a:off x="7457576" y="3119765"/>
              <a:ext cx="701174" cy="1439623"/>
            </a:xfrm>
            <a:custGeom>
              <a:avLst/>
              <a:gdLst/>
              <a:ahLst/>
              <a:cxnLst/>
              <a:rect l="l" t="t" r="r" b="b"/>
              <a:pathLst>
                <a:path w="15105" h="31013" extrusionOk="0">
                  <a:moveTo>
                    <a:pt x="12237" y="1"/>
                  </a:moveTo>
                  <a:lnTo>
                    <a:pt x="12237" y="1"/>
                  </a:lnTo>
                  <a:cubicBezTo>
                    <a:pt x="12236" y="1"/>
                    <a:pt x="0" y="8987"/>
                    <a:pt x="1033" y="31012"/>
                  </a:cubicBezTo>
                  <a:cubicBezTo>
                    <a:pt x="15105" y="24423"/>
                    <a:pt x="12237" y="1"/>
                    <a:pt x="122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8"/>
            <p:cNvSpPr/>
            <p:nvPr/>
          </p:nvSpPr>
          <p:spPr>
            <a:xfrm>
              <a:off x="7495454" y="3117397"/>
              <a:ext cx="539632" cy="1404112"/>
            </a:xfrm>
            <a:custGeom>
              <a:avLst/>
              <a:gdLst/>
              <a:ahLst/>
              <a:cxnLst/>
              <a:rect l="l" t="t" r="r" b="b"/>
              <a:pathLst>
                <a:path w="11625" h="30248" extrusionOk="0">
                  <a:moveTo>
                    <a:pt x="11217" y="1"/>
                  </a:moveTo>
                  <a:cubicBezTo>
                    <a:pt x="7113" y="14710"/>
                    <a:pt x="64" y="29929"/>
                    <a:pt x="0" y="30069"/>
                  </a:cubicBezTo>
                  <a:lnTo>
                    <a:pt x="383" y="30248"/>
                  </a:lnTo>
                  <a:cubicBezTo>
                    <a:pt x="446" y="30095"/>
                    <a:pt x="7508" y="14850"/>
                    <a:pt x="11625" y="103"/>
                  </a:cubicBezTo>
                  <a:lnTo>
                    <a:pt x="112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58"/>
            <p:cNvSpPr/>
            <p:nvPr/>
          </p:nvSpPr>
          <p:spPr>
            <a:xfrm>
              <a:off x="7333913" y="4393530"/>
              <a:ext cx="1470400" cy="550309"/>
            </a:xfrm>
            <a:custGeom>
              <a:avLst/>
              <a:gdLst/>
              <a:ahLst/>
              <a:cxnLst/>
              <a:rect l="l" t="t" r="r" b="b"/>
              <a:pathLst>
                <a:path w="31676" h="11855" extrusionOk="0">
                  <a:moveTo>
                    <a:pt x="25449" y="0"/>
                  </a:moveTo>
                  <a:cubicBezTo>
                    <a:pt x="19629" y="0"/>
                    <a:pt x="10306" y="1655"/>
                    <a:pt x="0" y="9907"/>
                  </a:cubicBezTo>
                  <a:cubicBezTo>
                    <a:pt x="2502" y="11290"/>
                    <a:pt x="5154" y="11855"/>
                    <a:pt x="7818" y="11855"/>
                  </a:cubicBezTo>
                  <a:cubicBezTo>
                    <a:pt x="19638" y="11855"/>
                    <a:pt x="31675" y="743"/>
                    <a:pt x="31675" y="743"/>
                  </a:cubicBezTo>
                  <a:cubicBezTo>
                    <a:pt x="31675" y="743"/>
                    <a:pt x="29348" y="0"/>
                    <a:pt x="254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58"/>
            <p:cNvSpPr/>
            <p:nvPr/>
          </p:nvSpPr>
          <p:spPr>
            <a:xfrm>
              <a:off x="7365293" y="4419107"/>
              <a:ext cx="1442548" cy="418383"/>
            </a:xfrm>
            <a:custGeom>
              <a:avLst/>
              <a:gdLst/>
              <a:ahLst/>
              <a:cxnLst/>
              <a:rect l="l" t="t" r="r" b="b"/>
              <a:pathLst>
                <a:path w="31076" h="9013" extrusionOk="0">
                  <a:moveTo>
                    <a:pt x="30923" y="1"/>
                  </a:moveTo>
                  <a:cubicBezTo>
                    <a:pt x="16621" y="5329"/>
                    <a:pt x="153" y="8566"/>
                    <a:pt x="0" y="8604"/>
                  </a:cubicBezTo>
                  <a:lnTo>
                    <a:pt x="77" y="9012"/>
                  </a:lnTo>
                  <a:cubicBezTo>
                    <a:pt x="242" y="8987"/>
                    <a:pt x="16723" y="5736"/>
                    <a:pt x="31076" y="396"/>
                  </a:cubicBezTo>
                  <a:lnTo>
                    <a:pt x="30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58"/>
            <p:cNvSpPr/>
            <p:nvPr/>
          </p:nvSpPr>
          <p:spPr>
            <a:xfrm>
              <a:off x="7317341" y="3531000"/>
              <a:ext cx="1310019" cy="1425976"/>
            </a:xfrm>
            <a:custGeom>
              <a:avLst/>
              <a:gdLst/>
              <a:ahLst/>
              <a:cxnLst/>
              <a:rect l="l" t="t" r="r" b="b"/>
              <a:pathLst>
                <a:path w="28221" h="30719" extrusionOk="0">
                  <a:moveTo>
                    <a:pt x="28221" y="0"/>
                  </a:moveTo>
                  <a:lnTo>
                    <a:pt x="28221" y="0"/>
                  </a:lnTo>
                  <a:cubicBezTo>
                    <a:pt x="28220" y="0"/>
                    <a:pt x="9560" y="4500"/>
                    <a:pt x="1" y="30719"/>
                  </a:cubicBezTo>
                  <a:cubicBezTo>
                    <a:pt x="19643" y="29916"/>
                    <a:pt x="28221" y="1"/>
                    <a:pt x="282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58"/>
            <p:cNvSpPr/>
            <p:nvPr/>
          </p:nvSpPr>
          <p:spPr>
            <a:xfrm>
              <a:off x="7329178" y="3525058"/>
              <a:ext cx="1305887" cy="1389908"/>
            </a:xfrm>
            <a:custGeom>
              <a:avLst/>
              <a:gdLst/>
              <a:ahLst/>
              <a:cxnLst/>
              <a:rect l="l" t="t" r="r" b="b"/>
              <a:pathLst>
                <a:path w="28132" h="29942" extrusionOk="0">
                  <a:moveTo>
                    <a:pt x="27800" y="1"/>
                  </a:moveTo>
                  <a:cubicBezTo>
                    <a:pt x="15831" y="15169"/>
                    <a:pt x="153" y="29483"/>
                    <a:pt x="1" y="29636"/>
                  </a:cubicBezTo>
                  <a:lnTo>
                    <a:pt x="281" y="29942"/>
                  </a:lnTo>
                  <a:cubicBezTo>
                    <a:pt x="434" y="29802"/>
                    <a:pt x="16137" y="15462"/>
                    <a:pt x="28132" y="256"/>
                  </a:cubicBezTo>
                  <a:lnTo>
                    <a:pt x="278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5" name="Google Shape;2445;p58"/>
          <p:cNvGrpSpPr/>
          <p:nvPr/>
        </p:nvGrpSpPr>
        <p:grpSpPr>
          <a:xfrm flipH="1">
            <a:off x="4571997" y="2190267"/>
            <a:ext cx="3702345" cy="2207169"/>
            <a:chOff x="1496923" y="1005102"/>
            <a:chExt cx="6813295" cy="4367173"/>
          </a:xfrm>
        </p:grpSpPr>
        <p:sp>
          <p:nvSpPr>
            <p:cNvPr id="2446" name="Google Shape;2446;p58"/>
            <p:cNvSpPr/>
            <p:nvPr/>
          </p:nvSpPr>
          <p:spPr>
            <a:xfrm>
              <a:off x="1496923" y="1005102"/>
              <a:ext cx="5806260" cy="3998062"/>
            </a:xfrm>
            <a:custGeom>
              <a:avLst/>
              <a:gdLst/>
              <a:ahLst/>
              <a:cxnLst/>
              <a:rect l="l" t="t" r="r" b="b"/>
              <a:pathLst>
                <a:path w="125081" h="86128" extrusionOk="0">
                  <a:moveTo>
                    <a:pt x="7317" y="0"/>
                  </a:moveTo>
                  <a:cubicBezTo>
                    <a:pt x="3264" y="0"/>
                    <a:pt x="1" y="3085"/>
                    <a:pt x="13" y="6896"/>
                  </a:cubicBezTo>
                  <a:lnTo>
                    <a:pt x="39" y="79219"/>
                  </a:lnTo>
                  <a:cubicBezTo>
                    <a:pt x="39" y="83030"/>
                    <a:pt x="3315" y="86127"/>
                    <a:pt x="7355" y="86127"/>
                  </a:cubicBezTo>
                  <a:lnTo>
                    <a:pt x="117777" y="86127"/>
                  </a:lnTo>
                  <a:cubicBezTo>
                    <a:pt x="121805" y="86127"/>
                    <a:pt x="125081" y="83030"/>
                    <a:pt x="125081" y="79219"/>
                  </a:cubicBezTo>
                  <a:lnTo>
                    <a:pt x="125055" y="6896"/>
                  </a:lnTo>
                  <a:cubicBezTo>
                    <a:pt x="125055" y="3085"/>
                    <a:pt x="121779" y="0"/>
                    <a:pt x="117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58"/>
            <p:cNvSpPr/>
            <p:nvPr/>
          </p:nvSpPr>
          <p:spPr>
            <a:xfrm>
              <a:off x="1681535" y="1005102"/>
              <a:ext cx="5806260" cy="3998062"/>
            </a:xfrm>
            <a:custGeom>
              <a:avLst/>
              <a:gdLst/>
              <a:ahLst/>
              <a:cxnLst/>
              <a:rect l="l" t="t" r="r" b="b"/>
              <a:pathLst>
                <a:path w="125081" h="86128" extrusionOk="0">
                  <a:moveTo>
                    <a:pt x="7317" y="0"/>
                  </a:moveTo>
                  <a:cubicBezTo>
                    <a:pt x="3276" y="0"/>
                    <a:pt x="1" y="3085"/>
                    <a:pt x="1" y="6896"/>
                  </a:cubicBezTo>
                  <a:lnTo>
                    <a:pt x="39" y="79219"/>
                  </a:lnTo>
                  <a:cubicBezTo>
                    <a:pt x="39" y="83030"/>
                    <a:pt x="3315" y="86127"/>
                    <a:pt x="7355" y="86127"/>
                  </a:cubicBezTo>
                  <a:lnTo>
                    <a:pt x="117764" y="86127"/>
                  </a:lnTo>
                  <a:cubicBezTo>
                    <a:pt x="121805" y="86127"/>
                    <a:pt x="125081" y="83030"/>
                    <a:pt x="125081" y="79219"/>
                  </a:cubicBezTo>
                  <a:lnTo>
                    <a:pt x="125042" y="6896"/>
                  </a:lnTo>
                  <a:cubicBezTo>
                    <a:pt x="125042" y="3085"/>
                    <a:pt x="121766" y="0"/>
                    <a:pt x="1177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58"/>
            <p:cNvSpPr/>
            <p:nvPr/>
          </p:nvSpPr>
          <p:spPr>
            <a:xfrm>
              <a:off x="1847208" y="1170171"/>
              <a:ext cx="5475518" cy="3667319"/>
            </a:xfrm>
            <a:custGeom>
              <a:avLst/>
              <a:gdLst/>
              <a:ahLst/>
              <a:cxnLst/>
              <a:rect l="l" t="t" r="r" b="b"/>
              <a:pathLst>
                <a:path w="117956" h="79003" extrusionOk="0">
                  <a:moveTo>
                    <a:pt x="3646" y="0"/>
                  </a:moveTo>
                  <a:cubicBezTo>
                    <a:pt x="1556" y="0"/>
                    <a:pt x="1" y="1568"/>
                    <a:pt x="1" y="3646"/>
                  </a:cubicBezTo>
                  <a:lnTo>
                    <a:pt x="26" y="75357"/>
                  </a:lnTo>
                  <a:cubicBezTo>
                    <a:pt x="26" y="77434"/>
                    <a:pt x="1594" y="79002"/>
                    <a:pt x="3672" y="79002"/>
                  </a:cubicBezTo>
                  <a:lnTo>
                    <a:pt x="114310" y="79002"/>
                  </a:lnTo>
                  <a:cubicBezTo>
                    <a:pt x="116387" y="79002"/>
                    <a:pt x="117955" y="77434"/>
                    <a:pt x="117955" y="75357"/>
                  </a:cubicBezTo>
                  <a:lnTo>
                    <a:pt x="117917" y="3659"/>
                  </a:lnTo>
                  <a:cubicBezTo>
                    <a:pt x="117917" y="1581"/>
                    <a:pt x="116349" y="13"/>
                    <a:pt x="114272" y="13"/>
                  </a:cubicBezTo>
                  <a:lnTo>
                    <a:pt x="36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58"/>
            <p:cNvSpPr/>
            <p:nvPr/>
          </p:nvSpPr>
          <p:spPr>
            <a:xfrm>
              <a:off x="1657257" y="1812160"/>
              <a:ext cx="1904334" cy="3200520"/>
            </a:xfrm>
            <a:custGeom>
              <a:avLst/>
              <a:gdLst/>
              <a:ahLst/>
              <a:cxnLst/>
              <a:rect l="l" t="t" r="r" b="b"/>
              <a:pathLst>
                <a:path w="41024" h="68947" extrusionOk="0">
                  <a:moveTo>
                    <a:pt x="224" y="0"/>
                  </a:moveTo>
                  <a:cubicBezTo>
                    <a:pt x="113" y="0"/>
                    <a:pt x="1" y="77"/>
                    <a:pt x="14" y="230"/>
                  </a:cubicBezTo>
                  <a:lnTo>
                    <a:pt x="14" y="61272"/>
                  </a:lnTo>
                  <a:cubicBezTo>
                    <a:pt x="14" y="65504"/>
                    <a:pt x="3443" y="68945"/>
                    <a:pt x="7687" y="68945"/>
                  </a:cubicBezTo>
                  <a:lnTo>
                    <a:pt x="40726" y="68945"/>
                  </a:lnTo>
                  <a:cubicBezTo>
                    <a:pt x="40734" y="68946"/>
                    <a:pt x="40741" y="68946"/>
                    <a:pt x="40749" y="68946"/>
                  </a:cubicBezTo>
                  <a:cubicBezTo>
                    <a:pt x="41020" y="68946"/>
                    <a:pt x="41024" y="68535"/>
                    <a:pt x="40760" y="68535"/>
                  </a:cubicBezTo>
                  <a:cubicBezTo>
                    <a:pt x="40749" y="68535"/>
                    <a:pt x="40738" y="68536"/>
                    <a:pt x="40726" y="68537"/>
                  </a:cubicBezTo>
                  <a:lnTo>
                    <a:pt x="7687" y="68537"/>
                  </a:lnTo>
                  <a:cubicBezTo>
                    <a:pt x="3685" y="68525"/>
                    <a:pt x="434" y="65274"/>
                    <a:pt x="434" y="61272"/>
                  </a:cubicBezTo>
                  <a:lnTo>
                    <a:pt x="434" y="230"/>
                  </a:lnTo>
                  <a:cubicBezTo>
                    <a:pt x="447" y="77"/>
                    <a:pt x="336" y="0"/>
                    <a:pt x="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58"/>
            <p:cNvSpPr/>
            <p:nvPr/>
          </p:nvSpPr>
          <p:spPr>
            <a:xfrm>
              <a:off x="1842473" y="3931558"/>
              <a:ext cx="4434735" cy="910064"/>
            </a:xfrm>
            <a:custGeom>
              <a:avLst/>
              <a:gdLst/>
              <a:ahLst/>
              <a:cxnLst/>
              <a:rect l="l" t="t" r="r" b="b"/>
              <a:pathLst>
                <a:path w="95535" h="19605" extrusionOk="0">
                  <a:moveTo>
                    <a:pt x="224" y="1"/>
                  </a:moveTo>
                  <a:cubicBezTo>
                    <a:pt x="112" y="1"/>
                    <a:pt x="1" y="77"/>
                    <a:pt x="13" y="230"/>
                  </a:cubicBezTo>
                  <a:lnTo>
                    <a:pt x="13" y="16035"/>
                  </a:lnTo>
                  <a:cubicBezTo>
                    <a:pt x="26" y="18011"/>
                    <a:pt x="1619" y="19604"/>
                    <a:pt x="3595" y="19604"/>
                  </a:cubicBezTo>
                  <a:lnTo>
                    <a:pt x="95280" y="19604"/>
                  </a:lnTo>
                  <a:cubicBezTo>
                    <a:pt x="95534" y="19579"/>
                    <a:pt x="95534" y="19209"/>
                    <a:pt x="95280" y="19184"/>
                  </a:cubicBezTo>
                  <a:lnTo>
                    <a:pt x="3595" y="19184"/>
                  </a:lnTo>
                  <a:cubicBezTo>
                    <a:pt x="1849" y="19184"/>
                    <a:pt x="434" y="17769"/>
                    <a:pt x="434" y="16035"/>
                  </a:cubicBezTo>
                  <a:lnTo>
                    <a:pt x="434" y="230"/>
                  </a:lnTo>
                  <a:cubicBezTo>
                    <a:pt x="447" y="77"/>
                    <a:pt x="335" y="1"/>
                    <a:pt x="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58"/>
            <p:cNvSpPr/>
            <p:nvPr/>
          </p:nvSpPr>
          <p:spPr>
            <a:xfrm>
              <a:off x="1683299" y="5011916"/>
              <a:ext cx="6306853" cy="360358"/>
            </a:xfrm>
            <a:custGeom>
              <a:avLst/>
              <a:gdLst/>
              <a:ahLst/>
              <a:cxnLst/>
              <a:rect l="l" t="t" r="r" b="b"/>
              <a:pathLst>
                <a:path w="135865" h="7763" extrusionOk="0">
                  <a:moveTo>
                    <a:pt x="3916" y="0"/>
                  </a:moveTo>
                  <a:cubicBezTo>
                    <a:pt x="1760" y="0"/>
                    <a:pt x="14" y="1729"/>
                    <a:pt x="1" y="3888"/>
                  </a:cubicBezTo>
                  <a:cubicBezTo>
                    <a:pt x="13" y="6026"/>
                    <a:pt x="1747" y="7763"/>
                    <a:pt x="3893" y="7763"/>
                  </a:cubicBezTo>
                  <a:cubicBezTo>
                    <a:pt x="3908" y="7763"/>
                    <a:pt x="3924" y="7763"/>
                    <a:pt x="3939" y="7763"/>
                  </a:cubicBezTo>
                  <a:lnTo>
                    <a:pt x="131913" y="7763"/>
                  </a:lnTo>
                  <a:cubicBezTo>
                    <a:pt x="131928" y="7763"/>
                    <a:pt x="131944" y="7763"/>
                    <a:pt x="131960" y="7763"/>
                  </a:cubicBezTo>
                  <a:cubicBezTo>
                    <a:pt x="134105" y="7763"/>
                    <a:pt x="135839" y="6026"/>
                    <a:pt x="135864" y="3888"/>
                  </a:cubicBezTo>
                  <a:cubicBezTo>
                    <a:pt x="135839" y="1729"/>
                    <a:pt x="134093" y="0"/>
                    <a:pt x="131937" y="0"/>
                  </a:cubicBezTo>
                  <a:cubicBezTo>
                    <a:pt x="131929" y="0"/>
                    <a:pt x="131921" y="0"/>
                    <a:pt x="131913" y="0"/>
                  </a:cubicBezTo>
                  <a:lnTo>
                    <a:pt x="3939" y="0"/>
                  </a:lnTo>
                  <a:cubicBezTo>
                    <a:pt x="3932" y="0"/>
                    <a:pt x="3924" y="0"/>
                    <a:pt x="3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58"/>
            <p:cNvSpPr/>
            <p:nvPr/>
          </p:nvSpPr>
          <p:spPr>
            <a:xfrm>
              <a:off x="3686740" y="5011916"/>
              <a:ext cx="4623478" cy="360358"/>
            </a:xfrm>
            <a:custGeom>
              <a:avLst/>
              <a:gdLst/>
              <a:ahLst/>
              <a:cxnLst/>
              <a:rect l="l" t="t" r="r" b="b"/>
              <a:pathLst>
                <a:path w="99601" h="7763" extrusionOk="0">
                  <a:moveTo>
                    <a:pt x="2525" y="0"/>
                  </a:moveTo>
                  <a:cubicBezTo>
                    <a:pt x="1135" y="0"/>
                    <a:pt x="1" y="1734"/>
                    <a:pt x="1" y="3888"/>
                  </a:cubicBezTo>
                  <a:cubicBezTo>
                    <a:pt x="14" y="6029"/>
                    <a:pt x="1135" y="7763"/>
                    <a:pt x="2525" y="7763"/>
                  </a:cubicBezTo>
                  <a:lnTo>
                    <a:pt x="97077" y="7763"/>
                  </a:lnTo>
                  <a:cubicBezTo>
                    <a:pt x="98467" y="7763"/>
                    <a:pt x="99601" y="6029"/>
                    <a:pt x="99601" y="3888"/>
                  </a:cubicBezTo>
                  <a:cubicBezTo>
                    <a:pt x="99601" y="1734"/>
                    <a:pt x="98467" y="0"/>
                    <a:pt x="97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58"/>
            <p:cNvSpPr/>
            <p:nvPr/>
          </p:nvSpPr>
          <p:spPr>
            <a:xfrm>
              <a:off x="2034791" y="5133769"/>
              <a:ext cx="402972" cy="100639"/>
            </a:xfrm>
            <a:custGeom>
              <a:avLst/>
              <a:gdLst/>
              <a:ahLst/>
              <a:cxnLst/>
              <a:rect l="l" t="t" r="r" b="b"/>
              <a:pathLst>
                <a:path w="8681" h="2168" extrusionOk="0">
                  <a:moveTo>
                    <a:pt x="0" y="1"/>
                  </a:moveTo>
                  <a:lnTo>
                    <a:pt x="0" y="2168"/>
                  </a:lnTo>
                  <a:lnTo>
                    <a:pt x="8680" y="2168"/>
                  </a:lnTo>
                  <a:lnTo>
                    <a:pt x="86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58"/>
            <p:cNvSpPr/>
            <p:nvPr/>
          </p:nvSpPr>
          <p:spPr>
            <a:xfrm>
              <a:off x="2583847" y="5133769"/>
              <a:ext cx="403575" cy="100639"/>
            </a:xfrm>
            <a:custGeom>
              <a:avLst/>
              <a:gdLst/>
              <a:ahLst/>
              <a:cxnLst/>
              <a:rect l="l" t="t" r="r" b="b"/>
              <a:pathLst>
                <a:path w="8694" h="2168" extrusionOk="0">
                  <a:moveTo>
                    <a:pt x="1" y="1"/>
                  </a:moveTo>
                  <a:lnTo>
                    <a:pt x="1" y="2168"/>
                  </a:lnTo>
                  <a:lnTo>
                    <a:pt x="8694" y="2168"/>
                  </a:lnTo>
                  <a:lnTo>
                    <a:pt x="86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5" name="Google Shape;2455;p58"/>
          <p:cNvGrpSpPr/>
          <p:nvPr/>
        </p:nvGrpSpPr>
        <p:grpSpPr>
          <a:xfrm flipH="1">
            <a:off x="5887365" y="780967"/>
            <a:ext cx="1218425" cy="1128732"/>
            <a:chOff x="6431601" y="-1894477"/>
            <a:chExt cx="2004648" cy="1857079"/>
          </a:xfrm>
        </p:grpSpPr>
        <p:sp>
          <p:nvSpPr>
            <p:cNvPr id="2456" name="Google Shape;2456;p58"/>
            <p:cNvSpPr/>
            <p:nvPr/>
          </p:nvSpPr>
          <p:spPr>
            <a:xfrm>
              <a:off x="7424432" y="-981210"/>
              <a:ext cx="663342" cy="621332"/>
            </a:xfrm>
            <a:custGeom>
              <a:avLst/>
              <a:gdLst/>
              <a:ahLst/>
              <a:cxnLst/>
              <a:rect l="l" t="t" r="r" b="b"/>
              <a:pathLst>
                <a:path w="14290" h="13385" extrusionOk="0">
                  <a:moveTo>
                    <a:pt x="1479" y="1"/>
                  </a:moveTo>
                  <a:lnTo>
                    <a:pt x="1" y="1619"/>
                  </a:lnTo>
                  <a:lnTo>
                    <a:pt x="12811" y="13384"/>
                  </a:lnTo>
                  <a:lnTo>
                    <a:pt x="14289" y="11778"/>
                  </a:lnTo>
                  <a:lnTo>
                    <a:pt x="14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58"/>
            <p:cNvSpPr/>
            <p:nvPr/>
          </p:nvSpPr>
          <p:spPr>
            <a:xfrm>
              <a:off x="7797788" y="-638631"/>
              <a:ext cx="638461" cy="601232"/>
            </a:xfrm>
            <a:custGeom>
              <a:avLst/>
              <a:gdLst/>
              <a:ahLst/>
              <a:cxnLst/>
              <a:rect l="l" t="t" r="r" b="b"/>
              <a:pathLst>
                <a:path w="13754" h="12952" extrusionOk="0">
                  <a:moveTo>
                    <a:pt x="2219" y="0"/>
                  </a:moveTo>
                  <a:cubicBezTo>
                    <a:pt x="2134" y="0"/>
                    <a:pt x="2049" y="36"/>
                    <a:pt x="1989" y="103"/>
                  </a:cubicBezTo>
                  <a:lnTo>
                    <a:pt x="128" y="2142"/>
                  </a:lnTo>
                  <a:cubicBezTo>
                    <a:pt x="1" y="2270"/>
                    <a:pt x="13" y="2474"/>
                    <a:pt x="141" y="2588"/>
                  </a:cubicBezTo>
                  <a:lnTo>
                    <a:pt x="11319" y="12862"/>
                  </a:lnTo>
                  <a:cubicBezTo>
                    <a:pt x="11380" y="12922"/>
                    <a:pt x="11458" y="12951"/>
                    <a:pt x="11535" y="12951"/>
                  </a:cubicBezTo>
                  <a:cubicBezTo>
                    <a:pt x="11620" y="12951"/>
                    <a:pt x="11705" y="12916"/>
                    <a:pt x="11766" y="12849"/>
                  </a:cubicBezTo>
                  <a:lnTo>
                    <a:pt x="13639" y="10810"/>
                  </a:lnTo>
                  <a:cubicBezTo>
                    <a:pt x="13754" y="10682"/>
                    <a:pt x="13754" y="10478"/>
                    <a:pt x="13614" y="10364"/>
                  </a:cubicBezTo>
                  <a:lnTo>
                    <a:pt x="2435" y="90"/>
                  </a:lnTo>
                  <a:cubicBezTo>
                    <a:pt x="2375" y="29"/>
                    <a:pt x="2297" y="0"/>
                    <a:pt x="22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58"/>
            <p:cNvSpPr/>
            <p:nvPr/>
          </p:nvSpPr>
          <p:spPr>
            <a:xfrm>
              <a:off x="7796024" y="-621687"/>
              <a:ext cx="581596" cy="580714"/>
            </a:xfrm>
            <a:custGeom>
              <a:avLst/>
              <a:gdLst/>
              <a:ahLst/>
              <a:cxnLst/>
              <a:rect l="l" t="t" r="r" b="b"/>
              <a:pathLst>
                <a:path w="12529" h="12510" extrusionOk="0">
                  <a:moveTo>
                    <a:pt x="1576" y="1"/>
                  </a:moveTo>
                  <a:cubicBezTo>
                    <a:pt x="1521" y="1"/>
                    <a:pt x="1468" y="23"/>
                    <a:pt x="1428" y="69"/>
                  </a:cubicBezTo>
                  <a:lnTo>
                    <a:pt x="447" y="1127"/>
                  </a:lnTo>
                  <a:cubicBezTo>
                    <a:pt x="0" y="1611"/>
                    <a:pt x="39" y="2363"/>
                    <a:pt x="523" y="2810"/>
                  </a:cubicBezTo>
                  <a:lnTo>
                    <a:pt x="10733" y="12191"/>
                  </a:lnTo>
                  <a:cubicBezTo>
                    <a:pt x="10949" y="12395"/>
                    <a:pt x="11230" y="12510"/>
                    <a:pt x="11523" y="12510"/>
                  </a:cubicBezTo>
                  <a:lnTo>
                    <a:pt x="11574" y="12510"/>
                  </a:lnTo>
                  <a:cubicBezTo>
                    <a:pt x="11893" y="12497"/>
                    <a:pt x="12186" y="12357"/>
                    <a:pt x="12403" y="12127"/>
                  </a:cubicBezTo>
                  <a:cubicBezTo>
                    <a:pt x="12528" y="11972"/>
                    <a:pt x="12397" y="11781"/>
                    <a:pt x="12243" y="11781"/>
                  </a:cubicBezTo>
                  <a:cubicBezTo>
                    <a:pt x="12194" y="11781"/>
                    <a:pt x="12143" y="11801"/>
                    <a:pt x="12097" y="11847"/>
                  </a:cubicBezTo>
                  <a:cubicBezTo>
                    <a:pt x="11956" y="11987"/>
                    <a:pt x="11765" y="12076"/>
                    <a:pt x="11561" y="12089"/>
                  </a:cubicBezTo>
                  <a:cubicBezTo>
                    <a:pt x="11547" y="12090"/>
                    <a:pt x="11532" y="12090"/>
                    <a:pt x="11517" y="12090"/>
                  </a:cubicBezTo>
                  <a:cubicBezTo>
                    <a:pt x="11328" y="12090"/>
                    <a:pt x="11142" y="12015"/>
                    <a:pt x="11000" y="11885"/>
                  </a:cubicBezTo>
                  <a:lnTo>
                    <a:pt x="803" y="2504"/>
                  </a:lnTo>
                  <a:cubicBezTo>
                    <a:pt x="485" y="2211"/>
                    <a:pt x="472" y="1726"/>
                    <a:pt x="752" y="1420"/>
                  </a:cubicBezTo>
                  <a:lnTo>
                    <a:pt x="1734" y="350"/>
                  </a:lnTo>
                  <a:cubicBezTo>
                    <a:pt x="1810" y="273"/>
                    <a:pt x="1798" y="133"/>
                    <a:pt x="1721" y="56"/>
                  </a:cubicBezTo>
                  <a:cubicBezTo>
                    <a:pt x="1678" y="20"/>
                    <a:pt x="1627" y="1"/>
                    <a:pt x="1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58"/>
            <p:cNvSpPr/>
            <p:nvPr/>
          </p:nvSpPr>
          <p:spPr>
            <a:xfrm>
              <a:off x="6431601" y="-1894477"/>
              <a:ext cx="1456195" cy="1351193"/>
            </a:xfrm>
            <a:custGeom>
              <a:avLst/>
              <a:gdLst/>
              <a:ahLst/>
              <a:cxnLst/>
              <a:rect l="l" t="t" r="r" b="b"/>
              <a:pathLst>
                <a:path w="31370" h="29108" extrusionOk="0">
                  <a:moveTo>
                    <a:pt x="15688" y="0"/>
                  </a:moveTo>
                  <a:cubicBezTo>
                    <a:pt x="11759" y="0"/>
                    <a:pt x="7842" y="1584"/>
                    <a:pt x="4971" y="4710"/>
                  </a:cubicBezTo>
                  <a:cubicBezTo>
                    <a:pt x="982" y="9031"/>
                    <a:pt x="0" y="15341"/>
                    <a:pt x="2486" y="20682"/>
                  </a:cubicBezTo>
                  <a:cubicBezTo>
                    <a:pt x="4870" y="25831"/>
                    <a:pt x="10027" y="29108"/>
                    <a:pt x="15660" y="29108"/>
                  </a:cubicBezTo>
                  <a:cubicBezTo>
                    <a:pt x="15869" y="29108"/>
                    <a:pt x="16079" y="29103"/>
                    <a:pt x="16290" y="29094"/>
                  </a:cubicBezTo>
                  <a:cubicBezTo>
                    <a:pt x="22179" y="28852"/>
                    <a:pt x="27328" y="25092"/>
                    <a:pt x="29355" y="19560"/>
                  </a:cubicBezTo>
                  <a:cubicBezTo>
                    <a:pt x="31369" y="14028"/>
                    <a:pt x="29865" y="7820"/>
                    <a:pt x="25531" y="3844"/>
                  </a:cubicBezTo>
                  <a:cubicBezTo>
                    <a:pt x="22736" y="1272"/>
                    <a:pt x="19207" y="0"/>
                    <a:pt x="156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58"/>
            <p:cNvSpPr/>
            <p:nvPr/>
          </p:nvSpPr>
          <p:spPr>
            <a:xfrm>
              <a:off x="6613242" y="-1743798"/>
              <a:ext cx="1093470" cy="1050206"/>
            </a:xfrm>
            <a:custGeom>
              <a:avLst/>
              <a:gdLst/>
              <a:ahLst/>
              <a:cxnLst/>
              <a:rect l="l" t="t" r="r" b="b"/>
              <a:pathLst>
                <a:path w="23556" h="22624" extrusionOk="0">
                  <a:moveTo>
                    <a:pt x="11771" y="0"/>
                  </a:moveTo>
                  <a:cubicBezTo>
                    <a:pt x="5938" y="0"/>
                    <a:pt x="982" y="4486"/>
                    <a:pt x="498" y="10400"/>
                  </a:cubicBezTo>
                  <a:cubicBezTo>
                    <a:pt x="0" y="16633"/>
                    <a:pt x="4640" y="22088"/>
                    <a:pt x="10873" y="22585"/>
                  </a:cubicBezTo>
                  <a:cubicBezTo>
                    <a:pt x="11186" y="22611"/>
                    <a:pt x="11498" y="22623"/>
                    <a:pt x="11806" y="22623"/>
                  </a:cubicBezTo>
                  <a:cubicBezTo>
                    <a:pt x="17642" y="22623"/>
                    <a:pt x="22586" y="18130"/>
                    <a:pt x="23059" y="12222"/>
                  </a:cubicBezTo>
                  <a:cubicBezTo>
                    <a:pt x="23556" y="5989"/>
                    <a:pt x="18916" y="534"/>
                    <a:pt x="12683" y="37"/>
                  </a:cubicBezTo>
                  <a:cubicBezTo>
                    <a:pt x="12377" y="12"/>
                    <a:pt x="12073" y="0"/>
                    <a:pt x="117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58"/>
            <p:cNvSpPr/>
            <p:nvPr/>
          </p:nvSpPr>
          <p:spPr>
            <a:xfrm>
              <a:off x="6584230" y="-1584113"/>
              <a:ext cx="976027" cy="899991"/>
            </a:xfrm>
            <a:custGeom>
              <a:avLst/>
              <a:gdLst/>
              <a:ahLst/>
              <a:cxnLst/>
              <a:rect l="l" t="t" r="r" b="b"/>
              <a:pathLst>
                <a:path w="21026" h="19388" extrusionOk="0">
                  <a:moveTo>
                    <a:pt x="4060" y="0"/>
                  </a:moveTo>
                  <a:cubicBezTo>
                    <a:pt x="4010" y="0"/>
                    <a:pt x="3959" y="19"/>
                    <a:pt x="3914" y="64"/>
                  </a:cubicBezTo>
                  <a:cubicBezTo>
                    <a:pt x="817" y="3429"/>
                    <a:pt x="1" y="8311"/>
                    <a:pt x="1836" y="12491"/>
                  </a:cubicBezTo>
                  <a:cubicBezTo>
                    <a:pt x="3672" y="16685"/>
                    <a:pt x="7814" y="19387"/>
                    <a:pt x="12390" y="19387"/>
                  </a:cubicBezTo>
                  <a:cubicBezTo>
                    <a:pt x="12543" y="19387"/>
                    <a:pt x="12709" y="19387"/>
                    <a:pt x="12887" y="19375"/>
                  </a:cubicBezTo>
                  <a:cubicBezTo>
                    <a:pt x="15947" y="19260"/>
                    <a:pt x="18827" y="17921"/>
                    <a:pt x="20892" y="15665"/>
                  </a:cubicBezTo>
                  <a:cubicBezTo>
                    <a:pt x="21025" y="15504"/>
                    <a:pt x="20882" y="15307"/>
                    <a:pt x="20726" y="15307"/>
                  </a:cubicBezTo>
                  <a:cubicBezTo>
                    <a:pt x="20673" y="15307"/>
                    <a:pt x="20619" y="15330"/>
                    <a:pt x="20573" y="15385"/>
                  </a:cubicBezTo>
                  <a:cubicBezTo>
                    <a:pt x="18389" y="17710"/>
                    <a:pt x="15433" y="18887"/>
                    <a:pt x="12471" y="18887"/>
                  </a:cubicBezTo>
                  <a:cubicBezTo>
                    <a:pt x="9782" y="18887"/>
                    <a:pt x="7088" y="17917"/>
                    <a:pt x="4959" y="15958"/>
                  </a:cubicBezTo>
                  <a:cubicBezTo>
                    <a:pt x="472" y="11841"/>
                    <a:pt x="141" y="4882"/>
                    <a:pt x="4220" y="357"/>
                  </a:cubicBezTo>
                  <a:cubicBezTo>
                    <a:pt x="4366" y="201"/>
                    <a:pt x="4221" y="0"/>
                    <a:pt x="4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2" name="Google Shape;2462;p58"/>
          <p:cNvGrpSpPr/>
          <p:nvPr/>
        </p:nvGrpSpPr>
        <p:grpSpPr>
          <a:xfrm>
            <a:off x="1891024" y="3651675"/>
            <a:ext cx="857439" cy="857821"/>
            <a:chOff x="369195" y="1138234"/>
            <a:chExt cx="1250276" cy="1250833"/>
          </a:xfrm>
        </p:grpSpPr>
        <p:sp>
          <p:nvSpPr>
            <p:cNvPr id="2463" name="Google Shape;2463;p58"/>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58"/>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58"/>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58"/>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58"/>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58"/>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58"/>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58"/>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58"/>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2" name="Google Shape;2472;p58"/>
          <p:cNvGrpSpPr/>
          <p:nvPr/>
        </p:nvGrpSpPr>
        <p:grpSpPr>
          <a:xfrm rot="899960">
            <a:off x="6353182" y="2513961"/>
            <a:ext cx="647895" cy="507172"/>
            <a:chOff x="-6937578" y="21835"/>
            <a:chExt cx="647914" cy="507188"/>
          </a:xfrm>
        </p:grpSpPr>
        <p:sp>
          <p:nvSpPr>
            <p:cNvPr id="2473" name="Google Shape;2473;p58"/>
            <p:cNvSpPr/>
            <p:nvPr/>
          </p:nvSpPr>
          <p:spPr>
            <a:xfrm flipH="1">
              <a:off x="-6937578" y="21835"/>
              <a:ext cx="647914" cy="292491"/>
            </a:xfrm>
            <a:custGeom>
              <a:avLst/>
              <a:gdLst/>
              <a:ahLst/>
              <a:cxnLst/>
              <a:rect l="l" t="t" r="r" b="b"/>
              <a:pathLst>
                <a:path w="34047" h="15370" extrusionOk="0">
                  <a:moveTo>
                    <a:pt x="12076" y="1"/>
                  </a:moveTo>
                  <a:cubicBezTo>
                    <a:pt x="8359" y="1"/>
                    <a:pt x="4589" y="859"/>
                    <a:pt x="1059" y="2669"/>
                  </a:cubicBezTo>
                  <a:lnTo>
                    <a:pt x="1059" y="2667"/>
                  </a:lnTo>
                  <a:cubicBezTo>
                    <a:pt x="303" y="3042"/>
                    <a:pt x="0" y="3965"/>
                    <a:pt x="386" y="4717"/>
                  </a:cubicBezTo>
                  <a:cubicBezTo>
                    <a:pt x="653" y="5242"/>
                    <a:pt x="1186" y="5543"/>
                    <a:pt x="1737" y="5543"/>
                  </a:cubicBezTo>
                  <a:cubicBezTo>
                    <a:pt x="1975" y="5543"/>
                    <a:pt x="2216" y="5487"/>
                    <a:pt x="2441" y="5369"/>
                  </a:cubicBezTo>
                  <a:cubicBezTo>
                    <a:pt x="5547" y="3776"/>
                    <a:pt x="8858" y="3020"/>
                    <a:pt x="12118" y="3020"/>
                  </a:cubicBezTo>
                  <a:cubicBezTo>
                    <a:pt x="19808" y="3020"/>
                    <a:pt x="27215" y="7222"/>
                    <a:pt x="30971" y="14545"/>
                  </a:cubicBezTo>
                  <a:cubicBezTo>
                    <a:pt x="31239" y="15069"/>
                    <a:pt x="31769" y="15370"/>
                    <a:pt x="32320" y="15370"/>
                  </a:cubicBezTo>
                  <a:cubicBezTo>
                    <a:pt x="32552" y="15370"/>
                    <a:pt x="32788" y="15316"/>
                    <a:pt x="33009" y="15203"/>
                  </a:cubicBezTo>
                  <a:cubicBezTo>
                    <a:pt x="33753" y="14822"/>
                    <a:pt x="34047" y="13909"/>
                    <a:pt x="33666" y="13166"/>
                  </a:cubicBezTo>
                  <a:cubicBezTo>
                    <a:pt x="30617" y="7223"/>
                    <a:pt x="25436" y="3074"/>
                    <a:pt x="19531" y="1172"/>
                  </a:cubicBezTo>
                  <a:lnTo>
                    <a:pt x="19531" y="1172"/>
                  </a:lnTo>
                  <a:lnTo>
                    <a:pt x="19533" y="1175"/>
                  </a:lnTo>
                  <a:cubicBezTo>
                    <a:pt x="17135" y="402"/>
                    <a:pt x="14618" y="1"/>
                    <a:pt x="120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58"/>
            <p:cNvSpPr/>
            <p:nvPr/>
          </p:nvSpPr>
          <p:spPr>
            <a:xfrm flipH="1">
              <a:off x="-6832114" y="140315"/>
              <a:ext cx="487986" cy="227903"/>
            </a:xfrm>
            <a:custGeom>
              <a:avLst/>
              <a:gdLst/>
              <a:ahLst/>
              <a:cxnLst/>
              <a:rect l="l" t="t" r="r" b="b"/>
              <a:pathLst>
                <a:path w="25643" h="11976" extrusionOk="0">
                  <a:moveTo>
                    <a:pt x="9223" y="1"/>
                  </a:moveTo>
                  <a:cubicBezTo>
                    <a:pt x="6461" y="1"/>
                    <a:pt x="3659" y="638"/>
                    <a:pt x="1038" y="1982"/>
                  </a:cubicBezTo>
                  <a:cubicBezTo>
                    <a:pt x="295" y="2365"/>
                    <a:pt x="1" y="3280"/>
                    <a:pt x="382" y="4023"/>
                  </a:cubicBezTo>
                  <a:cubicBezTo>
                    <a:pt x="651" y="4546"/>
                    <a:pt x="1182" y="4847"/>
                    <a:pt x="1732" y="4847"/>
                  </a:cubicBezTo>
                  <a:cubicBezTo>
                    <a:pt x="1965" y="4847"/>
                    <a:pt x="2202" y="4793"/>
                    <a:pt x="2423" y="4679"/>
                  </a:cubicBezTo>
                  <a:cubicBezTo>
                    <a:pt x="4617" y="3553"/>
                    <a:pt x="6956" y="3019"/>
                    <a:pt x="9259" y="3019"/>
                  </a:cubicBezTo>
                  <a:cubicBezTo>
                    <a:pt x="14689" y="3019"/>
                    <a:pt x="19917" y="5989"/>
                    <a:pt x="22572" y="11164"/>
                  </a:cubicBezTo>
                  <a:cubicBezTo>
                    <a:pt x="22842" y="11680"/>
                    <a:pt x="23369" y="11975"/>
                    <a:pt x="23914" y="11975"/>
                  </a:cubicBezTo>
                  <a:cubicBezTo>
                    <a:pt x="24147" y="11975"/>
                    <a:pt x="24383" y="11921"/>
                    <a:pt x="24605" y="11808"/>
                  </a:cubicBezTo>
                  <a:cubicBezTo>
                    <a:pt x="25346" y="11429"/>
                    <a:pt x="25642" y="10525"/>
                    <a:pt x="25269" y="9780"/>
                  </a:cubicBezTo>
                  <a:cubicBezTo>
                    <a:pt x="23004" y="5367"/>
                    <a:pt x="19153" y="2285"/>
                    <a:pt x="14766" y="872"/>
                  </a:cubicBezTo>
                  <a:cubicBezTo>
                    <a:pt x="12983" y="299"/>
                    <a:pt x="11112" y="1"/>
                    <a:pt x="92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8"/>
            <p:cNvSpPr/>
            <p:nvPr/>
          </p:nvSpPr>
          <p:spPr>
            <a:xfrm flipH="1">
              <a:off x="-6726745" y="258910"/>
              <a:ext cx="328553" cy="163468"/>
            </a:xfrm>
            <a:custGeom>
              <a:avLst/>
              <a:gdLst/>
              <a:ahLst/>
              <a:cxnLst/>
              <a:rect l="l" t="t" r="r" b="b"/>
              <a:pathLst>
                <a:path w="17265" h="8590" extrusionOk="0">
                  <a:moveTo>
                    <a:pt x="6391" y="1"/>
                  </a:moveTo>
                  <a:cubicBezTo>
                    <a:pt x="4587" y="1"/>
                    <a:pt x="2757" y="417"/>
                    <a:pt x="1047" y="1295"/>
                  </a:cubicBezTo>
                  <a:lnTo>
                    <a:pt x="1041" y="1293"/>
                  </a:lnTo>
                  <a:cubicBezTo>
                    <a:pt x="295" y="1674"/>
                    <a:pt x="1" y="2588"/>
                    <a:pt x="384" y="3332"/>
                  </a:cubicBezTo>
                  <a:cubicBezTo>
                    <a:pt x="652" y="3856"/>
                    <a:pt x="1184" y="4157"/>
                    <a:pt x="1735" y="4157"/>
                  </a:cubicBezTo>
                  <a:cubicBezTo>
                    <a:pt x="1968" y="4157"/>
                    <a:pt x="2204" y="4103"/>
                    <a:pt x="2425" y="3990"/>
                  </a:cubicBezTo>
                  <a:cubicBezTo>
                    <a:pt x="3673" y="3345"/>
                    <a:pt x="5046" y="3017"/>
                    <a:pt x="6425" y="3017"/>
                  </a:cubicBezTo>
                  <a:cubicBezTo>
                    <a:pt x="7322" y="3017"/>
                    <a:pt x="8222" y="3156"/>
                    <a:pt x="9092" y="3435"/>
                  </a:cubicBezTo>
                  <a:cubicBezTo>
                    <a:pt x="11300" y="4147"/>
                    <a:pt x="13134" y="5707"/>
                    <a:pt x="14188" y="7773"/>
                  </a:cubicBezTo>
                  <a:cubicBezTo>
                    <a:pt x="14459" y="8292"/>
                    <a:pt x="14987" y="8590"/>
                    <a:pt x="15535" y="8590"/>
                  </a:cubicBezTo>
                  <a:cubicBezTo>
                    <a:pt x="15768" y="8590"/>
                    <a:pt x="16004" y="8536"/>
                    <a:pt x="16225" y="8423"/>
                  </a:cubicBezTo>
                  <a:cubicBezTo>
                    <a:pt x="16968" y="8044"/>
                    <a:pt x="17265" y="7136"/>
                    <a:pt x="16890" y="6391"/>
                  </a:cubicBezTo>
                  <a:cubicBezTo>
                    <a:pt x="15410" y="3507"/>
                    <a:pt x="12890" y="1494"/>
                    <a:pt x="10020" y="569"/>
                  </a:cubicBezTo>
                  <a:lnTo>
                    <a:pt x="10020" y="569"/>
                  </a:lnTo>
                  <a:lnTo>
                    <a:pt x="10022" y="573"/>
                  </a:lnTo>
                  <a:cubicBezTo>
                    <a:pt x="8854" y="196"/>
                    <a:pt x="7628" y="1"/>
                    <a:pt x="63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58"/>
            <p:cNvSpPr/>
            <p:nvPr/>
          </p:nvSpPr>
          <p:spPr>
            <a:xfrm flipH="1">
              <a:off x="-6615134" y="376097"/>
              <a:ext cx="171042" cy="152925"/>
            </a:xfrm>
            <a:custGeom>
              <a:avLst/>
              <a:gdLst/>
              <a:ahLst/>
              <a:cxnLst/>
              <a:rect l="l" t="t" r="r" b="b"/>
              <a:pathLst>
                <a:path w="8988" h="8036" extrusionOk="0">
                  <a:moveTo>
                    <a:pt x="4507" y="1"/>
                  </a:moveTo>
                  <a:cubicBezTo>
                    <a:pt x="2808" y="1"/>
                    <a:pt x="1230" y="1085"/>
                    <a:pt x="680" y="2790"/>
                  </a:cubicBezTo>
                  <a:cubicBezTo>
                    <a:pt x="0" y="4903"/>
                    <a:pt x="1163" y="7167"/>
                    <a:pt x="3276" y="7848"/>
                  </a:cubicBezTo>
                  <a:cubicBezTo>
                    <a:pt x="3678" y="7975"/>
                    <a:pt x="4084" y="8035"/>
                    <a:pt x="4485" y="8035"/>
                  </a:cubicBezTo>
                  <a:cubicBezTo>
                    <a:pt x="6184" y="8035"/>
                    <a:pt x="7762" y="6948"/>
                    <a:pt x="8310" y="5244"/>
                  </a:cubicBezTo>
                  <a:cubicBezTo>
                    <a:pt x="8988" y="3140"/>
                    <a:pt x="7838" y="885"/>
                    <a:pt x="5738" y="195"/>
                  </a:cubicBezTo>
                  <a:lnTo>
                    <a:pt x="5740" y="195"/>
                  </a:lnTo>
                  <a:cubicBezTo>
                    <a:pt x="5330" y="63"/>
                    <a:pt x="4915" y="1"/>
                    <a:pt x="45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7" name="Google Shape;2477;p58"/>
          <p:cNvGrpSpPr/>
          <p:nvPr/>
        </p:nvGrpSpPr>
        <p:grpSpPr>
          <a:xfrm>
            <a:off x="7078118" y="2825563"/>
            <a:ext cx="637248" cy="888754"/>
            <a:chOff x="-4256632" y="-1012012"/>
            <a:chExt cx="637248" cy="888754"/>
          </a:xfrm>
        </p:grpSpPr>
        <p:sp>
          <p:nvSpPr>
            <p:cNvPr id="2478" name="Google Shape;2478;p58"/>
            <p:cNvSpPr/>
            <p:nvPr/>
          </p:nvSpPr>
          <p:spPr>
            <a:xfrm flipH="1">
              <a:off x="-4126248" y="-1012012"/>
              <a:ext cx="475691" cy="570028"/>
            </a:xfrm>
            <a:custGeom>
              <a:avLst/>
              <a:gdLst/>
              <a:ahLst/>
              <a:cxnLst/>
              <a:rect l="l" t="t" r="r" b="b"/>
              <a:pathLst>
                <a:path w="19121" h="22913" extrusionOk="0">
                  <a:moveTo>
                    <a:pt x="9910" y="2842"/>
                  </a:moveTo>
                  <a:cubicBezTo>
                    <a:pt x="12108" y="2842"/>
                    <a:pt x="13998" y="4404"/>
                    <a:pt x="14368" y="6658"/>
                  </a:cubicBezTo>
                  <a:lnTo>
                    <a:pt x="15653" y="14462"/>
                  </a:lnTo>
                  <a:cubicBezTo>
                    <a:pt x="16066" y="16973"/>
                    <a:pt x="14414" y="19278"/>
                    <a:pt x="11901" y="19689"/>
                  </a:cubicBezTo>
                  <a:lnTo>
                    <a:pt x="9981" y="20006"/>
                  </a:lnTo>
                  <a:cubicBezTo>
                    <a:pt x="9722" y="20049"/>
                    <a:pt x="9466" y="20070"/>
                    <a:pt x="9213" y="20070"/>
                  </a:cubicBezTo>
                  <a:cubicBezTo>
                    <a:pt x="7015" y="20070"/>
                    <a:pt x="5122" y="18507"/>
                    <a:pt x="4752" y="16255"/>
                  </a:cubicBezTo>
                  <a:lnTo>
                    <a:pt x="3469" y="8451"/>
                  </a:lnTo>
                  <a:cubicBezTo>
                    <a:pt x="3056" y="5940"/>
                    <a:pt x="4707" y="3636"/>
                    <a:pt x="7218" y="3221"/>
                  </a:cubicBezTo>
                  <a:lnTo>
                    <a:pt x="9138" y="2906"/>
                  </a:lnTo>
                  <a:cubicBezTo>
                    <a:pt x="9398" y="2863"/>
                    <a:pt x="9656" y="2842"/>
                    <a:pt x="9910" y="2842"/>
                  </a:cubicBezTo>
                  <a:close/>
                  <a:moveTo>
                    <a:pt x="9877" y="0"/>
                  </a:moveTo>
                  <a:cubicBezTo>
                    <a:pt x="9481" y="0"/>
                    <a:pt x="9080" y="32"/>
                    <a:pt x="8677" y="98"/>
                  </a:cubicBezTo>
                  <a:lnTo>
                    <a:pt x="6757" y="416"/>
                  </a:lnTo>
                  <a:cubicBezTo>
                    <a:pt x="2738" y="1079"/>
                    <a:pt x="1" y="4896"/>
                    <a:pt x="661" y="8914"/>
                  </a:cubicBezTo>
                  <a:lnTo>
                    <a:pt x="1944" y="16716"/>
                  </a:lnTo>
                  <a:cubicBezTo>
                    <a:pt x="2540" y="20332"/>
                    <a:pt x="5690" y="22912"/>
                    <a:pt x="9243" y="22912"/>
                  </a:cubicBezTo>
                  <a:cubicBezTo>
                    <a:pt x="9639" y="22912"/>
                    <a:pt x="10040" y="22880"/>
                    <a:pt x="10443" y="22814"/>
                  </a:cubicBezTo>
                  <a:lnTo>
                    <a:pt x="12363" y="22496"/>
                  </a:lnTo>
                  <a:cubicBezTo>
                    <a:pt x="16381" y="21836"/>
                    <a:pt x="19121" y="18016"/>
                    <a:pt x="18458" y="13998"/>
                  </a:cubicBezTo>
                  <a:lnTo>
                    <a:pt x="17175" y="6196"/>
                  </a:lnTo>
                  <a:cubicBezTo>
                    <a:pt x="16579" y="2580"/>
                    <a:pt x="13429" y="0"/>
                    <a:pt x="9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8"/>
            <p:cNvSpPr/>
            <p:nvPr/>
          </p:nvSpPr>
          <p:spPr>
            <a:xfrm flipH="1">
              <a:off x="-4256632" y="-728115"/>
              <a:ext cx="637248" cy="604857"/>
            </a:xfrm>
            <a:custGeom>
              <a:avLst/>
              <a:gdLst/>
              <a:ahLst/>
              <a:cxnLst/>
              <a:rect l="l" t="t" r="r" b="b"/>
              <a:pathLst>
                <a:path w="25615" h="24313" extrusionOk="0">
                  <a:moveTo>
                    <a:pt x="20546" y="1"/>
                  </a:moveTo>
                  <a:cubicBezTo>
                    <a:pt x="20433" y="1"/>
                    <a:pt x="20318" y="10"/>
                    <a:pt x="20202" y="29"/>
                  </a:cubicBezTo>
                  <a:lnTo>
                    <a:pt x="1914" y="3038"/>
                  </a:lnTo>
                  <a:cubicBezTo>
                    <a:pt x="773" y="3226"/>
                    <a:pt x="0" y="4304"/>
                    <a:pt x="189" y="5445"/>
                  </a:cubicBezTo>
                  <a:lnTo>
                    <a:pt x="3004" y="22558"/>
                  </a:lnTo>
                  <a:cubicBezTo>
                    <a:pt x="3174" y="23584"/>
                    <a:pt x="4062" y="24312"/>
                    <a:pt x="5068" y="24312"/>
                  </a:cubicBezTo>
                  <a:cubicBezTo>
                    <a:pt x="5181" y="24312"/>
                    <a:pt x="5296" y="24303"/>
                    <a:pt x="5412" y="24284"/>
                  </a:cubicBezTo>
                  <a:lnTo>
                    <a:pt x="23700" y="21273"/>
                  </a:lnTo>
                  <a:cubicBezTo>
                    <a:pt x="24841" y="21087"/>
                    <a:pt x="25614" y="20009"/>
                    <a:pt x="25426" y="18868"/>
                  </a:cubicBezTo>
                  <a:lnTo>
                    <a:pt x="22610" y="1755"/>
                  </a:lnTo>
                  <a:cubicBezTo>
                    <a:pt x="22440" y="729"/>
                    <a:pt x="21553" y="1"/>
                    <a:pt x="205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8"/>
            <p:cNvSpPr/>
            <p:nvPr/>
          </p:nvSpPr>
          <p:spPr>
            <a:xfrm flipH="1">
              <a:off x="-3990048" y="-524230"/>
              <a:ext cx="117523" cy="196660"/>
            </a:xfrm>
            <a:custGeom>
              <a:avLst/>
              <a:gdLst/>
              <a:ahLst/>
              <a:cxnLst/>
              <a:rect l="l" t="t" r="r" b="b"/>
              <a:pathLst>
                <a:path w="4724" h="7905" extrusionOk="0">
                  <a:moveTo>
                    <a:pt x="2341" y="0"/>
                  </a:moveTo>
                  <a:cubicBezTo>
                    <a:pt x="2223" y="0"/>
                    <a:pt x="2104" y="10"/>
                    <a:pt x="1984" y="30"/>
                  </a:cubicBezTo>
                  <a:lnTo>
                    <a:pt x="1986" y="30"/>
                  </a:lnTo>
                  <a:cubicBezTo>
                    <a:pt x="803" y="225"/>
                    <a:pt x="0" y="1340"/>
                    <a:pt x="197" y="2524"/>
                  </a:cubicBezTo>
                  <a:cubicBezTo>
                    <a:pt x="326" y="3309"/>
                    <a:pt x="879" y="3962"/>
                    <a:pt x="1633" y="4220"/>
                  </a:cubicBezTo>
                  <a:cubicBezTo>
                    <a:pt x="1635" y="4239"/>
                    <a:pt x="1635" y="4260"/>
                    <a:pt x="1639" y="4281"/>
                  </a:cubicBezTo>
                  <a:lnTo>
                    <a:pt x="2052" y="6786"/>
                  </a:lnTo>
                  <a:cubicBezTo>
                    <a:pt x="2157" y="7435"/>
                    <a:pt x="2628" y="7905"/>
                    <a:pt x="3142" y="7905"/>
                  </a:cubicBezTo>
                  <a:cubicBezTo>
                    <a:pt x="3188" y="7905"/>
                    <a:pt x="3234" y="7901"/>
                    <a:pt x="3280" y="7893"/>
                  </a:cubicBezTo>
                  <a:cubicBezTo>
                    <a:pt x="3843" y="7800"/>
                    <a:pt x="4205" y="7156"/>
                    <a:pt x="4089" y="6451"/>
                  </a:cubicBezTo>
                  <a:lnTo>
                    <a:pt x="3676" y="3945"/>
                  </a:lnTo>
                  <a:cubicBezTo>
                    <a:pt x="3672" y="3923"/>
                    <a:pt x="3665" y="3904"/>
                    <a:pt x="3663" y="3885"/>
                  </a:cubicBezTo>
                  <a:cubicBezTo>
                    <a:pt x="4451" y="3278"/>
                    <a:pt x="4724" y="2215"/>
                    <a:pt x="4326" y="1302"/>
                  </a:cubicBezTo>
                  <a:cubicBezTo>
                    <a:pt x="3978" y="503"/>
                    <a:pt x="3191" y="0"/>
                    <a:pt x="2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1" name="Google Shape;2481;p58"/>
          <p:cNvGrpSpPr/>
          <p:nvPr/>
        </p:nvGrpSpPr>
        <p:grpSpPr>
          <a:xfrm>
            <a:off x="5495598" y="2878868"/>
            <a:ext cx="857397" cy="829955"/>
            <a:chOff x="-6867852" y="919118"/>
            <a:chExt cx="857397" cy="829955"/>
          </a:xfrm>
        </p:grpSpPr>
        <p:sp>
          <p:nvSpPr>
            <p:cNvPr id="2482" name="Google Shape;2482;p58"/>
            <p:cNvSpPr/>
            <p:nvPr/>
          </p:nvSpPr>
          <p:spPr>
            <a:xfrm flipH="1">
              <a:off x="-6867852" y="987036"/>
              <a:ext cx="857397" cy="762037"/>
            </a:xfrm>
            <a:custGeom>
              <a:avLst/>
              <a:gdLst/>
              <a:ahLst/>
              <a:cxnLst/>
              <a:rect l="l" t="t" r="r" b="b"/>
              <a:pathLst>
                <a:path w="45055" h="40044" extrusionOk="0">
                  <a:moveTo>
                    <a:pt x="27917" y="1"/>
                  </a:moveTo>
                  <a:cubicBezTo>
                    <a:pt x="22680" y="1"/>
                    <a:pt x="11433" y="2252"/>
                    <a:pt x="11433" y="2252"/>
                  </a:cubicBezTo>
                  <a:cubicBezTo>
                    <a:pt x="10101" y="2398"/>
                    <a:pt x="8691" y="2457"/>
                    <a:pt x="8221" y="3764"/>
                  </a:cubicBezTo>
                  <a:lnTo>
                    <a:pt x="472" y="25293"/>
                  </a:lnTo>
                  <a:cubicBezTo>
                    <a:pt x="0" y="26598"/>
                    <a:pt x="678" y="28037"/>
                    <a:pt x="1984" y="28505"/>
                  </a:cubicBezTo>
                  <a:lnTo>
                    <a:pt x="33623" y="39894"/>
                  </a:lnTo>
                  <a:cubicBezTo>
                    <a:pt x="33905" y="39996"/>
                    <a:pt x="34193" y="40044"/>
                    <a:pt x="34476" y="40044"/>
                  </a:cubicBezTo>
                  <a:cubicBezTo>
                    <a:pt x="35505" y="40044"/>
                    <a:pt x="36470" y="39406"/>
                    <a:pt x="36835" y="38382"/>
                  </a:cubicBezTo>
                  <a:lnTo>
                    <a:pt x="44584" y="16852"/>
                  </a:lnTo>
                  <a:cubicBezTo>
                    <a:pt x="45054" y="15544"/>
                    <a:pt x="44042" y="14637"/>
                    <a:pt x="43072" y="13640"/>
                  </a:cubicBezTo>
                  <a:cubicBezTo>
                    <a:pt x="43072" y="13640"/>
                    <a:pt x="33071" y="1331"/>
                    <a:pt x="30028" y="234"/>
                  </a:cubicBezTo>
                  <a:cubicBezTo>
                    <a:pt x="29573" y="70"/>
                    <a:pt x="28838" y="1"/>
                    <a:pt x="279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8"/>
            <p:cNvSpPr/>
            <p:nvPr/>
          </p:nvSpPr>
          <p:spPr>
            <a:xfrm flipH="1">
              <a:off x="-6840126" y="919118"/>
              <a:ext cx="714577" cy="608922"/>
            </a:xfrm>
            <a:custGeom>
              <a:avLst/>
              <a:gdLst/>
              <a:ahLst/>
              <a:cxnLst/>
              <a:rect l="l" t="t" r="r" b="b"/>
              <a:pathLst>
                <a:path w="37550" h="31998" extrusionOk="0">
                  <a:moveTo>
                    <a:pt x="7400" y="1"/>
                  </a:moveTo>
                  <a:lnTo>
                    <a:pt x="1" y="20561"/>
                  </a:lnTo>
                  <a:lnTo>
                    <a:pt x="31780" y="31998"/>
                  </a:lnTo>
                  <a:lnTo>
                    <a:pt x="37549" y="15969"/>
                  </a:lnTo>
                  <a:lnTo>
                    <a:pt x="34496" y="9755"/>
                  </a:lnTo>
                  <a:lnTo>
                    <a:pt x="74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8"/>
            <p:cNvSpPr/>
            <p:nvPr/>
          </p:nvSpPr>
          <p:spPr>
            <a:xfrm flipH="1">
              <a:off x="-6711445" y="1058646"/>
              <a:ext cx="700989" cy="690427"/>
            </a:xfrm>
            <a:custGeom>
              <a:avLst/>
              <a:gdLst/>
              <a:ahLst/>
              <a:cxnLst/>
              <a:rect l="l" t="t" r="r" b="b"/>
              <a:pathLst>
                <a:path w="36836" h="36281" extrusionOk="0">
                  <a:moveTo>
                    <a:pt x="8221" y="1"/>
                  </a:moveTo>
                  <a:lnTo>
                    <a:pt x="472" y="21530"/>
                  </a:lnTo>
                  <a:cubicBezTo>
                    <a:pt x="0" y="22835"/>
                    <a:pt x="678" y="24274"/>
                    <a:pt x="1984" y="24742"/>
                  </a:cubicBezTo>
                  <a:lnTo>
                    <a:pt x="33623" y="36131"/>
                  </a:lnTo>
                  <a:cubicBezTo>
                    <a:pt x="33905" y="36233"/>
                    <a:pt x="34193" y="36281"/>
                    <a:pt x="34476" y="36281"/>
                  </a:cubicBezTo>
                  <a:cubicBezTo>
                    <a:pt x="35505" y="36281"/>
                    <a:pt x="36470" y="35643"/>
                    <a:pt x="36835" y="34619"/>
                  </a:cubicBezTo>
                  <a:lnTo>
                    <a:pt x="82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8"/>
            <p:cNvSpPr/>
            <p:nvPr/>
          </p:nvSpPr>
          <p:spPr>
            <a:xfrm flipH="1">
              <a:off x="-6858889" y="1307730"/>
              <a:ext cx="848434" cy="441344"/>
            </a:xfrm>
            <a:custGeom>
              <a:avLst/>
              <a:gdLst/>
              <a:ahLst/>
              <a:cxnLst/>
              <a:rect l="l" t="t" r="r" b="b"/>
              <a:pathLst>
                <a:path w="44584" h="23192" extrusionOk="0">
                  <a:moveTo>
                    <a:pt x="44584" y="0"/>
                  </a:moveTo>
                  <a:lnTo>
                    <a:pt x="472" y="8441"/>
                  </a:lnTo>
                  <a:cubicBezTo>
                    <a:pt x="0" y="9746"/>
                    <a:pt x="678" y="11185"/>
                    <a:pt x="1984" y="11653"/>
                  </a:cubicBezTo>
                  <a:lnTo>
                    <a:pt x="33625" y="23042"/>
                  </a:lnTo>
                  <a:cubicBezTo>
                    <a:pt x="33907" y="23144"/>
                    <a:pt x="34195" y="23192"/>
                    <a:pt x="34478" y="23192"/>
                  </a:cubicBezTo>
                  <a:cubicBezTo>
                    <a:pt x="35506" y="23192"/>
                    <a:pt x="36470" y="22554"/>
                    <a:pt x="36835" y="21530"/>
                  </a:cubicBezTo>
                  <a:lnTo>
                    <a:pt x="445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58"/>
            <p:cNvSpPr/>
            <p:nvPr/>
          </p:nvSpPr>
          <p:spPr>
            <a:xfrm flipH="1">
              <a:off x="-6833789" y="1309366"/>
              <a:ext cx="396471" cy="76253"/>
            </a:xfrm>
            <a:custGeom>
              <a:avLst/>
              <a:gdLst/>
              <a:ahLst/>
              <a:cxnLst/>
              <a:rect l="l" t="t" r="r" b="b"/>
              <a:pathLst>
                <a:path w="20834" h="4007" extrusionOk="0">
                  <a:moveTo>
                    <a:pt x="20607" y="0"/>
                  </a:moveTo>
                  <a:cubicBezTo>
                    <a:pt x="20595" y="0"/>
                    <a:pt x="20584" y="1"/>
                    <a:pt x="20571" y="3"/>
                  </a:cubicBezTo>
                  <a:lnTo>
                    <a:pt x="183" y="3592"/>
                  </a:lnTo>
                  <a:cubicBezTo>
                    <a:pt x="75" y="3611"/>
                    <a:pt x="1" y="3708"/>
                    <a:pt x="11" y="3816"/>
                  </a:cubicBezTo>
                  <a:cubicBezTo>
                    <a:pt x="20" y="3924"/>
                    <a:pt x="109" y="4007"/>
                    <a:pt x="219" y="4007"/>
                  </a:cubicBezTo>
                  <a:cubicBezTo>
                    <a:pt x="229" y="4007"/>
                    <a:pt x="242" y="4007"/>
                    <a:pt x="255" y="4004"/>
                  </a:cubicBezTo>
                  <a:lnTo>
                    <a:pt x="20643" y="416"/>
                  </a:lnTo>
                  <a:cubicBezTo>
                    <a:pt x="20758" y="395"/>
                    <a:pt x="20834" y="287"/>
                    <a:pt x="20813" y="172"/>
                  </a:cubicBezTo>
                  <a:cubicBezTo>
                    <a:pt x="20796" y="70"/>
                    <a:pt x="20708" y="0"/>
                    <a:pt x="206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58"/>
            <p:cNvSpPr/>
            <p:nvPr/>
          </p:nvSpPr>
          <p:spPr>
            <a:xfrm flipH="1">
              <a:off x="-6716640" y="1377265"/>
              <a:ext cx="701560" cy="344177"/>
            </a:xfrm>
            <a:custGeom>
              <a:avLst/>
              <a:gdLst/>
              <a:ahLst/>
              <a:cxnLst/>
              <a:rect l="l" t="t" r="r" b="b"/>
              <a:pathLst>
                <a:path w="36866" h="18086" extrusionOk="0">
                  <a:moveTo>
                    <a:pt x="22489" y="0"/>
                  </a:moveTo>
                  <a:lnTo>
                    <a:pt x="187" y="4580"/>
                  </a:lnTo>
                  <a:cubicBezTo>
                    <a:pt x="75" y="4603"/>
                    <a:pt x="1" y="4713"/>
                    <a:pt x="24" y="4828"/>
                  </a:cubicBezTo>
                  <a:cubicBezTo>
                    <a:pt x="44" y="4927"/>
                    <a:pt x="132" y="4995"/>
                    <a:pt x="229" y="4995"/>
                  </a:cubicBezTo>
                  <a:cubicBezTo>
                    <a:pt x="243" y="4995"/>
                    <a:pt x="257" y="4994"/>
                    <a:pt x="272" y="4991"/>
                  </a:cubicBezTo>
                  <a:lnTo>
                    <a:pt x="22324" y="458"/>
                  </a:lnTo>
                  <a:lnTo>
                    <a:pt x="36429" y="18005"/>
                  </a:lnTo>
                  <a:cubicBezTo>
                    <a:pt x="36469" y="18054"/>
                    <a:pt x="36529" y="18083"/>
                    <a:pt x="36592" y="18083"/>
                  </a:cubicBezTo>
                  <a:lnTo>
                    <a:pt x="36590" y="18085"/>
                  </a:lnTo>
                  <a:cubicBezTo>
                    <a:pt x="36766" y="18085"/>
                    <a:pt x="36865" y="17882"/>
                    <a:pt x="36755" y="17745"/>
                  </a:cubicBezTo>
                  <a:lnTo>
                    <a:pt x="22570" y="100"/>
                  </a:lnTo>
                  <a:lnTo>
                    <a:pt x="224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8"/>
            <p:cNvSpPr/>
            <p:nvPr/>
          </p:nvSpPr>
          <p:spPr>
            <a:xfrm flipH="1">
              <a:off x="-6718962" y="1002241"/>
              <a:ext cx="432894" cy="172621"/>
            </a:xfrm>
            <a:custGeom>
              <a:avLst/>
              <a:gdLst/>
              <a:ahLst/>
              <a:cxnLst/>
              <a:rect l="l" t="t" r="r" b="b"/>
              <a:pathLst>
                <a:path w="22748" h="9071" extrusionOk="0">
                  <a:moveTo>
                    <a:pt x="367" y="0"/>
                  </a:moveTo>
                  <a:lnTo>
                    <a:pt x="1" y="1017"/>
                  </a:lnTo>
                  <a:lnTo>
                    <a:pt x="22382" y="9071"/>
                  </a:lnTo>
                  <a:lnTo>
                    <a:pt x="22748" y="8052"/>
                  </a:lnTo>
                  <a:lnTo>
                    <a:pt x="3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8"/>
            <p:cNvSpPr/>
            <p:nvPr/>
          </p:nvSpPr>
          <p:spPr>
            <a:xfrm flipH="1">
              <a:off x="-6703129" y="1046163"/>
              <a:ext cx="432856" cy="172621"/>
            </a:xfrm>
            <a:custGeom>
              <a:avLst/>
              <a:gdLst/>
              <a:ahLst/>
              <a:cxnLst/>
              <a:rect l="l" t="t" r="r" b="b"/>
              <a:pathLst>
                <a:path w="22746" h="9071" extrusionOk="0">
                  <a:moveTo>
                    <a:pt x="365" y="0"/>
                  </a:moveTo>
                  <a:lnTo>
                    <a:pt x="1" y="1019"/>
                  </a:lnTo>
                  <a:lnTo>
                    <a:pt x="22380" y="9070"/>
                  </a:lnTo>
                  <a:lnTo>
                    <a:pt x="22746" y="8054"/>
                  </a:lnTo>
                  <a:lnTo>
                    <a:pt x="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8"/>
            <p:cNvSpPr/>
            <p:nvPr/>
          </p:nvSpPr>
          <p:spPr>
            <a:xfrm flipH="1">
              <a:off x="-6687334" y="1090122"/>
              <a:ext cx="432894" cy="172621"/>
            </a:xfrm>
            <a:custGeom>
              <a:avLst/>
              <a:gdLst/>
              <a:ahLst/>
              <a:cxnLst/>
              <a:rect l="l" t="t" r="r" b="b"/>
              <a:pathLst>
                <a:path w="22748" h="9071" extrusionOk="0">
                  <a:moveTo>
                    <a:pt x="367" y="0"/>
                  </a:moveTo>
                  <a:lnTo>
                    <a:pt x="1" y="1016"/>
                  </a:lnTo>
                  <a:lnTo>
                    <a:pt x="22382" y="9070"/>
                  </a:lnTo>
                  <a:lnTo>
                    <a:pt x="22748" y="8052"/>
                  </a:lnTo>
                  <a:lnTo>
                    <a:pt x="3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8"/>
            <p:cNvSpPr/>
            <p:nvPr/>
          </p:nvSpPr>
          <p:spPr>
            <a:xfrm flipH="1">
              <a:off x="-6671501" y="1134024"/>
              <a:ext cx="432856" cy="172621"/>
            </a:xfrm>
            <a:custGeom>
              <a:avLst/>
              <a:gdLst/>
              <a:ahLst/>
              <a:cxnLst/>
              <a:rect l="l" t="t" r="r" b="b"/>
              <a:pathLst>
                <a:path w="22746" h="9071" extrusionOk="0">
                  <a:moveTo>
                    <a:pt x="367" y="1"/>
                  </a:moveTo>
                  <a:lnTo>
                    <a:pt x="1" y="1019"/>
                  </a:lnTo>
                  <a:lnTo>
                    <a:pt x="22380" y="9071"/>
                  </a:lnTo>
                  <a:lnTo>
                    <a:pt x="22746" y="8055"/>
                  </a:lnTo>
                  <a:lnTo>
                    <a:pt x="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8"/>
            <p:cNvSpPr/>
            <p:nvPr/>
          </p:nvSpPr>
          <p:spPr>
            <a:xfrm flipH="1">
              <a:off x="-6840126" y="1104737"/>
              <a:ext cx="89137" cy="118271"/>
            </a:xfrm>
            <a:custGeom>
              <a:avLst/>
              <a:gdLst/>
              <a:ahLst/>
              <a:cxnLst/>
              <a:rect l="l" t="t" r="r" b="b"/>
              <a:pathLst>
                <a:path w="4684" h="6215" extrusionOk="0">
                  <a:moveTo>
                    <a:pt x="1630" y="1"/>
                  </a:moveTo>
                  <a:lnTo>
                    <a:pt x="0" y="4529"/>
                  </a:lnTo>
                  <a:lnTo>
                    <a:pt x="4683" y="6215"/>
                  </a:lnTo>
                  <a:lnTo>
                    <a:pt x="4683" y="6215"/>
                  </a:lnTo>
                  <a:lnTo>
                    <a:pt x="16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3" name="Google Shape;2493;p58"/>
          <p:cNvGrpSpPr/>
          <p:nvPr/>
        </p:nvGrpSpPr>
        <p:grpSpPr>
          <a:xfrm flipH="1">
            <a:off x="-103433" y="3233828"/>
            <a:ext cx="1954117" cy="1954117"/>
            <a:chOff x="367385" y="2587838"/>
            <a:chExt cx="2501110" cy="2501110"/>
          </a:xfrm>
        </p:grpSpPr>
        <p:sp>
          <p:nvSpPr>
            <p:cNvPr id="2494" name="Google Shape;2494;p58"/>
            <p:cNvSpPr/>
            <p:nvPr/>
          </p:nvSpPr>
          <p:spPr>
            <a:xfrm>
              <a:off x="616521" y="2910318"/>
              <a:ext cx="1930097" cy="1856521"/>
            </a:xfrm>
            <a:custGeom>
              <a:avLst/>
              <a:gdLst/>
              <a:ahLst/>
              <a:cxnLst/>
              <a:rect l="l" t="t" r="r" b="b"/>
              <a:pathLst>
                <a:path w="41579" h="39994" extrusionOk="0">
                  <a:moveTo>
                    <a:pt x="21576" y="8911"/>
                  </a:moveTo>
                  <a:cubicBezTo>
                    <a:pt x="23002" y="8911"/>
                    <a:pt x="24441" y="9186"/>
                    <a:pt x="25812" y="9751"/>
                  </a:cubicBezTo>
                  <a:cubicBezTo>
                    <a:pt x="29954" y="11472"/>
                    <a:pt x="32656" y="15513"/>
                    <a:pt x="32656" y="19999"/>
                  </a:cubicBezTo>
                  <a:cubicBezTo>
                    <a:pt x="32656" y="26118"/>
                    <a:pt x="27698" y="31076"/>
                    <a:pt x="21580" y="31076"/>
                  </a:cubicBezTo>
                  <a:cubicBezTo>
                    <a:pt x="17093" y="31076"/>
                    <a:pt x="13052" y="28386"/>
                    <a:pt x="11332" y="24244"/>
                  </a:cubicBezTo>
                  <a:cubicBezTo>
                    <a:pt x="9611" y="20101"/>
                    <a:pt x="10567" y="15334"/>
                    <a:pt x="13728" y="12160"/>
                  </a:cubicBezTo>
                  <a:cubicBezTo>
                    <a:pt x="15852" y="10036"/>
                    <a:pt x="18689" y="8911"/>
                    <a:pt x="21576" y="8911"/>
                  </a:cubicBezTo>
                  <a:close/>
                  <a:moveTo>
                    <a:pt x="21603" y="0"/>
                  </a:moveTo>
                  <a:cubicBezTo>
                    <a:pt x="21595" y="0"/>
                    <a:pt x="21588" y="0"/>
                    <a:pt x="21580" y="0"/>
                  </a:cubicBezTo>
                  <a:cubicBezTo>
                    <a:pt x="13486" y="0"/>
                    <a:pt x="6195" y="4869"/>
                    <a:pt x="3098" y="12339"/>
                  </a:cubicBezTo>
                  <a:cubicBezTo>
                    <a:pt x="0" y="19821"/>
                    <a:pt x="1721" y="28425"/>
                    <a:pt x="7431" y="34135"/>
                  </a:cubicBezTo>
                  <a:cubicBezTo>
                    <a:pt x="11258" y="37962"/>
                    <a:pt x="16373" y="39994"/>
                    <a:pt x="21576" y="39994"/>
                  </a:cubicBezTo>
                  <a:cubicBezTo>
                    <a:pt x="24154" y="39994"/>
                    <a:pt x="26753" y="39495"/>
                    <a:pt x="29228" y="38469"/>
                  </a:cubicBezTo>
                  <a:cubicBezTo>
                    <a:pt x="36710" y="35384"/>
                    <a:pt x="41579" y="28081"/>
                    <a:pt x="41579" y="19999"/>
                  </a:cubicBezTo>
                  <a:cubicBezTo>
                    <a:pt x="41579" y="8956"/>
                    <a:pt x="32631" y="0"/>
                    <a:pt x="21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8"/>
            <p:cNvSpPr/>
            <p:nvPr/>
          </p:nvSpPr>
          <p:spPr>
            <a:xfrm>
              <a:off x="1418241" y="2587838"/>
              <a:ext cx="399444" cy="388210"/>
            </a:xfrm>
            <a:custGeom>
              <a:avLst/>
              <a:gdLst/>
              <a:ahLst/>
              <a:cxnLst/>
              <a:rect l="l" t="t" r="r" b="b"/>
              <a:pathLst>
                <a:path w="8605" h="8363" extrusionOk="0">
                  <a:moveTo>
                    <a:pt x="408" y="1"/>
                  </a:moveTo>
                  <a:cubicBezTo>
                    <a:pt x="179" y="1"/>
                    <a:pt x="0" y="192"/>
                    <a:pt x="0" y="408"/>
                  </a:cubicBezTo>
                  <a:lnTo>
                    <a:pt x="0" y="7954"/>
                  </a:lnTo>
                  <a:cubicBezTo>
                    <a:pt x="0" y="8184"/>
                    <a:pt x="179" y="8362"/>
                    <a:pt x="408" y="8362"/>
                  </a:cubicBezTo>
                  <a:lnTo>
                    <a:pt x="8196" y="8362"/>
                  </a:lnTo>
                  <a:cubicBezTo>
                    <a:pt x="8426" y="8362"/>
                    <a:pt x="8604" y="8184"/>
                    <a:pt x="8604" y="7954"/>
                  </a:cubicBezTo>
                  <a:lnTo>
                    <a:pt x="8604" y="408"/>
                  </a:lnTo>
                  <a:cubicBezTo>
                    <a:pt x="8604" y="192"/>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8"/>
            <p:cNvSpPr/>
            <p:nvPr/>
          </p:nvSpPr>
          <p:spPr>
            <a:xfrm>
              <a:off x="598185" y="2820541"/>
              <a:ext cx="544971" cy="541721"/>
            </a:xfrm>
            <a:custGeom>
              <a:avLst/>
              <a:gdLst/>
              <a:ahLst/>
              <a:cxnLst/>
              <a:rect l="l" t="t" r="r" b="b"/>
              <a:pathLst>
                <a:path w="11740" h="11670" extrusionOk="0">
                  <a:moveTo>
                    <a:pt x="5964" y="0"/>
                  </a:moveTo>
                  <a:cubicBezTo>
                    <a:pt x="5860" y="0"/>
                    <a:pt x="5755" y="42"/>
                    <a:pt x="5672" y="124"/>
                  </a:cubicBezTo>
                  <a:lnTo>
                    <a:pt x="166" y="5644"/>
                  </a:lnTo>
                  <a:cubicBezTo>
                    <a:pt x="0" y="5796"/>
                    <a:pt x="0" y="6051"/>
                    <a:pt x="166" y="6217"/>
                  </a:cubicBezTo>
                  <a:lnTo>
                    <a:pt x="5494" y="11545"/>
                  </a:lnTo>
                  <a:cubicBezTo>
                    <a:pt x="5577" y="11628"/>
                    <a:pt x="5682" y="11669"/>
                    <a:pt x="5785" y="11669"/>
                  </a:cubicBezTo>
                  <a:cubicBezTo>
                    <a:pt x="5889" y="11669"/>
                    <a:pt x="5991" y="11628"/>
                    <a:pt x="6067" y="11545"/>
                  </a:cubicBezTo>
                  <a:lnTo>
                    <a:pt x="11586" y="6039"/>
                  </a:lnTo>
                  <a:cubicBezTo>
                    <a:pt x="11739" y="5873"/>
                    <a:pt x="11739" y="5618"/>
                    <a:pt x="11586" y="5452"/>
                  </a:cubicBezTo>
                  <a:lnTo>
                    <a:pt x="6246" y="124"/>
                  </a:lnTo>
                  <a:cubicBezTo>
                    <a:pt x="6169" y="42"/>
                    <a:pt x="6067" y="0"/>
                    <a:pt x="5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8"/>
            <p:cNvSpPr/>
            <p:nvPr/>
          </p:nvSpPr>
          <p:spPr>
            <a:xfrm>
              <a:off x="367385" y="3638694"/>
              <a:ext cx="388210" cy="400001"/>
            </a:xfrm>
            <a:custGeom>
              <a:avLst/>
              <a:gdLst/>
              <a:ahLst/>
              <a:cxnLst/>
              <a:rect l="l" t="t" r="r" b="b"/>
              <a:pathLst>
                <a:path w="8363" h="8617" extrusionOk="0">
                  <a:moveTo>
                    <a:pt x="409" y="0"/>
                  </a:moveTo>
                  <a:cubicBezTo>
                    <a:pt x="179" y="0"/>
                    <a:pt x="1" y="179"/>
                    <a:pt x="1" y="408"/>
                  </a:cubicBezTo>
                  <a:lnTo>
                    <a:pt x="1" y="8209"/>
                  </a:lnTo>
                  <a:cubicBezTo>
                    <a:pt x="1" y="8425"/>
                    <a:pt x="179" y="8617"/>
                    <a:pt x="409" y="8617"/>
                  </a:cubicBezTo>
                  <a:lnTo>
                    <a:pt x="7955" y="8617"/>
                  </a:lnTo>
                  <a:cubicBezTo>
                    <a:pt x="8171" y="8617"/>
                    <a:pt x="8363" y="8425"/>
                    <a:pt x="8363" y="8209"/>
                  </a:cubicBezTo>
                  <a:lnTo>
                    <a:pt x="8363" y="408"/>
                  </a:lnTo>
                  <a:cubicBezTo>
                    <a:pt x="8363" y="179"/>
                    <a:pt x="8171" y="0"/>
                    <a:pt x="7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8"/>
            <p:cNvSpPr/>
            <p:nvPr/>
          </p:nvSpPr>
          <p:spPr>
            <a:xfrm>
              <a:off x="598185" y="4314987"/>
              <a:ext cx="544971" cy="541443"/>
            </a:xfrm>
            <a:custGeom>
              <a:avLst/>
              <a:gdLst/>
              <a:ahLst/>
              <a:cxnLst/>
              <a:rect l="l" t="t" r="r" b="b"/>
              <a:pathLst>
                <a:path w="11740" h="11664" extrusionOk="0">
                  <a:moveTo>
                    <a:pt x="5785" y="0"/>
                  </a:moveTo>
                  <a:cubicBezTo>
                    <a:pt x="5682" y="0"/>
                    <a:pt x="5577" y="38"/>
                    <a:pt x="5494" y="115"/>
                  </a:cubicBezTo>
                  <a:lnTo>
                    <a:pt x="166" y="5456"/>
                  </a:lnTo>
                  <a:cubicBezTo>
                    <a:pt x="0" y="5609"/>
                    <a:pt x="0" y="5876"/>
                    <a:pt x="166" y="6029"/>
                  </a:cubicBezTo>
                  <a:lnTo>
                    <a:pt x="5672" y="11548"/>
                  </a:lnTo>
                  <a:cubicBezTo>
                    <a:pt x="5755" y="11625"/>
                    <a:pt x="5860" y="11663"/>
                    <a:pt x="5965" y="11663"/>
                  </a:cubicBezTo>
                  <a:cubicBezTo>
                    <a:pt x="6070" y="11663"/>
                    <a:pt x="6176" y="11625"/>
                    <a:pt x="6258" y="11548"/>
                  </a:cubicBezTo>
                  <a:lnTo>
                    <a:pt x="11586" y="6208"/>
                  </a:lnTo>
                  <a:cubicBezTo>
                    <a:pt x="11739" y="6055"/>
                    <a:pt x="11739" y="5787"/>
                    <a:pt x="11586" y="5634"/>
                  </a:cubicBezTo>
                  <a:lnTo>
                    <a:pt x="6067" y="115"/>
                  </a:lnTo>
                  <a:cubicBezTo>
                    <a:pt x="5991" y="38"/>
                    <a:pt x="5889" y="0"/>
                    <a:pt x="5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8"/>
            <p:cNvSpPr/>
            <p:nvPr/>
          </p:nvSpPr>
          <p:spPr>
            <a:xfrm>
              <a:off x="1418241" y="4701341"/>
              <a:ext cx="399444" cy="387607"/>
            </a:xfrm>
            <a:custGeom>
              <a:avLst/>
              <a:gdLst/>
              <a:ahLst/>
              <a:cxnLst/>
              <a:rect l="l" t="t" r="r" b="b"/>
              <a:pathLst>
                <a:path w="8605" h="8350" extrusionOk="0">
                  <a:moveTo>
                    <a:pt x="408" y="1"/>
                  </a:moveTo>
                  <a:cubicBezTo>
                    <a:pt x="179" y="1"/>
                    <a:pt x="0" y="179"/>
                    <a:pt x="0" y="408"/>
                  </a:cubicBezTo>
                  <a:lnTo>
                    <a:pt x="0" y="7942"/>
                  </a:lnTo>
                  <a:cubicBezTo>
                    <a:pt x="0" y="8171"/>
                    <a:pt x="179" y="8349"/>
                    <a:pt x="408" y="8349"/>
                  </a:cubicBezTo>
                  <a:lnTo>
                    <a:pt x="8196" y="8349"/>
                  </a:lnTo>
                  <a:cubicBezTo>
                    <a:pt x="8426" y="8349"/>
                    <a:pt x="8604" y="8171"/>
                    <a:pt x="8604" y="7942"/>
                  </a:cubicBezTo>
                  <a:lnTo>
                    <a:pt x="8604" y="408"/>
                  </a:lnTo>
                  <a:cubicBezTo>
                    <a:pt x="8604" y="179"/>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8"/>
            <p:cNvSpPr/>
            <p:nvPr/>
          </p:nvSpPr>
          <p:spPr>
            <a:xfrm>
              <a:off x="2092166" y="4314987"/>
              <a:ext cx="545574" cy="541443"/>
            </a:xfrm>
            <a:custGeom>
              <a:avLst/>
              <a:gdLst/>
              <a:ahLst/>
              <a:cxnLst/>
              <a:rect l="l" t="t" r="r" b="b"/>
              <a:pathLst>
                <a:path w="11753" h="11664" extrusionOk="0">
                  <a:moveTo>
                    <a:pt x="5967" y="0"/>
                  </a:moveTo>
                  <a:cubicBezTo>
                    <a:pt x="5864" y="0"/>
                    <a:pt x="5762" y="38"/>
                    <a:pt x="5685" y="115"/>
                  </a:cubicBezTo>
                  <a:lnTo>
                    <a:pt x="166" y="5634"/>
                  </a:lnTo>
                  <a:cubicBezTo>
                    <a:pt x="1" y="5787"/>
                    <a:pt x="1" y="6055"/>
                    <a:pt x="166" y="6208"/>
                  </a:cubicBezTo>
                  <a:lnTo>
                    <a:pt x="5494" y="11548"/>
                  </a:lnTo>
                  <a:cubicBezTo>
                    <a:pt x="5577" y="11625"/>
                    <a:pt x="5682" y="11663"/>
                    <a:pt x="5787" y="11663"/>
                  </a:cubicBezTo>
                  <a:cubicBezTo>
                    <a:pt x="5893" y="11663"/>
                    <a:pt x="5998" y="11625"/>
                    <a:pt x="6081" y="11548"/>
                  </a:cubicBezTo>
                  <a:lnTo>
                    <a:pt x="11587" y="6029"/>
                  </a:lnTo>
                  <a:cubicBezTo>
                    <a:pt x="11753" y="5876"/>
                    <a:pt x="11753" y="5609"/>
                    <a:pt x="11587" y="5456"/>
                  </a:cubicBezTo>
                  <a:lnTo>
                    <a:pt x="6259" y="115"/>
                  </a:lnTo>
                  <a:cubicBezTo>
                    <a:pt x="6176" y="38"/>
                    <a:pt x="6071" y="0"/>
                    <a:pt x="5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8"/>
            <p:cNvSpPr/>
            <p:nvPr/>
          </p:nvSpPr>
          <p:spPr>
            <a:xfrm>
              <a:off x="2480330" y="3638694"/>
              <a:ext cx="388164" cy="400001"/>
            </a:xfrm>
            <a:custGeom>
              <a:avLst/>
              <a:gdLst/>
              <a:ahLst/>
              <a:cxnLst/>
              <a:rect l="l" t="t" r="r" b="b"/>
              <a:pathLst>
                <a:path w="8362" h="8617" extrusionOk="0">
                  <a:moveTo>
                    <a:pt x="408" y="0"/>
                  </a:moveTo>
                  <a:cubicBezTo>
                    <a:pt x="191" y="0"/>
                    <a:pt x="0" y="179"/>
                    <a:pt x="0" y="408"/>
                  </a:cubicBezTo>
                  <a:lnTo>
                    <a:pt x="0" y="8209"/>
                  </a:lnTo>
                  <a:cubicBezTo>
                    <a:pt x="0" y="8425"/>
                    <a:pt x="191" y="8617"/>
                    <a:pt x="408" y="8617"/>
                  </a:cubicBezTo>
                  <a:lnTo>
                    <a:pt x="7954" y="8617"/>
                  </a:lnTo>
                  <a:cubicBezTo>
                    <a:pt x="8183" y="8617"/>
                    <a:pt x="8362" y="8425"/>
                    <a:pt x="8362" y="8209"/>
                  </a:cubicBezTo>
                  <a:lnTo>
                    <a:pt x="8362" y="408"/>
                  </a:lnTo>
                  <a:cubicBezTo>
                    <a:pt x="8362" y="179"/>
                    <a:pt x="8183" y="0"/>
                    <a:pt x="7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8"/>
            <p:cNvSpPr/>
            <p:nvPr/>
          </p:nvSpPr>
          <p:spPr>
            <a:xfrm>
              <a:off x="2092166" y="2820959"/>
              <a:ext cx="545574" cy="541304"/>
            </a:xfrm>
            <a:custGeom>
              <a:avLst/>
              <a:gdLst/>
              <a:ahLst/>
              <a:cxnLst/>
              <a:rect l="l" t="t" r="r" b="b"/>
              <a:pathLst>
                <a:path w="11753" h="11661" extrusionOk="0">
                  <a:moveTo>
                    <a:pt x="5787" y="1"/>
                  </a:moveTo>
                  <a:cubicBezTo>
                    <a:pt x="5682" y="1"/>
                    <a:pt x="5577" y="39"/>
                    <a:pt x="5494" y="115"/>
                  </a:cubicBezTo>
                  <a:lnTo>
                    <a:pt x="166" y="5443"/>
                  </a:lnTo>
                  <a:cubicBezTo>
                    <a:pt x="1" y="5609"/>
                    <a:pt x="1" y="5864"/>
                    <a:pt x="166" y="6030"/>
                  </a:cubicBezTo>
                  <a:lnTo>
                    <a:pt x="5685" y="11536"/>
                  </a:lnTo>
                  <a:cubicBezTo>
                    <a:pt x="5762" y="11619"/>
                    <a:pt x="5864" y="11660"/>
                    <a:pt x="5967" y="11660"/>
                  </a:cubicBezTo>
                  <a:cubicBezTo>
                    <a:pt x="6071" y="11660"/>
                    <a:pt x="6176" y="11619"/>
                    <a:pt x="6259" y="11536"/>
                  </a:cubicBezTo>
                  <a:lnTo>
                    <a:pt x="11587" y="6208"/>
                  </a:lnTo>
                  <a:cubicBezTo>
                    <a:pt x="11753" y="6042"/>
                    <a:pt x="11753" y="5787"/>
                    <a:pt x="11587" y="5635"/>
                  </a:cubicBezTo>
                  <a:lnTo>
                    <a:pt x="6081" y="115"/>
                  </a:lnTo>
                  <a:cubicBezTo>
                    <a:pt x="5998" y="39"/>
                    <a:pt x="5893" y="1"/>
                    <a:pt x="5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grpSp>
        <p:nvGrpSpPr>
          <p:cNvPr id="894" name="Google Shape;894;p40"/>
          <p:cNvGrpSpPr/>
          <p:nvPr/>
        </p:nvGrpSpPr>
        <p:grpSpPr>
          <a:xfrm>
            <a:off x="7979039" y="-12888"/>
            <a:ext cx="1190638" cy="1191169"/>
            <a:chOff x="369195" y="1138234"/>
            <a:chExt cx="1250276" cy="1250833"/>
          </a:xfrm>
        </p:grpSpPr>
        <p:sp>
          <p:nvSpPr>
            <p:cNvPr id="895" name="Google Shape;895;p40"/>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0"/>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0"/>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0"/>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0"/>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0"/>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4" name="Google Shape;904;p40"/>
          <p:cNvGrpSpPr/>
          <p:nvPr/>
        </p:nvGrpSpPr>
        <p:grpSpPr>
          <a:xfrm>
            <a:off x="7395513" y="3343685"/>
            <a:ext cx="1954117" cy="1954117"/>
            <a:chOff x="367385" y="2587838"/>
            <a:chExt cx="2501110" cy="2501110"/>
          </a:xfrm>
        </p:grpSpPr>
        <p:sp>
          <p:nvSpPr>
            <p:cNvPr id="905" name="Google Shape;905;p40"/>
            <p:cNvSpPr/>
            <p:nvPr/>
          </p:nvSpPr>
          <p:spPr>
            <a:xfrm>
              <a:off x="616521" y="2910318"/>
              <a:ext cx="1930097" cy="1856521"/>
            </a:xfrm>
            <a:custGeom>
              <a:avLst/>
              <a:gdLst/>
              <a:ahLst/>
              <a:cxnLst/>
              <a:rect l="l" t="t" r="r" b="b"/>
              <a:pathLst>
                <a:path w="41579" h="39994" extrusionOk="0">
                  <a:moveTo>
                    <a:pt x="21576" y="8911"/>
                  </a:moveTo>
                  <a:cubicBezTo>
                    <a:pt x="23002" y="8911"/>
                    <a:pt x="24441" y="9186"/>
                    <a:pt x="25812" y="9751"/>
                  </a:cubicBezTo>
                  <a:cubicBezTo>
                    <a:pt x="29954" y="11472"/>
                    <a:pt x="32656" y="15513"/>
                    <a:pt x="32656" y="19999"/>
                  </a:cubicBezTo>
                  <a:cubicBezTo>
                    <a:pt x="32656" y="26118"/>
                    <a:pt x="27698" y="31076"/>
                    <a:pt x="21580" y="31076"/>
                  </a:cubicBezTo>
                  <a:cubicBezTo>
                    <a:pt x="17093" y="31076"/>
                    <a:pt x="13052" y="28386"/>
                    <a:pt x="11332" y="24244"/>
                  </a:cubicBezTo>
                  <a:cubicBezTo>
                    <a:pt x="9611" y="20101"/>
                    <a:pt x="10567" y="15334"/>
                    <a:pt x="13728" y="12160"/>
                  </a:cubicBezTo>
                  <a:cubicBezTo>
                    <a:pt x="15852" y="10036"/>
                    <a:pt x="18689" y="8911"/>
                    <a:pt x="21576" y="8911"/>
                  </a:cubicBezTo>
                  <a:close/>
                  <a:moveTo>
                    <a:pt x="21603" y="0"/>
                  </a:moveTo>
                  <a:cubicBezTo>
                    <a:pt x="21595" y="0"/>
                    <a:pt x="21588" y="0"/>
                    <a:pt x="21580" y="0"/>
                  </a:cubicBezTo>
                  <a:cubicBezTo>
                    <a:pt x="13486" y="0"/>
                    <a:pt x="6195" y="4869"/>
                    <a:pt x="3098" y="12339"/>
                  </a:cubicBezTo>
                  <a:cubicBezTo>
                    <a:pt x="0" y="19821"/>
                    <a:pt x="1721" y="28425"/>
                    <a:pt x="7431" y="34135"/>
                  </a:cubicBezTo>
                  <a:cubicBezTo>
                    <a:pt x="11258" y="37962"/>
                    <a:pt x="16373" y="39994"/>
                    <a:pt x="21576" y="39994"/>
                  </a:cubicBezTo>
                  <a:cubicBezTo>
                    <a:pt x="24154" y="39994"/>
                    <a:pt x="26753" y="39495"/>
                    <a:pt x="29228" y="38469"/>
                  </a:cubicBezTo>
                  <a:cubicBezTo>
                    <a:pt x="36710" y="35384"/>
                    <a:pt x="41579" y="28081"/>
                    <a:pt x="41579" y="19999"/>
                  </a:cubicBezTo>
                  <a:cubicBezTo>
                    <a:pt x="41579" y="8956"/>
                    <a:pt x="32631" y="0"/>
                    <a:pt x="21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0"/>
            <p:cNvSpPr/>
            <p:nvPr/>
          </p:nvSpPr>
          <p:spPr>
            <a:xfrm>
              <a:off x="1418241" y="2587838"/>
              <a:ext cx="399444" cy="388210"/>
            </a:xfrm>
            <a:custGeom>
              <a:avLst/>
              <a:gdLst/>
              <a:ahLst/>
              <a:cxnLst/>
              <a:rect l="l" t="t" r="r" b="b"/>
              <a:pathLst>
                <a:path w="8605" h="8363" extrusionOk="0">
                  <a:moveTo>
                    <a:pt x="408" y="1"/>
                  </a:moveTo>
                  <a:cubicBezTo>
                    <a:pt x="179" y="1"/>
                    <a:pt x="0" y="192"/>
                    <a:pt x="0" y="408"/>
                  </a:cubicBezTo>
                  <a:lnTo>
                    <a:pt x="0" y="7954"/>
                  </a:lnTo>
                  <a:cubicBezTo>
                    <a:pt x="0" y="8184"/>
                    <a:pt x="179" y="8362"/>
                    <a:pt x="408" y="8362"/>
                  </a:cubicBezTo>
                  <a:lnTo>
                    <a:pt x="8196" y="8362"/>
                  </a:lnTo>
                  <a:cubicBezTo>
                    <a:pt x="8426" y="8362"/>
                    <a:pt x="8604" y="8184"/>
                    <a:pt x="8604" y="7954"/>
                  </a:cubicBezTo>
                  <a:lnTo>
                    <a:pt x="8604" y="408"/>
                  </a:lnTo>
                  <a:cubicBezTo>
                    <a:pt x="8604" y="192"/>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a:off x="598185" y="2820541"/>
              <a:ext cx="544971" cy="541721"/>
            </a:xfrm>
            <a:custGeom>
              <a:avLst/>
              <a:gdLst/>
              <a:ahLst/>
              <a:cxnLst/>
              <a:rect l="l" t="t" r="r" b="b"/>
              <a:pathLst>
                <a:path w="11740" h="11670" extrusionOk="0">
                  <a:moveTo>
                    <a:pt x="5964" y="0"/>
                  </a:moveTo>
                  <a:cubicBezTo>
                    <a:pt x="5860" y="0"/>
                    <a:pt x="5755" y="42"/>
                    <a:pt x="5672" y="124"/>
                  </a:cubicBezTo>
                  <a:lnTo>
                    <a:pt x="166" y="5644"/>
                  </a:lnTo>
                  <a:cubicBezTo>
                    <a:pt x="0" y="5796"/>
                    <a:pt x="0" y="6051"/>
                    <a:pt x="166" y="6217"/>
                  </a:cubicBezTo>
                  <a:lnTo>
                    <a:pt x="5494" y="11545"/>
                  </a:lnTo>
                  <a:cubicBezTo>
                    <a:pt x="5577" y="11628"/>
                    <a:pt x="5682" y="11669"/>
                    <a:pt x="5785" y="11669"/>
                  </a:cubicBezTo>
                  <a:cubicBezTo>
                    <a:pt x="5889" y="11669"/>
                    <a:pt x="5991" y="11628"/>
                    <a:pt x="6067" y="11545"/>
                  </a:cubicBezTo>
                  <a:lnTo>
                    <a:pt x="11586" y="6039"/>
                  </a:lnTo>
                  <a:cubicBezTo>
                    <a:pt x="11739" y="5873"/>
                    <a:pt x="11739" y="5618"/>
                    <a:pt x="11586" y="5452"/>
                  </a:cubicBezTo>
                  <a:lnTo>
                    <a:pt x="6246" y="124"/>
                  </a:lnTo>
                  <a:cubicBezTo>
                    <a:pt x="6169" y="42"/>
                    <a:pt x="6067" y="0"/>
                    <a:pt x="5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0"/>
            <p:cNvSpPr/>
            <p:nvPr/>
          </p:nvSpPr>
          <p:spPr>
            <a:xfrm>
              <a:off x="367385" y="3638694"/>
              <a:ext cx="388210" cy="400001"/>
            </a:xfrm>
            <a:custGeom>
              <a:avLst/>
              <a:gdLst/>
              <a:ahLst/>
              <a:cxnLst/>
              <a:rect l="l" t="t" r="r" b="b"/>
              <a:pathLst>
                <a:path w="8363" h="8617" extrusionOk="0">
                  <a:moveTo>
                    <a:pt x="409" y="0"/>
                  </a:moveTo>
                  <a:cubicBezTo>
                    <a:pt x="179" y="0"/>
                    <a:pt x="1" y="179"/>
                    <a:pt x="1" y="408"/>
                  </a:cubicBezTo>
                  <a:lnTo>
                    <a:pt x="1" y="8209"/>
                  </a:lnTo>
                  <a:cubicBezTo>
                    <a:pt x="1" y="8425"/>
                    <a:pt x="179" y="8617"/>
                    <a:pt x="409" y="8617"/>
                  </a:cubicBezTo>
                  <a:lnTo>
                    <a:pt x="7955" y="8617"/>
                  </a:lnTo>
                  <a:cubicBezTo>
                    <a:pt x="8171" y="8617"/>
                    <a:pt x="8363" y="8425"/>
                    <a:pt x="8363" y="8209"/>
                  </a:cubicBezTo>
                  <a:lnTo>
                    <a:pt x="8363" y="408"/>
                  </a:lnTo>
                  <a:cubicBezTo>
                    <a:pt x="8363" y="179"/>
                    <a:pt x="8171" y="0"/>
                    <a:pt x="7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0"/>
            <p:cNvSpPr/>
            <p:nvPr/>
          </p:nvSpPr>
          <p:spPr>
            <a:xfrm>
              <a:off x="598185" y="4314987"/>
              <a:ext cx="544971" cy="541443"/>
            </a:xfrm>
            <a:custGeom>
              <a:avLst/>
              <a:gdLst/>
              <a:ahLst/>
              <a:cxnLst/>
              <a:rect l="l" t="t" r="r" b="b"/>
              <a:pathLst>
                <a:path w="11740" h="11664" extrusionOk="0">
                  <a:moveTo>
                    <a:pt x="5785" y="0"/>
                  </a:moveTo>
                  <a:cubicBezTo>
                    <a:pt x="5682" y="0"/>
                    <a:pt x="5577" y="38"/>
                    <a:pt x="5494" y="115"/>
                  </a:cubicBezTo>
                  <a:lnTo>
                    <a:pt x="166" y="5456"/>
                  </a:lnTo>
                  <a:cubicBezTo>
                    <a:pt x="0" y="5609"/>
                    <a:pt x="0" y="5876"/>
                    <a:pt x="166" y="6029"/>
                  </a:cubicBezTo>
                  <a:lnTo>
                    <a:pt x="5672" y="11548"/>
                  </a:lnTo>
                  <a:cubicBezTo>
                    <a:pt x="5755" y="11625"/>
                    <a:pt x="5860" y="11663"/>
                    <a:pt x="5965" y="11663"/>
                  </a:cubicBezTo>
                  <a:cubicBezTo>
                    <a:pt x="6070" y="11663"/>
                    <a:pt x="6176" y="11625"/>
                    <a:pt x="6258" y="11548"/>
                  </a:cubicBezTo>
                  <a:lnTo>
                    <a:pt x="11586" y="6208"/>
                  </a:lnTo>
                  <a:cubicBezTo>
                    <a:pt x="11739" y="6055"/>
                    <a:pt x="11739" y="5787"/>
                    <a:pt x="11586" y="5634"/>
                  </a:cubicBezTo>
                  <a:lnTo>
                    <a:pt x="6067" y="115"/>
                  </a:lnTo>
                  <a:cubicBezTo>
                    <a:pt x="5991" y="38"/>
                    <a:pt x="5889" y="0"/>
                    <a:pt x="5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0"/>
            <p:cNvSpPr/>
            <p:nvPr/>
          </p:nvSpPr>
          <p:spPr>
            <a:xfrm>
              <a:off x="1418241" y="4701341"/>
              <a:ext cx="399444" cy="387607"/>
            </a:xfrm>
            <a:custGeom>
              <a:avLst/>
              <a:gdLst/>
              <a:ahLst/>
              <a:cxnLst/>
              <a:rect l="l" t="t" r="r" b="b"/>
              <a:pathLst>
                <a:path w="8605" h="8350" extrusionOk="0">
                  <a:moveTo>
                    <a:pt x="408" y="1"/>
                  </a:moveTo>
                  <a:cubicBezTo>
                    <a:pt x="179" y="1"/>
                    <a:pt x="0" y="179"/>
                    <a:pt x="0" y="408"/>
                  </a:cubicBezTo>
                  <a:lnTo>
                    <a:pt x="0" y="7942"/>
                  </a:lnTo>
                  <a:cubicBezTo>
                    <a:pt x="0" y="8171"/>
                    <a:pt x="179" y="8349"/>
                    <a:pt x="408" y="8349"/>
                  </a:cubicBezTo>
                  <a:lnTo>
                    <a:pt x="8196" y="8349"/>
                  </a:lnTo>
                  <a:cubicBezTo>
                    <a:pt x="8426" y="8349"/>
                    <a:pt x="8604" y="8171"/>
                    <a:pt x="8604" y="7942"/>
                  </a:cubicBezTo>
                  <a:lnTo>
                    <a:pt x="8604" y="408"/>
                  </a:lnTo>
                  <a:cubicBezTo>
                    <a:pt x="8604" y="179"/>
                    <a:pt x="8426" y="1"/>
                    <a:pt x="8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0"/>
            <p:cNvSpPr/>
            <p:nvPr/>
          </p:nvSpPr>
          <p:spPr>
            <a:xfrm>
              <a:off x="2092166" y="4314987"/>
              <a:ext cx="545574" cy="541443"/>
            </a:xfrm>
            <a:custGeom>
              <a:avLst/>
              <a:gdLst/>
              <a:ahLst/>
              <a:cxnLst/>
              <a:rect l="l" t="t" r="r" b="b"/>
              <a:pathLst>
                <a:path w="11753" h="11664" extrusionOk="0">
                  <a:moveTo>
                    <a:pt x="5967" y="0"/>
                  </a:moveTo>
                  <a:cubicBezTo>
                    <a:pt x="5864" y="0"/>
                    <a:pt x="5762" y="38"/>
                    <a:pt x="5685" y="115"/>
                  </a:cubicBezTo>
                  <a:lnTo>
                    <a:pt x="166" y="5634"/>
                  </a:lnTo>
                  <a:cubicBezTo>
                    <a:pt x="1" y="5787"/>
                    <a:pt x="1" y="6055"/>
                    <a:pt x="166" y="6208"/>
                  </a:cubicBezTo>
                  <a:lnTo>
                    <a:pt x="5494" y="11548"/>
                  </a:lnTo>
                  <a:cubicBezTo>
                    <a:pt x="5577" y="11625"/>
                    <a:pt x="5682" y="11663"/>
                    <a:pt x="5787" y="11663"/>
                  </a:cubicBezTo>
                  <a:cubicBezTo>
                    <a:pt x="5893" y="11663"/>
                    <a:pt x="5998" y="11625"/>
                    <a:pt x="6081" y="11548"/>
                  </a:cubicBezTo>
                  <a:lnTo>
                    <a:pt x="11587" y="6029"/>
                  </a:lnTo>
                  <a:cubicBezTo>
                    <a:pt x="11753" y="5876"/>
                    <a:pt x="11753" y="5609"/>
                    <a:pt x="11587" y="5456"/>
                  </a:cubicBezTo>
                  <a:lnTo>
                    <a:pt x="6259" y="115"/>
                  </a:lnTo>
                  <a:cubicBezTo>
                    <a:pt x="6176" y="38"/>
                    <a:pt x="6071" y="0"/>
                    <a:pt x="5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0"/>
            <p:cNvSpPr/>
            <p:nvPr/>
          </p:nvSpPr>
          <p:spPr>
            <a:xfrm>
              <a:off x="2480330" y="3638694"/>
              <a:ext cx="388164" cy="400001"/>
            </a:xfrm>
            <a:custGeom>
              <a:avLst/>
              <a:gdLst/>
              <a:ahLst/>
              <a:cxnLst/>
              <a:rect l="l" t="t" r="r" b="b"/>
              <a:pathLst>
                <a:path w="8362" h="8617" extrusionOk="0">
                  <a:moveTo>
                    <a:pt x="408" y="0"/>
                  </a:moveTo>
                  <a:cubicBezTo>
                    <a:pt x="191" y="0"/>
                    <a:pt x="0" y="179"/>
                    <a:pt x="0" y="408"/>
                  </a:cubicBezTo>
                  <a:lnTo>
                    <a:pt x="0" y="8209"/>
                  </a:lnTo>
                  <a:cubicBezTo>
                    <a:pt x="0" y="8425"/>
                    <a:pt x="191" y="8617"/>
                    <a:pt x="408" y="8617"/>
                  </a:cubicBezTo>
                  <a:lnTo>
                    <a:pt x="7954" y="8617"/>
                  </a:lnTo>
                  <a:cubicBezTo>
                    <a:pt x="8183" y="8617"/>
                    <a:pt x="8362" y="8425"/>
                    <a:pt x="8362" y="8209"/>
                  </a:cubicBezTo>
                  <a:lnTo>
                    <a:pt x="8362" y="408"/>
                  </a:lnTo>
                  <a:cubicBezTo>
                    <a:pt x="8362" y="179"/>
                    <a:pt x="8183" y="0"/>
                    <a:pt x="7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0"/>
            <p:cNvSpPr/>
            <p:nvPr/>
          </p:nvSpPr>
          <p:spPr>
            <a:xfrm>
              <a:off x="2092166" y="2820959"/>
              <a:ext cx="545574" cy="541304"/>
            </a:xfrm>
            <a:custGeom>
              <a:avLst/>
              <a:gdLst/>
              <a:ahLst/>
              <a:cxnLst/>
              <a:rect l="l" t="t" r="r" b="b"/>
              <a:pathLst>
                <a:path w="11753" h="11661" extrusionOk="0">
                  <a:moveTo>
                    <a:pt x="5787" y="1"/>
                  </a:moveTo>
                  <a:cubicBezTo>
                    <a:pt x="5682" y="1"/>
                    <a:pt x="5577" y="39"/>
                    <a:pt x="5494" y="115"/>
                  </a:cubicBezTo>
                  <a:lnTo>
                    <a:pt x="166" y="5443"/>
                  </a:lnTo>
                  <a:cubicBezTo>
                    <a:pt x="1" y="5609"/>
                    <a:pt x="1" y="5864"/>
                    <a:pt x="166" y="6030"/>
                  </a:cubicBezTo>
                  <a:lnTo>
                    <a:pt x="5685" y="11536"/>
                  </a:lnTo>
                  <a:cubicBezTo>
                    <a:pt x="5762" y="11619"/>
                    <a:pt x="5864" y="11660"/>
                    <a:pt x="5967" y="11660"/>
                  </a:cubicBezTo>
                  <a:cubicBezTo>
                    <a:pt x="6071" y="11660"/>
                    <a:pt x="6176" y="11619"/>
                    <a:pt x="6259" y="11536"/>
                  </a:cubicBezTo>
                  <a:lnTo>
                    <a:pt x="11587" y="6208"/>
                  </a:lnTo>
                  <a:cubicBezTo>
                    <a:pt x="11753" y="6042"/>
                    <a:pt x="11753" y="5787"/>
                    <a:pt x="11587" y="5635"/>
                  </a:cubicBezTo>
                  <a:lnTo>
                    <a:pt x="6081" y="115"/>
                  </a:lnTo>
                  <a:cubicBezTo>
                    <a:pt x="5998" y="39"/>
                    <a:pt x="5893" y="1"/>
                    <a:pt x="5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4" name="Google Shape;914;p40"/>
          <p:cNvGrpSpPr/>
          <p:nvPr/>
        </p:nvGrpSpPr>
        <p:grpSpPr>
          <a:xfrm>
            <a:off x="444209" y="463295"/>
            <a:ext cx="781048" cy="781396"/>
            <a:chOff x="369195" y="1138234"/>
            <a:chExt cx="1250276" cy="1250833"/>
          </a:xfrm>
        </p:grpSpPr>
        <p:sp>
          <p:nvSpPr>
            <p:cNvPr id="915" name="Google Shape;915;p40"/>
            <p:cNvSpPr/>
            <p:nvPr/>
          </p:nvSpPr>
          <p:spPr>
            <a:xfrm>
              <a:off x="493415" y="1299729"/>
              <a:ext cx="965118" cy="928121"/>
            </a:xfrm>
            <a:custGeom>
              <a:avLst/>
              <a:gdLst/>
              <a:ahLst/>
              <a:cxnLst/>
              <a:rect l="l" t="t" r="r" b="b"/>
              <a:pathLst>
                <a:path w="20791" h="19994" extrusionOk="0">
                  <a:moveTo>
                    <a:pt x="10789" y="4457"/>
                  </a:moveTo>
                  <a:cubicBezTo>
                    <a:pt x="11504" y="4457"/>
                    <a:pt x="12225" y="4596"/>
                    <a:pt x="12913" y="4883"/>
                  </a:cubicBezTo>
                  <a:cubicBezTo>
                    <a:pt x="14978" y="5737"/>
                    <a:pt x="16329" y="7751"/>
                    <a:pt x="16329" y="9994"/>
                  </a:cubicBezTo>
                  <a:cubicBezTo>
                    <a:pt x="16329" y="13053"/>
                    <a:pt x="13856" y="15539"/>
                    <a:pt x="10797" y="15539"/>
                  </a:cubicBezTo>
                  <a:cubicBezTo>
                    <a:pt x="8554" y="15539"/>
                    <a:pt x="6527" y="14187"/>
                    <a:pt x="5673" y="12123"/>
                  </a:cubicBezTo>
                  <a:cubicBezTo>
                    <a:pt x="4819" y="10045"/>
                    <a:pt x="5291" y="7661"/>
                    <a:pt x="6871" y="6081"/>
                  </a:cubicBezTo>
                  <a:cubicBezTo>
                    <a:pt x="7928" y="5024"/>
                    <a:pt x="9345" y="4457"/>
                    <a:pt x="10789" y="4457"/>
                  </a:cubicBezTo>
                  <a:close/>
                  <a:moveTo>
                    <a:pt x="10797" y="1"/>
                  </a:moveTo>
                  <a:cubicBezTo>
                    <a:pt x="6744" y="1"/>
                    <a:pt x="3098" y="2435"/>
                    <a:pt x="1556" y="6170"/>
                  </a:cubicBezTo>
                  <a:cubicBezTo>
                    <a:pt x="1" y="9905"/>
                    <a:pt x="855" y="14213"/>
                    <a:pt x="3723" y="17068"/>
                  </a:cubicBezTo>
                  <a:cubicBezTo>
                    <a:pt x="5633" y="18979"/>
                    <a:pt x="8195" y="19993"/>
                    <a:pt x="10799" y="19993"/>
                  </a:cubicBezTo>
                  <a:cubicBezTo>
                    <a:pt x="12087" y="19993"/>
                    <a:pt x="13385" y="19745"/>
                    <a:pt x="14621" y="19235"/>
                  </a:cubicBezTo>
                  <a:cubicBezTo>
                    <a:pt x="18356" y="17693"/>
                    <a:pt x="20790" y="14047"/>
                    <a:pt x="20790" y="9994"/>
                  </a:cubicBezTo>
                  <a:cubicBezTo>
                    <a:pt x="20790" y="4475"/>
                    <a:pt x="16316" y="1"/>
                    <a:pt x="10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p:cNvSpPr/>
            <p:nvPr/>
          </p:nvSpPr>
          <p:spPr>
            <a:xfrm>
              <a:off x="894020" y="1138234"/>
              <a:ext cx="200024" cy="194082"/>
            </a:xfrm>
            <a:custGeom>
              <a:avLst/>
              <a:gdLst/>
              <a:ahLst/>
              <a:cxnLst/>
              <a:rect l="l" t="t" r="r" b="b"/>
              <a:pathLst>
                <a:path w="4309" h="4181" extrusionOk="0">
                  <a:moveTo>
                    <a:pt x="408" y="0"/>
                  </a:moveTo>
                  <a:cubicBezTo>
                    <a:pt x="191" y="0"/>
                    <a:pt x="0" y="191"/>
                    <a:pt x="0" y="408"/>
                  </a:cubicBezTo>
                  <a:lnTo>
                    <a:pt x="0" y="3773"/>
                  </a:lnTo>
                  <a:cubicBezTo>
                    <a:pt x="0" y="4002"/>
                    <a:pt x="191" y="4181"/>
                    <a:pt x="408" y="4181"/>
                  </a:cubicBezTo>
                  <a:lnTo>
                    <a:pt x="3901" y="4181"/>
                  </a:lnTo>
                  <a:cubicBezTo>
                    <a:pt x="4130" y="4181"/>
                    <a:pt x="4308" y="4002"/>
                    <a:pt x="4308" y="3773"/>
                  </a:cubicBezTo>
                  <a:lnTo>
                    <a:pt x="4308" y="408"/>
                  </a:lnTo>
                  <a:cubicBezTo>
                    <a:pt x="4308" y="191"/>
                    <a:pt x="4130" y="0"/>
                    <a:pt x="3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0"/>
            <p:cNvSpPr/>
            <p:nvPr/>
          </p:nvSpPr>
          <p:spPr>
            <a:xfrm>
              <a:off x="487520" y="1258926"/>
              <a:ext cx="266312" cy="262737"/>
            </a:xfrm>
            <a:custGeom>
              <a:avLst/>
              <a:gdLst/>
              <a:ahLst/>
              <a:cxnLst/>
              <a:rect l="l" t="t" r="r" b="b"/>
              <a:pathLst>
                <a:path w="5737" h="5660" extrusionOk="0">
                  <a:moveTo>
                    <a:pt x="2913" y="0"/>
                  </a:moveTo>
                  <a:cubicBezTo>
                    <a:pt x="2808" y="0"/>
                    <a:pt x="2703" y="39"/>
                    <a:pt x="2626" y="115"/>
                  </a:cubicBezTo>
                  <a:lnTo>
                    <a:pt x="153" y="2588"/>
                  </a:lnTo>
                  <a:cubicBezTo>
                    <a:pt x="0" y="2741"/>
                    <a:pt x="0" y="3008"/>
                    <a:pt x="153" y="3161"/>
                  </a:cubicBezTo>
                  <a:lnTo>
                    <a:pt x="2537" y="5545"/>
                  </a:lnTo>
                  <a:cubicBezTo>
                    <a:pt x="2613" y="5621"/>
                    <a:pt x="2719" y="5660"/>
                    <a:pt x="2824" y="5660"/>
                  </a:cubicBezTo>
                  <a:cubicBezTo>
                    <a:pt x="2929" y="5660"/>
                    <a:pt x="3034" y="5621"/>
                    <a:pt x="3111" y="5545"/>
                  </a:cubicBezTo>
                  <a:lnTo>
                    <a:pt x="5583" y="3072"/>
                  </a:lnTo>
                  <a:cubicBezTo>
                    <a:pt x="5736" y="2906"/>
                    <a:pt x="5736" y="2652"/>
                    <a:pt x="5583" y="2499"/>
                  </a:cubicBezTo>
                  <a:lnTo>
                    <a:pt x="3200" y="115"/>
                  </a:lnTo>
                  <a:cubicBezTo>
                    <a:pt x="3123" y="39"/>
                    <a:pt x="3018" y="0"/>
                    <a:pt x="2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0"/>
            <p:cNvSpPr/>
            <p:nvPr/>
          </p:nvSpPr>
          <p:spPr>
            <a:xfrm>
              <a:off x="369195" y="1663616"/>
              <a:ext cx="193525" cy="200070"/>
            </a:xfrm>
            <a:custGeom>
              <a:avLst/>
              <a:gdLst/>
              <a:ahLst/>
              <a:cxnLst/>
              <a:rect l="l" t="t" r="r" b="b"/>
              <a:pathLst>
                <a:path w="4169" h="4310" extrusionOk="0">
                  <a:moveTo>
                    <a:pt x="408" y="1"/>
                  </a:moveTo>
                  <a:cubicBezTo>
                    <a:pt x="179" y="1"/>
                    <a:pt x="0" y="192"/>
                    <a:pt x="0" y="409"/>
                  </a:cubicBezTo>
                  <a:lnTo>
                    <a:pt x="0" y="3901"/>
                  </a:lnTo>
                  <a:cubicBezTo>
                    <a:pt x="0" y="4131"/>
                    <a:pt x="179" y="4309"/>
                    <a:pt x="408" y="4309"/>
                  </a:cubicBezTo>
                  <a:lnTo>
                    <a:pt x="3760" y="4309"/>
                  </a:lnTo>
                  <a:cubicBezTo>
                    <a:pt x="3990" y="4309"/>
                    <a:pt x="4168" y="4131"/>
                    <a:pt x="4168" y="3901"/>
                  </a:cubicBezTo>
                  <a:lnTo>
                    <a:pt x="4168" y="409"/>
                  </a:lnTo>
                  <a:cubicBezTo>
                    <a:pt x="4168" y="192"/>
                    <a:pt x="3990" y="1"/>
                    <a:pt x="3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0"/>
            <p:cNvSpPr/>
            <p:nvPr/>
          </p:nvSpPr>
          <p:spPr>
            <a:xfrm>
              <a:off x="487520" y="2005778"/>
              <a:ext cx="266312" cy="263062"/>
            </a:xfrm>
            <a:custGeom>
              <a:avLst/>
              <a:gdLst/>
              <a:ahLst/>
              <a:cxnLst/>
              <a:rect l="l" t="t" r="r" b="b"/>
              <a:pathLst>
                <a:path w="5737" h="5667" extrusionOk="0">
                  <a:moveTo>
                    <a:pt x="2819" y="0"/>
                  </a:moveTo>
                  <a:cubicBezTo>
                    <a:pt x="2715" y="0"/>
                    <a:pt x="2613" y="42"/>
                    <a:pt x="2537" y="125"/>
                  </a:cubicBezTo>
                  <a:lnTo>
                    <a:pt x="153" y="2508"/>
                  </a:lnTo>
                  <a:cubicBezTo>
                    <a:pt x="0" y="2661"/>
                    <a:pt x="0" y="2916"/>
                    <a:pt x="153" y="3082"/>
                  </a:cubicBezTo>
                  <a:lnTo>
                    <a:pt x="2626" y="5542"/>
                  </a:lnTo>
                  <a:cubicBezTo>
                    <a:pt x="2703" y="5625"/>
                    <a:pt x="2808" y="5666"/>
                    <a:pt x="2913" y="5666"/>
                  </a:cubicBezTo>
                  <a:cubicBezTo>
                    <a:pt x="3018" y="5666"/>
                    <a:pt x="3123" y="5625"/>
                    <a:pt x="3200" y="5542"/>
                  </a:cubicBezTo>
                  <a:lnTo>
                    <a:pt x="5583" y="3171"/>
                  </a:lnTo>
                  <a:cubicBezTo>
                    <a:pt x="5736" y="3005"/>
                    <a:pt x="5736" y="2750"/>
                    <a:pt x="5583" y="2597"/>
                  </a:cubicBezTo>
                  <a:lnTo>
                    <a:pt x="3111" y="125"/>
                  </a:lnTo>
                  <a:cubicBezTo>
                    <a:pt x="3028" y="42"/>
                    <a:pt x="2923" y="0"/>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0"/>
            <p:cNvSpPr/>
            <p:nvPr/>
          </p:nvSpPr>
          <p:spPr>
            <a:xfrm>
              <a:off x="894577" y="2194986"/>
              <a:ext cx="199467" cy="194082"/>
            </a:xfrm>
            <a:custGeom>
              <a:avLst/>
              <a:gdLst/>
              <a:ahLst/>
              <a:cxnLst/>
              <a:rect l="l" t="t" r="r" b="b"/>
              <a:pathLst>
                <a:path w="4297" h="4181" extrusionOk="0">
                  <a:moveTo>
                    <a:pt x="409" y="0"/>
                  </a:moveTo>
                  <a:cubicBezTo>
                    <a:pt x="179" y="0"/>
                    <a:pt x="1" y="191"/>
                    <a:pt x="1" y="408"/>
                  </a:cubicBezTo>
                  <a:lnTo>
                    <a:pt x="1" y="3773"/>
                  </a:lnTo>
                  <a:cubicBezTo>
                    <a:pt x="1" y="4002"/>
                    <a:pt x="179" y="4181"/>
                    <a:pt x="409" y="4181"/>
                  </a:cubicBezTo>
                  <a:lnTo>
                    <a:pt x="3889" y="4181"/>
                  </a:lnTo>
                  <a:cubicBezTo>
                    <a:pt x="4118" y="4181"/>
                    <a:pt x="4296" y="4002"/>
                    <a:pt x="4296" y="3773"/>
                  </a:cubicBezTo>
                  <a:lnTo>
                    <a:pt x="4296" y="408"/>
                  </a:lnTo>
                  <a:cubicBezTo>
                    <a:pt x="4296" y="191"/>
                    <a:pt x="4118"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0"/>
            <p:cNvSpPr/>
            <p:nvPr/>
          </p:nvSpPr>
          <p:spPr>
            <a:xfrm>
              <a:off x="1234232" y="2005778"/>
              <a:ext cx="266869" cy="263062"/>
            </a:xfrm>
            <a:custGeom>
              <a:avLst/>
              <a:gdLst/>
              <a:ahLst/>
              <a:cxnLst/>
              <a:rect l="l" t="t" r="r" b="b"/>
              <a:pathLst>
                <a:path w="5749" h="5667" extrusionOk="0">
                  <a:moveTo>
                    <a:pt x="2921" y="0"/>
                  </a:moveTo>
                  <a:cubicBezTo>
                    <a:pt x="2817" y="0"/>
                    <a:pt x="2715" y="42"/>
                    <a:pt x="2639" y="125"/>
                  </a:cubicBezTo>
                  <a:lnTo>
                    <a:pt x="166" y="2597"/>
                  </a:lnTo>
                  <a:cubicBezTo>
                    <a:pt x="0" y="2750"/>
                    <a:pt x="0" y="3005"/>
                    <a:pt x="166" y="3171"/>
                  </a:cubicBezTo>
                  <a:lnTo>
                    <a:pt x="2550" y="5542"/>
                  </a:lnTo>
                  <a:cubicBezTo>
                    <a:pt x="2626" y="5625"/>
                    <a:pt x="2728" y="5666"/>
                    <a:pt x="2832" y="5666"/>
                  </a:cubicBezTo>
                  <a:cubicBezTo>
                    <a:pt x="2935" y="5666"/>
                    <a:pt x="3040" y="5625"/>
                    <a:pt x="3123" y="5542"/>
                  </a:cubicBezTo>
                  <a:lnTo>
                    <a:pt x="5583" y="3082"/>
                  </a:lnTo>
                  <a:cubicBezTo>
                    <a:pt x="5749" y="2916"/>
                    <a:pt x="5749" y="2661"/>
                    <a:pt x="5583" y="2495"/>
                  </a:cubicBezTo>
                  <a:lnTo>
                    <a:pt x="3212" y="125"/>
                  </a:lnTo>
                  <a:cubicBezTo>
                    <a:pt x="3130" y="42"/>
                    <a:pt x="3024" y="0"/>
                    <a:pt x="29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0"/>
            <p:cNvSpPr/>
            <p:nvPr/>
          </p:nvSpPr>
          <p:spPr>
            <a:xfrm>
              <a:off x="1425343" y="1663616"/>
              <a:ext cx="194128" cy="200070"/>
            </a:xfrm>
            <a:custGeom>
              <a:avLst/>
              <a:gdLst/>
              <a:ahLst/>
              <a:cxnLst/>
              <a:rect l="l" t="t" r="r" b="b"/>
              <a:pathLst>
                <a:path w="4182" h="4310" extrusionOk="0">
                  <a:moveTo>
                    <a:pt x="408" y="1"/>
                  </a:moveTo>
                  <a:cubicBezTo>
                    <a:pt x="192" y="1"/>
                    <a:pt x="0" y="192"/>
                    <a:pt x="0" y="409"/>
                  </a:cubicBezTo>
                  <a:lnTo>
                    <a:pt x="0" y="3901"/>
                  </a:lnTo>
                  <a:cubicBezTo>
                    <a:pt x="0" y="4131"/>
                    <a:pt x="192" y="4309"/>
                    <a:pt x="408" y="4309"/>
                  </a:cubicBezTo>
                  <a:lnTo>
                    <a:pt x="3773" y="4309"/>
                  </a:lnTo>
                  <a:cubicBezTo>
                    <a:pt x="4003" y="4309"/>
                    <a:pt x="4181" y="4131"/>
                    <a:pt x="4181" y="3901"/>
                  </a:cubicBezTo>
                  <a:lnTo>
                    <a:pt x="4181" y="409"/>
                  </a:lnTo>
                  <a:cubicBezTo>
                    <a:pt x="4181" y="192"/>
                    <a:pt x="4003" y="1"/>
                    <a:pt x="3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0"/>
            <p:cNvSpPr/>
            <p:nvPr/>
          </p:nvSpPr>
          <p:spPr>
            <a:xfrm>
              <a:off x="1234232" y="1258926"/>
              <a:ext cx="266869" cy="262737"/>
            </a:xfrm>
            <a:custGeom>
              <a:avLst/>
              <a:gdLst/>
              <a:ahLst/>
              <a:cxnLst/>
              <a:rect l="l" t="t" r="r" b="b"/>
              <a:pathLst>
                <a:path w="5749" h="5660" extrusionOk="0">
                  <a:moveTo>
                    <a:pt x="2832" y="0"/>
                  </a:moveTo>
                  <a:cubicBezTo>
                    <a:pt x="2728" y="0"/>
                    <a:pt x="2626" y="39"/>
                    <a:pt x="2550" y="115"/>
                  </a:cubicBezTo>
                  <a:lnTo>
                    <a:pt x="166" y="2499"/>
                  </a:lnTo>
                  <a:cubicBezTo>
                    <a:pt x="0" y="2652"/>
                    <a:pt x="0" y="2919"/>
                    <a:pt x="166" y="3072"/>
                  </a:cubicBezTo>
                  <a:lnTo>
                    <a:pt x="2639" y="5545"/>
                  </a:lnTo>
                  <a:cubicBezTo>
                    <a:pt x="2715" y="5621"/>
                    <a:pt x="2817" y="5660"/>
                    <a:pt x="2921" y="5660"/>
                  </a:cubicBezTo>
                  <a:cubicBezTo>
                    <a:pt x="3024" y="5660"/>
                    <a:pt x="3130" y="5621"/>
                    <a:pt x="3212" y="5545"/>
                  </a:cubicBezTo>
                  <a:lnTo>
                    <a:pt x="5583" y="3161"/>
                  </a:lnTo>
                  <a:cubicBezTo>
                    <a:pt x="5749" y="3008"/>
                    <a:pt x="5749" y="2741"/>
                    <a:pt x="5583" y="2588"/>
                  </a:cubicBezTo>
                  <a:lnTo>
                    <a:pt x="3123" y="115"/>
                  </a:lnTo>
                  <a:cubicBezTo>
                    <a:pt x="3040" y="39"/>
                    <a:pt x="2935" y="0"/>
                    <a:pt x="2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0"/>
          <p:cNvGrpSpPr/>
          <p:nvPr/>
        </p:nvGrpSpPr>
        <p:grpSpPr>
          <a:xfrm>
            <a:off x="757272" y="666179"/>
            <a:ext cx="3858756" cy="3620751"/>
            <a:chOff x="924097" y="519868"/>
            <a:chExt cx="3344679" cy="3138381"/>
          </a:xfrm>
        </p:grpSpPr>
        <p:grpSp>
          <p:nvGrpSpPr>
            <p:cNvPr id="925" name="Google Shape;925;p40"/>
            <p:cNvGrpSpPr/>
            <p:nvPr/>
          </p:nvGrpSpPr>
          <p:grpSpPr>
            <a:xfrm>
              <a:off x="3157125" y="1657505"/>
              <a:ext cx="1056080" cy="1055418"/>
              <a:chOff x="4950014" y="-1313160"/>
              <a:chExt cx="3774410" cy="3772043"/>
            </a:xfrm>
          </p:grpSpPr>
          <p:sp>
            <p:nvSpPr>
              <p:cNvPr id="926" name="Google Shape;926;p40"/>
              <p:cNvSpPr/>
              <p:nvPr/>
            </p:nvSpPr>
            <p:spPr>
              <a:xfrm>
                <a:off x="5821549" y="-1302483"/>
                <a:ext cx="2030736" cy="3751896"/>
              </a:xfrm>
              <a:custGeom>
                <a:avLst/>
                <a:gdLst/>
                <a:ahLst/>
                <a:cxnLst/>
                <a:rect l="l" t="t" r="r" b="b"/>
                <a:pathLst>
                  <a:path w="43747" h="80825" extrusionOk="0">
                    <a:moveTo>
                      <a:pt x="21874" y="0"/>
                    </a:moveTo>
                    <a:cubicBezTo>
                      <a:pt x="9803" y="0"/>
                      <a:pt x="1" y="18087"/>
                      <a:pt x="1" y="40406"/>
                    </a:cubicBezTo>
                    <a:cubicBezTo>
                      <a:pt x="1" y="62725"/>
                      <a:pt x="9803" y="80825"/>
                      <a:pt x="21874" y="80825"/>
                    </a:cubicBezTo>
                    <a:cubicBezTo>
                      <a:pt x="33957" y="80825"/>
                      <a:pt x="43746" y="62725"/>
                      <a:pt x="43746" y="40406"/>
                    </a:cubicBezTo>
                    <a:cubicBezTo>
                      <a:pt x="43746" y="18087"/>
                      <a:pt x="33957" y="0"/>
                      <a:pt x="21874" y="0"/>
                    </a:cubicBezTo>
                    <a:close/>
                  </a:path>
                </a:pathLst>
              </a:custGeom>
              <a:solidFill>
                <a:srgbClr val="D2DF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7" name="Google Shape;927;p40"/>
              <p:cNvGrpSpPr/>
              <p:nvPr/>
            </p:nvGrpSpPr>
            <p:grpSpPr>
              <a:xfrm>
                <a:off x="4950014" y="-1313160"/>
                <a:ext cx="3774410" cy="3772043"/>
                <a:chOff x="4950014" y="-1313160"/>
                <a:chExt cx="3774410" cy="3772043"/>
              </a:xfrm>
            </p:grpSpPr>
            <p:sp>
              <p:nvSpPr>
                <p:cNvPr id="928" name="Google Shape;928;p40"/>
                <p:cNvSpPr/>
                <p:nvPr/>
              </p:nvSpPr>
              <p:spPr>
                <a:xfrm>
                  <a:off x="4964218" y="-1299512"/>
                  <a:ext cx="3745398" cy="3745398"/>
                </a:xfrm>
                <a:custGeom>
                  <a:avLst/>
                  <a:gdLst/>
                  <a:ahLst/>
                  <a:cxnLst/>
                  <a:rect l="l" t="t" r="r" b="b"/>
                  <a:pathLst>
                    <a:path w="80685" h="80685" extrusionOk="0">
                      <a:moveTo>
                        <a:pt x="40343" y="0"/>
                      </a:moveTo>
                      <a:cubicBezTo>
                        <a:pt x="18062" y="0"/>
                        <a:pt x="0" y="18062"/>
                        <a:pt x="0" y="40342"/>
                      </a:cubicBezTo>
                      <a:cubicBezTo>
                        <a:pt x="0" y="62623"/>
                        <a:pt x="18062" y="80684"/>
                        <a:pt x="40343" y="80684"/>
                      </a:cubicBezTo>
                      <a:cubicBezTo>
                        <a:pt x="62623" y="80684"/>
                        <a:pt x="80685" y="62623"/>
                        <a:pt x="80685" y="40342"/>
                      </a:cubicBezTo>
                      <a:cubicBezTo>
                        <a:pt x="80685" y="18062"/>
                        <a:pt x="62623" y="0"/>
                        <a:pt x="403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p:cNvSpPr/>
                <p:nvPr/>
              </p:nvSpPr>
              <p:spPr>
                <a:xfrm>
                  <a:off x="4954749" y="-1309585"/>
                  <a:ext cx="3764941" cy="3765544"/>
                </a:xfrm>
                <a:custGeom>
                  <a:avLst/>
                  <a:gdLst/>
                  <a:ahLst/>
                  <a:cxnLst/>
                  <a:rect l="l" t="t" r="r" b="b"/>
                  <a:pathLst>
                    <a:path w="81106" h="81119" extrusionOk="0">
                      <a:moveTo>
                        <a:pt x="40547" y="421"/>
                      </a:moveTo>
                      <a:cubicBezTo>
                        <a:pt x="62687" y="421"/>
                        <a:pt x="80685" y="18432"/>
                        <a:pt x="80685" y="40559"/>
                      </a:cubicBezTo>
                      <a:cubicBezTo>
                        <a:pt x="80685" y="62687"/>
                        <a:pt x="62674" y="80698"/>
                        <a:pt x="40547" y="80698"/>
                      </a:cubicBezTo>
                      <a:cubicBezTo>
                        <a:pt x="18419" y="80698"/>
                        <a:pt x="421" y="62687"/>
                        <a:pt x="421" y="40559"/>
                      </a:cubicBezTo>
                      <a:cubicBezTo>
                        <a:pt x="421" y="18432"/>
                        <a:pt x="18419" y="421"/>
                        <a:pt x="40547" y="421"/>
                      </a:cubicBezTo>
                      <a:close/>
                      <a:moveTo>
                        <a:pt x="40547" y="0"/>
                      </a:moveTo>
                      <a:cubicBezTo>
                        <a:pt x="18189" y="0"/>
                        <a:pt x="0" y="18202"/>
                        <a:pt x="0" y="40559"/>
                      </a:cubicBezTo>
                      <a:cubicBezTo>
                        <a:pt x="0" y="62916"/>
                        <a:pt x="18189" y="81118"/>
                        <a:pt x="40547" y="81118"/>
                      </a:cubicBezTo>
                      <a:cubicBezTo>
                        <a:pt x="62916" y="81118"/>
                        <a:pt x="81105" y="62929"/>
                        <a:pt x="81105" y="40559"/>
                      </a:cubicBezTo>
                      <a:cubicBezTo>
                        <a:pt x="81105" y="18202"/>
                        <a:pt x="62916" y="0"/>
                        <a:pt x="40547"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0"/>
                <p:cNvSpPr/>
                <p:nvPr/>
              </p:nvSpPr>
              <p:spPr>
                <a:xfrm>
                  <a:off x="5812079" y="-1313160"/>
                  <a:ext cx="2050232" cy="3772043"/>
                </a:xfrm>
                <a:custGeom>
                  <a:avLst/>
                  <a:gdLst/>
                  <a:ahLst/>
                  <a:cxnLst/>
                  <a:rect l="l" t="t" r="r" b="b"/>
                  <a:pathLst>
                    <a:path w="44167" h="81259" extrusionOk="0">
                      <a:moveTo>
                        <a:pt x="22078" y="434"/>
                      </a:moveTo>
                      <a:cubicBezTo>
                        <a:pt x="34021" y="434"/>
                        <a:pt x="43746" y="18470"/>
                        <a:pt x="43746" y="40636"/>
                      </a:cubicBezTo>
                      <a:cubicBezTo>
                        <a:pt x="43746" y="62802"/>
                        <a:pt x="34034" y="80838"/>
                        <a:pt x="22078" y="80838"/>
                      </a:cubicBezTo>
                      <a:cubicBezTo>
                        <a:pt x="10134" y="80838"/>
                        <a:pt x="409" y="62802"/>
                        <a:pt x="409" y="40636"/>
                      </a:cubicBezTo>
                      <a:cubicBezTo>
                        <a:pt x="409" y="18470"/>
                        <a:pt x="10134" y="434"/>
                        <a:pt x="22078" y="434"/>
                      </a:cubicBezTo>
                      <a:close/>
                      <a:moveTo>
                        <a:pt x="22078" y="1"/>
                      </a:moveTo>
                      <a:cubicBezTo>
                        <a:pt x="9905" y="1"/>
                        <a:pt x="1" y="18228"/>
                        <a:pt x="1" y="40636"/>
                      </a:cubicBezTo>
                      <a:cubicBezTo>
                        <a:pt x="1" y="63032"/>
                        <a:pt x="9905" y="81259"/>
                        <a:pt x="22078" y="81259"/>
                      </a:cubicBezTo>
                      <a:cubicBezTo>
                        <a:pt x="34263" y="81259"/>
                        <a:pt x="44167" y="63032"/>
                        <a:pt x="44167" y="40636"/>
                      </a:cubicBezTo>
                      <a:cubicBezTo>
                        <a:pt x="44167" y="18228"/>
                        <a:pt x="34263" y="1"/>
                        <a:pt x="220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0"/>
                <p:cNvSpPr/>
                <p:nvPr/>
              </p:nvSpPr>
              <p:spPr>
                <a:xfrm>
                  <a:off x="6827424" y="-1308425"/>
                  <a:ext cx="19589" cy="3767308"/>
                </a:xfrm>
                <a:custGeom>
                  <a:avLst/>
                  <a:gdLst/>
                  <a:ahLst/>
                  <a:cxnLst/>
                  <a:rect l="l" t="t" r="r" b="b"/>
                  <a:pathLst>
                    <a:path w="422" h="81157" extrusionOk="0">
                      <a:moveTo>
                        <a:pt x="211" y="1"/>
                      </a:moveTo>
                      <a:cubicBezTo>
                        <a:pt x="112" y="1"/>
                        <a:pt x="13" y="65"/>
                        <a:pt x="1" y="192"/>
                      </a:cubicBezTo>
                      <a:lnTo>
                        <a:pt x="1" y="80953"/>
                      </a:lnTo>
                      <a:cubicBezTo>
                        <a:pt x="1" y="81068"/>
                        <a:pt x="90" y="81157"/>
                        <a:pt x="205" y="81157"/>
                      </a:cubicBezTo>
                      <a:cubicBezTo>
                        <a:pt x="319" y="81157"/>
                        <a:pt x="421" y="81068"/>
                        <a:pt x="421" y="80953"/>
                      </a:cubicBezTo>
                      <a:lnTo>
                        <a:pt x="421" y="192"/>
                      </a:lnTo>
                      <a:cubicBezTo>
                        <a:pt x="408" y="65"/>
                        <a:pt x="310" y="1"/>
                        <a:pt x="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a:off x="4950014" y="564854"/>
                  <a:ext cx="3774410" cy="19589"/>
                </a:xfrm>
                <a:custGeom>
                  <a:avLst/>
                  <a:gdLst/>
                  <a:ahLst/>
                  <a:cxnLst/>
                  <a:rect l="l" t="t" r="r" b="b"/>
                  <a:pathLst>
                    <a:path w="81310" h="422" extrusionOk="0">
                      <a:moveTo>
                        <a:pt x="281" y="1"/>
                      </a:moveTo>
                      <a:cubicBezTo>
                        <a:pt x="0" y="1"/>
                        <a:pt x="0" y="421"/>
                        <a:pt x="281" y="421"/>
                      </a:cubicBezTo>
                      <a:lnTo>
                        <a:pt x="81029" y="421"/>
                      </a:lnTo>
                      <a:cubicBezTo>
                        <a:pt x="81309" y="421"/>
                        <a:pt x="81309" y="1"/>
                        <a:pt x="810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0"/>
                <p:cNvSpPr/>
                <p:nvPr/>
              </p:nvSpPr>
              <p:spPr>
                <a:xfrm>
                  <a:off x="5404419" y="-1308982"/>
                  <a:ext cx="2868524" cy="3764941"/>
                </a:xfrm>
                <a:custGeom>
                  <a:avLst/>
                  <a:gdLst/>
                  <a:ahLst/>
                  <a:cxnLst/>
                  <a:rect l="l" t="t" r="r" b="b"/>
                  <a:pathLst>
                    <a:path w="61795" h="81106" extrusionOk="0">
                      <a:moveTo>
                        <a:pt x="30911" y="408"/>
                      </a:moveTo>
                      <a:cubicBezTo>
                        <a:pt x="42573" y="421"/>
                        <a:pt x="53650" y="5519"/>
                        <a:pt x="61260" y="14365"/>
                      </a:cubicBezTo>
                      <a:cubicBezTo>
                        <a:pt x="53612" y="19132"/>
                        <a:pt x="42548" y="21873"/>
                        <a:pt x="30860" y="21873"/>
                      </a:cubicBezTo>
                      <a:cubicBezTo>
                        <a:pt x="19171" y="21847"/>
                        <a:pt x="8146" y="19094"/>
                        <a:pt x="536" y="14314"/>
                      </a:cubicBezTo>
                      <a:cubicBezTo>
                        <a:pt x="8158" y="5481"/>
                        <a:pt x="19248" y="408"/>
                        <a:pt x="30911" y="408"/>
                      </a:cubicBezTo>
                      <a:close/>
                      <a:moveTo>
                        <a:pt x="30860" y="0"/>
                      </a:moveTo>
                      <a:cubicBezTo>
                        <a:pt x="19005" y="0"/>
                        <a:pt x="7750" y="5201"/>
                        <a:pt x="52" y="14225"/>
                      </a:cubicBezTo>
                      <a:cubicBezTo>
                        <a:pt x="13" y="14276"/>
                        <a:pt x="1" y="14327"/>
                        <a:pt x="13" y="14391"/>
                      </a:cubicBezTo>
                      <a:cubicBezTo>
                        <a:pt x="13" y="14442"/>
                        <a:pt x="52" y="14505"/>
                        <a:pt x="103" y="14531"/>
                      </a:cubicBezTo>
                      <a:cubicBezTo>
                        <a:pt x="7789" y="19438"/>
                        <a:pt x="19005" y="22255"/>
                        <a:pt x="30860" y="22281"/>
                      </a:cubicBezTo>
                      <a:cubicBezTo>
                        <a:pt x="42739" y="22281"/>
                        <a:pt x="53969" y="19477"/>
                        <a:pt x="61693" y="14595"/>
                      </a:cubicBezTo>
                      <a:cubicBezTo>
                        <a:pt x="61744" y="14556"/>
                        <a:pt x="61769" y="14505"/>
                        <a:pt x="61782" y="14442"/>
                      </a:cubicBezTo>
                      <a:cubicBezTo>
                        <a:pt x="61795" y="14391"/>
                        <a:pt x="61769" y="14327"/>
                        <a:pt x="61731" y="14276"/>
                      </a:cubicBezTo>
                      <a:cubicBezTo>
                        <a:pt x="54032" y="5213"/>
                        <a:pt x="42752" y="0"/>
                        <a:pt x="30860" y="0"/>
                      </a:cubicBezTo>
                      <a:close/>
                      <a:moveTo>
                        <a:pt x="30860" y="59232"/>
                      </a:moveTo>
                      <a:cubicBezTo>
                        <a:pt x="42548" y="59232"/>
                        <a:pt x="53612" y="61973"/>
                        <a:pt x="61260" y="66740"/>
                      </a:cubicBezTo>
                      <a:cubicBezTo>
                        <a:pt x="53650" y="75586"/>
                        <a:pt x="42573" y="80672"/>
                        <a:pt x="30911" y="80685"/>
                      </a:cubicBezTo>
                      <a:cubicBezTo>
                        <a:pt x="30896" y="80685"/>
                        <a:pt x="30881" y="80685"/>
                        <a:pt x="30867" y="80685"/>
                      </a:cubicBezTo>
                      <a:cubicBezTo>
                        <a:pt x="19220" y="80685"/>
                        <a:pt x="8149" y="75613"/>
                        <a:pt x="536" y="66791"/>
                      </a:cubicBezTo>
                      <a:cubicBezTo>
                        <a:pt x="8146" y="62011"/>
                        <a:pt x="19184" y="59258"/>
                        <a:pt x="30860" y="59232"/>
                      </a:cubicBezTo>
                      <a:close/>
                      <a:moveTo>
                        <a:pt x="30860" y="58812"/>
                      </a:moveTo>
                      <a:cubicBezTo>
                        <a:pt x="19005" y="58837"/>
                        <a:pt x="7789" y="61667"/>
                        <a:pt x="103" y="66562"/>
                      </a:cubicBezTo>
                      <a:cubicBezTo>
                        <a:pt x="52" y="66600"/>
                        <a:pt x="13" y="66651"/>
                        <a:pt x="13" y="66702"/>
                      </a:cubicBezTo>
                      <a:cubicBezTo>
                        <a:pt x="1" y="66766"/>
                        <a:pt x="13" y="66829"/>
                        <a:pt x="52" y="66880"/>
                      </a:cubicBezTo>
                      <a:cubicBezTo>
                        <a:pt x="7750" y="75892"/>
                        <a:pt x="19005" y="81092"/>
                        <a:pt x="30860" y="81105"/>
                      </a:cubicBezTo>
                      <a:cubicBezTo>
                        <a:pt x="42752" y="81105"/>
                        <a:pt x="54045" y="75879"/>
                        <a:pt x="61731" y="66816"/>
                      </a:cubicBezTo>
                      <a:cubicBezTo>
                        <a:pt x="61769" y="66778"/>
                        <a:pt x="61782" y="66715"/>
                        <a:pt x="61782" y="66664"/>
                      </a:cubicBezTo>
                      <a:cubicBezTo>
                        <a:pt x="61769" y="66600"/>
                        <a:pt x="61744" y="66549"/>
                        <a:pt x="61693" y="66511"/>
                      </a:cubicBezTo>
                      <a:cubicBezTo>
                        <a:pt x="53969" y="61616"/>
                        <a:pt x="42739" y="58812"/>
                        <a:pt x="30860" y="5881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34" name="Google Shape;934;p40"/>
            <p:cNvGrpSpPr/>
            <p:nvPr/>
          </p:nvGrpSpPr>
          <p:grpSpPr>
            <a:xfrm>
              <a:off x="1305142" y="519868"/>
              <a:ext cx="1554088" cy="1934834"/>
              <a:chOff x="-4338020" y="-3824097"/>
              <a:chExt cx="3789533" cy="4717958"/>
            </a:xfrm>
          </p:grpSpPr>
          <p:sp>
            <p:nvSpPr>
              <p:cNvPr id="935" name="Google Shape;935;p40"/>
              <p:cNvSpPr/>
              <p:nvPr/>
            </p:nvSpPr>
            <p:spPr>
              <a:xfrm rot="205075">
                <a:off x="-4242722" y="-2466385"/>
                <a:ext cx="2786875" cy="3280089"/>
              </a:xfrm>
              <a:custGeom>
                <a:avLst/>
                <a:gdLst/>
                <a:ahLst/>
                <a:cxnLst/>
                <a:rect l="l" t="t" r="r" b="b"/>
                <a:pathLst>
                  <a:path w="60036" h="70661" extrusionOk="0">
                    <a:moveTo>
                      <a:pt x="28148" y="1"/>
                    </a:moveTo>
                    <a:cubicBezTo>
                      <a:pt x="27836" y="1"/>
                      <a:pt x="27553" y="20"/>
                      <a:pt x="27303" y="60"/>
                    </a:cubicBezTo>
                    <a:cubicBezTo>
                      <a:pt x="24027" y="608"/>
                      <a:pt x="14557" y="9480"/>
                      <a:pt x="11039" y="19027"/>
                    </a:cubicBezTo>
                    <a:cubicBezTo>
                      <a:pt x="7534" y="28561"/>
                      <a:pt x="1" y="50625"/>
                      <a:pt x="64" y="53136"/>
                    </a:cubicBezTo>
                    <a:cubicBezTo>
                      <a:pt x="115" y="54640"/>
                      <a:pt x="778" y="56081"/>
                      <a:pt x="1900" y="57100"/>
                    </a:cubicBezTo>
                    <a:lnTo>
                      <a:pt x="345" y="61077"/>
                    </a:lnTo>
                    <a:cubicBezTo>
                      <a:pt x="345" y="61077"/>
                      <a:pt x="23151" y="70661"/>
                      <a:pt x="37158" y="70661"/>
                    </a:cubicBezTo>
                    <a:cubicBezTo>
                      <a:pt x="38946" y="70661"/>
                      <a:pt x="40590" y="70504"/>
                      <a:pt x="42025" y="70152"/>
                    </a:cubicBezTo>
                    <a:cubicBezTo>
                      <a:pt x="41082" y="67692"/>
                      <a:pt x="41375" y="67144"/>
                      <a:pt x="41375" y="67144"/>
                    </a:cubicBezTo>
                    <a:cubicBezTo>
                      <a:pt x="41375" y="67144"/>
                      <a:pt x="45951" y="65513"/>
                      <a:pt x="47340" y="63601"/>
                    </a:cubicBezTo>
                    <a:cubicBezTo>
                      <a:pt x="48730" y="61689"/>
                      <a:pt x="58876" y="22341"/>
                      <a:pt x="59462" y="19358"/>
                    </a:cubicBezTo>
                    <a:cubicBezTo>
                      <a:pt x="60036" y="16363"/>
                      <a:pt x="59360" y="13814"/>
                      <a:pt x="56174" y="12055"/>
                    </a:cubicBezTo>
                    <a:cubicBezTo>
                      <a:pt x="54020" y="10869"/>
                      <a:pt x="51317" y="9225"/>
                      <a:pt x="51317" y="9225"/>
                    </a:cubicBezTo>
                    <a:lnTo>
                      <a:pt x="52146" y="8078"/>
                    </a:lnTo>
                    <a:lnTo>
                      <a:pt x="45084" y="3744"/>
                    </a:lnTo>
                    <a:lnTo>
                      <a:pt x="41949" y="1067"/>
                    </a:lnTo>
                    <a:lnTo>
                      <a:pt x="39897" y="2788"/>
                    </a:lnTo>
                    <a:cubicBezTo>
                      <a:pt x="39897" y="2788"/>
                      <a:pt x="31949" y="1"/>
                      <a:pt x="281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0"/>
              <p:cNvSpPr/>
              <p:nvPr/>
            </p:nvSpPr>
            <p:spPr>
              <a:xfrm rot="205075">
                <a:off x="-2285270" y="-3774608"/>
                <a:ext cx="1699253" cy="1309696"/>
              </a:xfrm>
              <a:custGeom>
                <a:avLst/>
                <a:gdLst/>
                <a:ahLst/>
                <a:cxnLst/>
                <a:rect l="l" t="t" r="r" b="b"/>
                <a:pathLst>
                  <a:path w="36606" h="28214" extrusionOk="0">
                    <a:moveTo>
                      <a:pt x="21465" y="1"/>
                    </a:moveTo>
                    <a:cubicBezTo>
                      <a:pt x="18877" y="1"/>
                      <a:pt x="15290" y="962"/>
                      <a:pt x="15665" y="3165"/>
                    </a:cubicBezTo>
                    <a:cubicBezTo>
                      <a:pt x="14422" y="2393"/>
                      <a:pt x="12814" y="1673"/>
                      <a:pt x="11247" y="1673"/>
                    </a:cubicBezTo>
                    <a:cubicBezTo>
                      <a:pt x="10486" y="1673"/>
                      <a:pt x="9733" y="1843"/>
                      <a:pt x="9037" y="2260"/>
                    </a:cubicBezTo>
                    <a:cubicBezTo>
                      <a:pt x="6972" y="3483"/>
                      <a:pt x="6144" y="6976"/>
                      <a:pt x="7342" y="8939"/>
                    </a:cubicBezTo>
                    <a:cubicBezTo>
                      <a:pt x="3378" y="9704"/>
                      <a:pt x="0" y="16192"/>
                      <a:pt x="4257" y="18703"/>
                    </a:cubicBezTo>
                    <a:cubicBezTo>
                      <a:pt x="3161" y="20360"/>
                      <a:pt x="4474" y="22475"/>
                      <a:pt x="5443" y="23941"/>
                    </a:cubicBezTo>
                    <a:cubicBezTo>
                      <a:pt x="7506" y="27041"/>
                      <a:pt x="10537" y="28213"/>
                      <a:pt x="13783" y="28213"/>
                    </a:cubicBezTo>
                    <a:cubicBezTo>
                      <a:pt x="17918" y="28213"/>
                      <a:pt x="22401" y="26311"/>
                      <a:pt x="25671" y="24069"/>
                    </a:cubicBezTo>
                    <a:cubicBezTo>
                      <a:pt x="26207" y="23699"/>
                      <a:pt x="26971" y="23202"/>
                      <a:pt x="27392" y="22692"/>
                    </a:cubicBezTo>
                    <a:cubicBezTo>
                      <a:pt x="27846" y="22136"/>
                      <a:pt x="28674" y="20336"/>
                      <a:pt x="29471" y="20336"/>
                    </a:cubicBezTo>
                    <a:cubicBezTo>
                      <a:pt x="29569" y="20336"/>
                      <a:pt x="29667" y="20363"/>
                      <a:pt x="29763" y="20423"/>
                    </a:cubicBezTo>
                    <a:lnTo>
                      <a:pt x="29776" y="20423"/>
                    </a:lnTo>
                    <a:cubicBezTo>
                      <a:pt x="29941" y="20464"/>
                      <a:pt x="30112" y="20483"/>
                      <a:pt x="30286" y="20483"/>
                    </a:cubicBezTo>
                    <a:cubicBezTo>
                      <a:pt x="33061" y="20483"/>
                      <a:pt x="36606" y="15559"/>
                      <a:pt x="33727" y="13808"/>
                    </a:cubicBezTo>
                    <a:cubicBezTo>
                      <a:pt x="35578" y="10607"/>
                      <a:pt x="32733" y="5669"/>
                      <a:pt x="29259" y="5669"/>
                    </a:cubicBezTo>
                    <a:cubicBezTo>
                      <a:pt x="28665" y="5669"/>
                      <a:pt x="28053" y="5813"/>
                      <a:pt x="27443" y="6135"/>
                    </a:cubicBezTo>
                    <a:cubicBezTo>
                      <a:pt x="27277" y="5357"/>
                      <a:pt x="27150" y="4580"/>
                      <a:pt x="26857" y="3840"/>
                    </a:cubicBezTo>
                    <a:cubicBezTo>
                      <a:pt x="26296" y="2438"/>
                      <a:pt x="24894" y="883"/>
                      <a:pt x="23504" y="297"/>
                    </a:cubicBezTo>
                    <a:cubicBezTo>
                      <a:pt x="23044" y="103"/>
                      <a:pt x="22308" y="1"/>
                      <a:pt x="21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p:cNvSpPr/>
              <p:nvPr/>
            </p:nvSpPr>
            <p:spPr>
              <a:xfrm rot="205075">
                <a:off x="-2196356" y="-3233037"/>
                <a:ext cx="1313595" cy="1246147"/>
              </a:xfrm>
              <a:custGeom>
                <a:avLst/>
                <a:gdLst/>
                <a:ahLst/>
                <a:cxnLst/>
                <a:rect l="l" t="t" r="r" b="b"/>
                <a:pathLst>
                  <a:path w="28298" h="26845" extrusionOk="0">
                    <a:moveTo>
                      <a:pt x="16877" y="0"/>
                    </a:moveTo>
                    <a:cubicBezTo>
                      <a:pt x="16877" y="0"/>
                      <a:pt x="14935" y="4958"/>
                      <a:pt x="12606" y="4958"/>
                    </a:cubicBezTo>
                    <a:cubicBezTo>
                      <a:pt x="12396" y="4958"/>
                      <a:pt x="12184" y="4918"/>
                      <a:pt x="11970" y="4831"/>
                    </a:cubicBezTo>
                    <a:cubicBezTo>
                      <a:pt x="10948" y="4413"/>
                      <a:pt x="10508" y="3738"/>
                      <a:pt x="10014" y="3738"/>
                    </a:cubicBezTo>
                    <a:cubicBezTo>
                      <a:pt x="9831" y="3738"/>
                      <a:pt x="9639" y="3831"/>
                      <a:pt x="9408" y="4066"/>
                    </a:cubicBezTo>
                    <a:cubicBezTo>
                      <a:pt x="8860" y="4614"/>
                      <a:pt x="8860" y="9713"/>
                      <a:pt x="8375" y="10656"/>
                    </a:cubicBezTo>
                    <a:cubicBezTo>
                      <a:pt x="8264" y="10874"/>
                      <a:pt x="8140" y="10964"/>
                      <a:pt x="8011" y="10964"/>
                    </a:cubicBezTo>
                    <a:cubicBezTo>
                      <a:pt x="7401" y="10964"/>
                      <a:pt x="6680" y="8948"/>
                      <a:pt x="6680" y="8948"/>
                    </a:cubicBezTo>
                    <a:cubicBezTo>
                      <a:pt x="7254" y="7788"/>
                      <a:pt x="7661" y="6565"/>
                      <a:pt x="7929" y="5303"/>
                    </a:cubicBezTo>
                    <a:cubicBezTo>
                      <a:pt x="8484" y="2664"/>
                      <a:pt x="7037" y="1176"/>
                      <a:pt x="5341" y="1176"/>
                    </a:cubicBezTo>
                    <a:cubicBezTo>
                      <a:pt x="4153" y="1176"/>
                      <a:pt x="2844" y="1905"/>
                      <a:pt x="2015" y="3480"/>
                    </a:cubicBezTo>
                    <a:cubicBezTo>
                      <a:pt x="1" y="7317"/>
                      <a:pt x="281" y="11396"/>
                      <a:pt x="3697" y="11689"/>
                    </a:cubicBezTo>
                    <a:cubicBezTo>
                      <a:pt x="2614" y="14786"/>
                      <a:pt x="4003" y="17590"/>
                      <a:pt x="3748" y="19069"/>
                    </a:cubicBezTo>
                    <a:cubicBezTo>
                      <a:pt x="3493" y="20547"/>
                      <a:pt x="549" y="22179"/>
                      <a:pt x="549" y="22179"/>
                    </a:cubicBezTo>
                    <a:cubicBezTo>
                      <a:pt x="549" y="22179"/>
                      <a:pt x="3315" y="25659"/>
                      <a:pt x="6833" y="26844"/>
                    </a:cubicBezTo>
                    <a:cubicBezTo>
                      <a:pt x="8106" y="24467"/>
                      <a:pt x="8669" y="23743"/>
                      <a:pt x="9333" y="23743"/>
                    </a:cubicBezTo>
                    <a:cubicBezTo>
                      <a:pt x="9873" y="23743"/>
                      <a:pt x="10479" y="24220"/>
                      <a:pt x="11587" y="24677"/>
                    </a:cubicBezTo>
                    <a:cubicBezTo>
                      <a:pt x="12481" y="25050"/>
                      <a:pt x="13468" y="25280"/>
                      <a:pt x="14495" y="25280"/>
                    </a:cubicBezTo>
                    <a:cubicBezTo>
                      <a:pt x="16309" y="25280"/>
                      <a:pt x="18247" y="24563"/>
                      <a:pt x="20013" y="22651"/>
                    </a:cubicBezTo>
                    <a:cubicBezTo>
                      <a:pt x="24843" y="17437"/>
                      <a:pt x="28298" y="6973"/>
                      <a:pt x="28298" y="6973"/>
                    </a:cubicBezTo>
                    <a:lnTo>
                      <a:pt x="28285" y="6973"/>
                    </a:lnTo>
                    <a:cubicBezTo>
                      <a:pt x="22613" y="5303"/>
                      <a:pt x="16877" y="0"/>
                      <a:pt x="16877" y="0"/>
                    </a:cubicBezTo>
                    <a:close/>
                  </a:path>
                </a:pathLst>
              </a:custGeom>
              <a:solidFill>
                <a:srgbClr val="FCA6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rot="205075">
                <a:off x="-2029125" y="-3125793"/>
                <a:ext cx="166509" cy="313521"/>
              </a:xfrm>
              <a:custGeom>
                <a:avLst/>
                <a:gdLst/>
                <a:ahLst/>
                <a:cxnLst/>
                <a:rect l="l" t="t" r="r" b="b"/>
                <a:pathLst>
                  <a:path w="3587" h="6754" extrusionOk="0">
                    <a:moveTo>
                      <a:pt x="1623" y="0"/>
                    </a:moveTo>
                    <a:cubicBezTo>
                      <a:pt x="1244" y="0"/>
                      <a:pt x="951" y="104"/>
                      <a:pt x="935" y="111"/>
                    </a:cubicBezTo>
                    <a:cubicBezTo>
                      <a:pt x="573" y="247"/>
                      <a:pt x="714" y="735"/>
                      <a:pt x="1027" y="735"/>
                    </a:cubicBezTo>
                    <a:cubicBezTo>
                      <a:pt x="1066" y="735"/>
                      <a:pt x="1108" y="728"/>
                      <a:pt x="1152" y="711"/>
                    </a:cubicBezTo>
                    <a:cubicBezTo>
                      <a:pt x="1152" y="711"/>
                      <a:pt x="1359" y="641"/>
                      <a:pt x="1617" y="641"/>
                    </a:cubicBezTo>
                    <a:cubicBezTo>
                      <a:pt x="1774" y="641"/>
                      <a:pt x="1949" y="667"/>
                      <a:pt x="2108" y="749"/>
                    </a:cubicBezTo>
                    <a:cubicBezTo>
                      <a:pt x="2363" y="876"/>
                      <a:pt x="2541" y="1131"/>
                      <a:pt x="2643" y="1514"/>
                    </a:cubicBezTo>
                    <a:cubicBezTo>
                      <a:pt x="2873" y="2342"/>
                      <a:pt x="2465" y="3884"/>
                      <a:pt x="1713" y="5019"/>
                    </a:cubicBezTo>
                    <a:cubicBezTo>
                      <a:pt x="1292" y="5656"/>
                      <a:pt x="821" y="6064"/>
                      <a:pt x="426" y="6115"/>
                    </a:cubicBezTo>
                    <a:cubicBezTo>
                      <a:pt x="1" y="6140"/>
                      <a:pt x="41" y="6753"/>
                      <a:pt x="440" y="6753"/>
                    </a:cubicBezTo>
                    <a:cubicBezTo>
                      <a:pt x="447" y="6753"/>
                      <a:pt x="456" y="6753"/>
                      <a:pt x="464" y="6752"/>
                    </a:cubicBezTo>
                    <a:lnTo>
                      <a:pt x="515" y="6752"/>
                    </a:lnTo>
                    <a:cubicBezTo>
                      <a:pt x="1267" y="6638"/>
                      <a:pt x="1879" y="5937"/>
                      <a:pt x="2248" y="5363"/>
                    </a:cubicBezTo>
                    <a:cubicBezTo>
                      <a:pt x="3000" y="4241"/>
                      <a:pt x="3587" y="2495"/>
                      <a:pt x="3268" y="1335"/>
                    </a:cubicBezTo>
                    <a:cubicBezTo>
                      <a:pt x="3115" y="787"/>
                      <a:pt x="2822" y="392"/>
                      <a:pt x="2401" y="175"/>
                    </a:cubicBezTo>
                    <a:cubicBezTo>
                      <a:pt x="2139" y="42"/>
                      <a:pt x="1864" y="0"/>
                      <a:pt x="16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rot="205075">
                <a:off x="-1393566" y="-2674848"/>
                <a:ext cx="207962" cy="300013"/>
              </a:xfrm>
              <a:custGeom>
                <a:avLst/>
                <a:gdLst/>
                <a:ahLst/>
                <a:cxnLst/>
                <a:rect l="l" t="t" r="r" b="b"/>
                <a:pathLst>
                  <a:path w="4480" h="6463" extrusionOk="0">
                    <a:moveTo>
                      <a:pt x="4072" y="0"/>
                    </a:moveTo>
                    <a:cubicBezTo>
                      <a:pt x="3893" y="0"/>
                      <a:pt x="3740" y="153"/>
                      <a:pt x="3753" y="332"/>
                    </a:cubicBezTo>
                    <a:cubicBezTo>
                      <a:pt x="3791" y="2142"/>
                      <a:pt x="3549" y="5188"/>
                      <a:pt x="2708" y="5660"/>
                    </a:cubicBezTo>
                    <a:cubicBezTo>
                      <a:pt x="2514" y="5770"/>
                      <a:pt x="2324" y="5815"/>
                      <a:pt x="2144" y="5815"/>
                    </a:cubicBezTo>
                    <a:cubicBezTo>
                      <a:pt x="1342" y="5815"/>
                      <a:pt x="725" y="4924"/>
                      <a:pt x="694" y="4882"/>
                    </a:cubicBezTo>
                    <a:cubicBezTo>
                      <a:pt x="623" y="4778"/>
                      <a:pt x="528" y="4734"/>
                      <a:pt x="435" y="4734"/>
                    </a:cubicBezTo>
                    <a:cubicBezTo>
                      <a:pt x="211" y="4734"/>
                      <a:pt x="0" y="4987"/>
                      <a:pt x="171" y="5239"/>
                    </a:cubicBezTo>
                    <a:cubicBezTo>
                      <a:pt x="503" y="5736"/>
                      <a:pt x="1255" y="6463"/>
                      <a:pt x="2147" y="6463"/>
                    </a:cubicBezTo>
                    <a:cubicBezTo>
                      <a:pt x="2453" y="6463"/>
                      <a:pt x="2746" y="6374"/>
                      <a:pt x="3014" y="6233"/>
                    </a:cubicBezTo>
                    <a:cubicBezTo>
                      <a:pt x="4480" y="5418"/>
                      <a:pt x="4403" y="842"/>
                      <a:pt x="4390" y="319"/>
                    </a:cubicBezTo>
                    <a:cubicBezTo>
                      <a:pt x="4390" y="141"/>
                      <a:pt x="4250" y="0"/>
                      <a:pt x="4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rot="205075">
                <a:off x="-1379307" y="-3012312"/>
                <a:ext cx="205548" cy="101660"/>
              </a:xfrm>
              <a:custGeom>
                <a:avLst/>
                <a:gdLst/>
                <a:ahLst/>
                <a:cxnLst/>
                <a:rect l="l" t="t" r="r" b="b"/>
                <a:pathLst>
                  <a:path w="4428" h="2190" extrusionOk="0">
                    <a:moveTo>
                      <a:pt x="1781" y="0"/>
                    </a:moveTo>
                    <a:cubicBezTo>
                      <a:pt x="576" y="0"/>
                      <a:pt x="0" y="653"/>
                      <a:pt x="489" y="1165"/>
                    </a:cubicBezTo>
                    <a:cubicBezTo>
                      <a:pt x="850" y="1542"/>
                      <a:pt x="2280" y="2190"/>
                      <a:pt x="3322" y="2190"/>
                    </a:cubicBezTo>
                    <a:cubicBezTo>
                      <a:pt x="3864" y="2190"/>
                      <a:pt x="4301" y="2014"/>
                      <a:pt x="4428" y="1535"/>
                    </a:cubicBezTo>
                    <a:cubicBezTo>
                      <a:pt x="4275" y="859"/>
                      <a:pt x="3752" y="222"/>
                      <a:pt x="2248" y="30"/>
                    </a:cubicBezTo>
                    <a:cubicBezTo>
                      <a:pt x="2084" y="10"/>
                      <a:pt x="1928" y="0"/>
                      <a:pt x="1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rot="205075">
                <a:off x="-1092827" y="-2860543"/>
                <a:ext cx="151515" cy="133504"/>
              </a:xfrm>
              <a:custGeom>
                <a:avLst/>
                <a:gdLst/>
                <a:ahLst/>
                <a:cxnLst/>
                <a:rect l="l" t="t" r="r" b="b"/>
                <a:pathLst>
                  <a:path w="3264" h="2876" extrusionOk="0">
                    <a:moveTo>
                      <a:pt x="1394" y="1"/>
                    </a:moveTo>
                    <a:cubicBezTo>
                      <a:pt x="1240" y="1"/>
                      <a:pt x="1089" y="32"/>
                      <a:pt x="944" y="83"/>
                    </a:cubicBezTo>
                    <a:cubicBezTo>
                      <a:pt x="1" y="1026"/>
                      <a:pt x="1785" y="2722"/>
                      <a:pt x="2384" y="2862"/>
                    </a:cubicBezTo>
                    <a:cubicBezTo>
                      <a:pt x="2424" y="2871"/>
                      <a:pt x="2463" y="2876"/>
                      <a:pt x="2500" y="2876"/>
                    </a:cubicBezTo>
                    <a:cubicBezTo>
                      <a:pt x="3022" y="2876"/>
                      <a:pt x="3263" y="1989"/>
                      <a:pt x="2716" y="1014"/>
                    </a:cubicBezTo>
                    <a:cubicBezTo>
                      <a:pt x="2276" y="246"/>
                      <a:pt x="1822" y="1"/>
                      <a:pt x="13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rot="205075">
                <a:off x="-1387191" y="-2813393"/>
                <a:ext cx="88802" cy="90612"/>
              </a:xfrm>
              <a:custGeom>
                <a:avLst/>
                <a:gdLst/>
                <a:ahLst/>
                <a:cxnLst/>
                <a:rect l="l" t="t" r="r" b="b"/>
                <a:pathLst>
                  <a:path w="1913" h="1952" extrusionOk="0">
                    <a:moveTo>
                      <a:pt x="1190" y="1"/>
                    </a:moveTo>
                    <a:cubicBezTo>
                      <a:pt x="879" y="1"/>
                      <a:pt x="531" y="219"/>
                      <a:pt x="306" y="575"/>
                    </a:cubicBezTo>
                    <a:cubicBezTo>
                      <a:pt x="0" y="1072"/>
                      <a:pt x="51" y="1646"/>
                      <a:pt x="421" y="1862"/>
                    </a:cubicBezTo>
                    <a:cubicBezTo>
                      <a:pt x="516" y="1923"/>
                      <a:pt x="623" y="1952"/>
                      <a:pt x="735" y="1952"/>
                    </a:cubicBezTo>
                    <a:cubicBezTo>
                      <a:pt x="1046" y="1952"/>
                      <a:pt x="1394" y="1734"/>
                      <a:pt x="1619" y="1378"/>
                    </a:cubicBezTo>
                    <a:cubicBezTo>
                      <a:pt x="1912" y="881"/>
                      <a:pt x="1861" y="307"/>
                      <a:pt x="1504" y="90"/>
                    </a:cubicBezTo>
                    <a:cubicBezTo>
                      <a:pt x="1409" y="30"/>
                      <a:pt x="1302" y="1"/>
                      <a:pt x="1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rot="205075">
                <a:off x="-1157970" y="-2661922"/>
                <a:ext cx="88802" cy="90937"/>
              </a:xfrm>
              <a:custGeom>
                <a:avLst/>
                <a:gdLst/>
                <a:ahLst/>
                <a:cxnLst/>
                <a:rect l="l" t="t" r="r" b="b"/>
                <a:pathLst>
                  <a:path w="1913" h="1959" extrusionOk="0">
                    <a:moveTo>
                      <a:pt x="1192" y="1"/>
                    </a:moveTo>
                    <a:cubicBezTo>
                      <a:pt x="878" y="1"/>
                      <a:pt x="522" y="215"/>
                      <a:pt x="306" y="582"/>
                    </a:cubicBezTo>
                    <a:cubicBezTo>
                      <a:pt x="0" y="1079"/>
                      <a:pt x="51" y="1652"/>
                      <a:pt x="408" y="1869"/>
                    </a:cubicBezTo>
                    <a:cubicBezTo>
                      <a:pt x="506" y="1930"/>
                      <a:pt x="616" y="1959"/>
                      <a:pt x="730" y="1959"/>
                    </a:cubicBezTo>
                    <a:cubicBezTo>
                      <a:pt x="1045" y="1959"/>
                      <a:pt x="1391" y="1740"/>
                      <a:pt x="1606" y="1385"/>
                    </a:cubicBezTo>
                    <a:cubicBezTo>
                      <a:pt x="1912" y="888"/>
                      <a:pt x="1861" y="314"/>
                      <a:pt x="1504" y="85"/>
                    </a:cubicBezTo>
                    <a:cubicBezTo>
                      <a:pt x="1411" y="28"/>
                      <a:pt x="1304" y="1"/>
                      <a:pt x="1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rot="205075">
                <a:off x="-1603318" y="-2482716"/>
                <a:ext cx="190833" cy="198214"/>
              </a:xfrm>
              <a:custGeom>
                <a:avLst/>
                <a:gdLst/>
                <a:ahLst/>
                <a:cxnLst/>
                <a:rect l="l" t="t" r="r" b="b"/>
                <a:pathLst>
                  <a:path w="4111" h="4270" extrusionOk="0">
                    <a:moveTo>
                      <a:pt x="642" y="0"/>
                    </a:moveTo>
                    <a:cubicBezTo>
                      <a:pt x="317" y="0"/>
                      <a:pt x="55" y="478"/>
                      <a:pt x="39" y="1169"/>
                    </a:cubicBezTo>
                    <a:cubicBezTo>
                      <a:pt x="1" y="2291"/>
                      <a:pt x="1301" y="3910"/>
                      <a:pt x="1964" y="4152"/>
                    </a:cubicBezTo>
                    <a:cubicBezTo>
                      <a:pt x="2172" y="4227"/>
                      <a:pt x="2468" y="4270"/>
                      <a:pt x="2766" y="4270"/>
                    </a:cubicBezTo>
                    <a:cubicBezTo>
                      <a:pt x="3433" y="4270"/>
                      <a:pt x="4111" y="4053"/>
                      <a:pt x="3838" y="3489"/>
                    </a:cubicBezTo>
                    <a:cubicBezTo>
                      <a:pt x="3838" y="3489"/>
                      <a:pt x="1798" y="1756"/>
                      <a:pt x="1275" y="621"/>
                    </a:cubicBezTo>
                    <a:cubicBezTo>
                      <a:pt x="1070" y="186"/>
                      <a:pt x="844" y="0"/>
                      <a:pt x="6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rot="205075">
                <a:off x="-2031398" y="-3014187"/>
                <a:ext cx="149287" cy="53847"/>
              </a:xfrm>
              <a:custGeom>
                <a:avLst/>
                <a:gdLst/>
                <a:ahLst/>
                <a:cxnLst/>
                <a:rect l="l" t="t" r="r" b="b"/>
                <a:pathLst>
                  <a:path w="3216" h="1160" extrusionOk="0">
                    <a:moveTo>
                      <a:pt x="1691" y="1"/>
                    </a:moveTo>
                    <a:cubicBezTo>
                      <a:pt x="1243" y="1"/>
                      <a:pt x="735" y="155"/>
                      <a:pt x="230" y="599"/>
                    </a:cubicBezTo>
                    <a:cubicBezTo>
                      <a:pt x="0" y="790"/>
                      <a:pt x="141" y="1159"/>
                      <a:pt x="434" y="1159"/>
                    </a:cubicBezTo>
                    <a:cubicBezTo>
                      <a:pt x="510" y="1159"/>
                      <a:pt x="587" y="1134"/>
                      <a:pt x="651" y="1083"/>
                    </a:cubicBezTo>
                    <a:cubicBezTo>
                      <a:pt x="1038" y="740"/>
                      <a:pt x="1401" y="631"/>
                      <a:pt x="1705" y="631"/>
                    </a:cubicBezTo>
                    <a:cubicBezTo>
                      <a:pt x="2179" y="631"/>
                      <a:pt x="2508" y="896"/>
                      <a:pt x="2562" y="943"/>
                    </a:cubicBezTo>
                    <a:cubicBezTo>
                      <a:pt x="2629" y="996"/>
                      <a:pt x="2699" y="1019"/>
                      <a:pt x="2765" y="1019"/>
                    </a:cubicBezTo>
                    <a:cubicBezTo>
                      <a:pt x="3016" y="1019"/>
                      <a:pt x="3215" y="693"/>
                      <a:pt x="2983" y="471"/>
                    </a:cubicBezTo>
                    <a:cubicBezTo>
                      <a:pt x="2733" y="250"/>
                      <a:pt x="2260" y="1"/>
                      <a:pt x="16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rot="205075">
                <a:off x="-2010178" y="-2431158"/>
                <a:ext cx="252664" cy="324894"/>
              </a:xfrm>
              <a:custGeom>
                <a:avLst/>
                <a:gdLst/>
                <a:ahLst/>
                <a:cxnLst/>
                <a:rect l="l" t="t" r="r" b="b"/>
                <a:pathLst>
                  <a:path w="5443" h="6999" extrusionOk="0">
                    <a:moveTo>
                      <a:pt x="0" y="1"/>
                    </a:moveTo>
                    <a:cubicBezTo>
                      <a:pt x="0" y="1"/>
                      <a:pt x="0" y="3111"/>
                      <a:pt x="1479" y="4832"/>
                    </a:cubicBezTo>
                    <a:cubicBezTo>
                      <a:pt x="2154" y="5597"/>
                      <a:pt x="2881" y="6323"/>
                      <a:pt x="3646" y="6999"/>
                    </a:cubicBezTo>
                    <a:cubicBezTo>
                      <a:pt x="4131" y="6302"/>
                      <a:pt x="4488" y="6051"/>
                      <a:pt x="4881" y="6051"/>
                    </a:cubicBezTo>
                    <a:cubicBezTo>
                      <a:pt x="5056" y="6051"/>
                      <a:pt x="5239" y="6100"/>
                      <a:pt x="5443" y="6183"/>
                    </a:cubicBezTo>
                    <a:cubicBezTo>
                      <a:pt x="4703" y="5788"/>
                      <a:pt x="4002" y="5316"/>
                      <a:pt x="3365" y="4781"/>
                    </a:cubicBezTo>
                    <a:cubicBezTo>
                      <a:pt x="791" y="2563"/>
                      <a:pt x="0" y="1"/>
                      <a:pt x="0" y="1"/>
                    </a:cubicBezTo>
                    <a:close/>
                  </a:path>
                </a:pathLst>
              </a:custGeom>
              <a:solidFill>
                <a:srgbClr val="FFA8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rot="205075">
                <a:off x="-1797724" y="-3369134"/>
                <a:ext cx="1010054" cy="586657"/>
              </a:xfrm>
              <a:custGeom>
                <a:avLst/>
                <a:gdLst/>
                <a:ahLst/>
                <a:cxnLst/>
                <a:rect l="l" t="t" r="r" b="b"/>
                <a:pathLst>
                  <a:path w="21759" h="12638" extrusionOk="0">
                    <a:moveTo>
                      <a:pt x="8958" y="0"/>
                    </a:moveTo>
                    <a:cubicBezTo>
                      <a:pt x="7170" y="0"/>
                      <a:pt x="5432" y="425"/>
                      <a:pt x="4181" y="1587"/>
                    </a:cubicBezTo>
                    <a:cubicBezTo>
                      <a:pt x="3646" y="2084"/>
                      <a:pt x="3505" y="2862"/>
                      <a:pt x="3072" y="3422"/>
                    </a:cubicBezTo>
                    <a:cubicBezTo>
                      <a:pt x="2090" y="4710"/>
                      <a:pt x="1211" y="5742"/>
                      <a:pt x="790" y="7361"/>
                    </a:cubicBezTo>
                    <a:cubicBezTo>
                      <a:pt x="548" y="8343"/>
                      <a:pt x="701" y="9388"/>
                      <a:pt x="535" y="10395"/>
                    </a:cubicBezTo>
                    <a:cubicBezTo>
                      <a:pt x="421" y="11109"/>
                      <a:pt x="51" y="11695"/>
                      <a:pt x="0" y="12421"/>
                    </a:cubicBezTo>
                    <a:cubicBezTo>
                      <a:pt x="290" y="12571"/>
                      <a:pt x="568" y="12638"/>
                      <a:pt x="829" y="12638"/>
                    </a:cubicBezTo>
                    <a:cubicBezTo>
                      <a:pt x="2258" y="12638"/>
                      <a:pt x="3161" y="10645"/>
                      <a:pt x="2460" y="9362"/>
                    </a:cubicBezTo>
                    <a:lnTo>
                      <a:pt x="2460" y="9362"/>
                    </a:lnTo>
                    <a:cubicBezTo>
                      <a:pt x="2911" y="9561"/>
                      <a:pt x="3375" y="9650"/>
                      <a:pt x="3837" y="9650"/>
                    </a:cubicBezTo>
                    <a:cubicBezTo>
                      <a:pt x="6313" y="9650"/>
                      <a:pt x="8753" y="7087"/>
                      <a:pt x="9075" y="5003"/>
                    </a:cubicBezTo>
                    <a:cubicBezTo>
                      <a:pt x="9657" y="6196"/>
                      <a:pt x="10423" y="6842"/>
                      <a:pt x="11475" y="6842"/>
                    </a:cubicBezTo>
                    <a:cubicBezTo>
                      <a:pt x="11806" y="6842"/>
                      <a:pt x="12165" y="6778"/>
                      <a:pt x="12555" y="6647"/>
                    </a:cubicBezTo>
                    <a:cubicBezTo>
                      <a:pt x="13842" y="8694"/>
                      <a:pt x="15536" y="9915"/>
                      <a:pt x="17796" y="9915"/>
                    </a:cubicBezTo>
                    <a:cubicBezTo>
                      <a:pt x="17999" y="9915"/>
                      <a:pt x="18206" y="9905"/>
                      <a:pt x="18419" y="9885"/>
                    </a:cubicBezTo>
                    <a:cubicBezTo>
                      <a:pt x="18670" y="10812"/>
                      <a:pt x="19271" y="11225"/>
                      <a:pt x="19891" y="11225"/>
                    </a:cubicBezTo>
                    <a:cubicBezTo>
                      <a:pt x="20686" y="11225"/>
                      <a:pt x="21511" y="10546"/>
                      <a:pt x="21669" y="9401"/>
                    </a:cubicBezTo>
                    <a:cubicBezTo>
                      <a:pt x="21758" y="8725"/>
                      <a:pt x="21299" y="7603"/>
                      <a:pt x="21057" y="7004"/>
                    </a:cubicBezTo>
                    <a:cubicBezTo>
                      <a:pt x="19974" y="4264"/>
                      <a:pt x="16749" y="1957"/>
                      <a:pt x="14072" y="975"/>
                    </a:cubicBezTo>
                    <a:cubicBezTo>
                      <a:pt x="12614" y="431"/>
                      <a:pt x="10760" y="0"/>
                      <a:pt x="8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rot="205075">
                <a:off x="-3383794" y="-2297305"/>
                <a:ext cx="664503" cy="1248468"/>
              </a:xfrm>
              <a:custGeom>
                <a:avLst/>
                <a:gdLst/>
                <a:ahLst/>
                <a:cxnLst/>
                <a:rect l="l" t="t" r="r" b="b"/>
                <a:pathLst>
                  <a:path w="14315" h="26895" extrusionOk="0">
                    <a:moveTo>
                      <a:pt x="11409" y="0"/>
                    </a:moveTo>
                    <a:cubicBezTo>
                      <a:pt x="11274" y="0"/>
                      <a:pt x="11141" y="136"/>
                      <a:pt x="11218" y="306"/>
                    </a:cubicBezTo>
                    <a:cubicBezTo>
                      <a:pt x="11243" y="357"/>
                      <a:pt x="13869" y="5685"/>
                      <a:pt x="12454" y="9496"/>
                    </a:cubicBezTo>
                    <a:cubicBezTo>
                      <a:pt x="11039" y="13358"/>
                      <a:pt x="192" y="26411"/>
                      <a:pt x="77" y="26551"/>
                    </a:cubicBezTo>
                    <a:cubicBezTo>
                      <a:pt x="1" y="26627"/>
                      <a:pt x="14" y="26768"/>
                      <a:pt x="103" y="26844"/>
                    </a:cubicBezTo>
                    <a:cubicBezTo>
                      <a:pt x="141" y="26870"/>
                      <a:pt x="192" y="26895"/>
                      <a:pt x="243" y="26895"/>
                    </a:cubicBezTo>
                    <a:cubicBezTo>
                      <a:pt x="294" y="26895"/>
                      <a:pt x="358" y="26870"/>
                      <a:pt x="396" y="26819"/>
                    </a:cubicBezTo>
                    <a:cubicBezTo>
                      <a:pt x="842" y="26283"/>
                      <a:pt x="11409" y="13575"/>
                      <a:pt x="12849" y="9636"/>
                    </a:cubicBezTo>
                    <a:cubicBezTo>
                      <a:pt x="14315" y="5660"/>
                      <a:pt x="11702" y="332"/>
                      <a:pt x="11587" y="115"/>
                    </a:cubicBezTo>
                    <a:cubicBezTo>
                      <a:pt x="11545" y="34"/>
                      <a:pt x="11477" y="0"/>
                      <a:pt x="114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rot="205075">
                <a:off x="-2162634" y="-1351878"/>
                <a:ext cx="362448" cy="207823"/>
              </a:xfrm>
              <a:custGeom>
                <a:avLst/>
                <a:gdLst/>
                <a:ahLst/>
                <a:cxnLst/>
                <a:rect l="l" t="t" r="r" b="b"/>
                <a:pathLst>
                  <a:path w="7808" h="4477" extrusionOk="0">
                    <a:moveTo>
                      <a:pt x="309" y="1"/>
                    </a:moveTo>
                    <a:cubicBezTo>
                      <a:pt x="142" y="1"/>
                      <a:pt x="1" y="231"/>
                      <a:pt x="173" y="372"/>
                    </a:cubicBezTo>
                    <a:cubicBezTo>
                      <a:pt x="364" y="538"/>
                      <a:pt x="4838" y="4426"/>
                      <a:pt x="7540" y="4476"/>
                    </a:cubicBezTo>
                    <a:lnTo>
                      <a:pt x="7553" y="4464"/>
                    </a:lnTo>
                    <a:cubicBezTo>
                      <a:pt x="7808" y="4438"/>
                      <a:pt x="7808" y="4069"/>
                      <a:pt x="7553" y="4043"/>
                    </a:cubicBezTo>
                    <a:cubicBezTo>
                      <a:pt x="4991" y="4005"/>
                      <a:pt x="491" y="92"/>
                      <a:pt x="441" y="54"/>
                    </a:cubicBezTo>
                    <a:cubicBezTo>
                      <a:pt x="398" y="17"/>
                      <a:pt x="353" y="1"/>
                      <a:pt x="3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0" name="Google Shape;950;p40"/>
            <p:cNvGrpSpPr/>
            <p:nvPr/>
          </p:nvGrpSpPr>
          <p:grpSpPr>
            <a:xfrm>
              <a:off x="3665571" y="2729982"/>
              <a:ext cx="603205" cy="744477"/>
              <a:chOff x="7317341" y="3117397"/>
              <a:chExt cx="1490500" cy="1839578"/>
            </a:xfrm>
          </p:grpSpPr>
          <p:sp>
            <p:nvSpPr>
              <p:cNvPr id="951" name="Google Shape;951;p40"/>
              <p:cNvSpPr/>
              <p:nvPr/>
            </p:nvSpPr>
            <p:spPr>
              <a:xfrm>
                <a:off x="7457576" y="3119765"/>
                <a:ext cx="701174" cy="1439623"/>
              </a:xfrm>
              <a:custGeom>
                <a:avLst/>
                <a:gdLst/>
                <a:ahLst/>
                <a:cxnLst/>
                <a:rect l="l" t="t" r="r" b="b"/>
                <a:pathLst>
                  <a:path w="15105" h="31013" extrusionOk="0">
                    <a:moveTo>
                      <a:pt x="12237" y="1"/>
                    </a:moveTo>
                    <a:lnTo>
                      <a:pt x="12237" y="1"/>
                    </a:lnTo>
                    <a:cubicBezTo>
                      <a:pt x="12236" y="1"/>
                      <a:pt x="0" y="8987"/>
                      <a:pt x="1033" y="31012"/>
                    </a:cubicBezTo>
                    <a:cubicBezTo>
                      <a:pt x="15105" y="24423"/>
                      <a:pt x="12237" y="1"/>
                      <a:pt x="122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7495454" y="3117397"/>
                <a:ext cx="539632" cy="1404112"/>
              </a:xfrm>
              <a:custGeom>
                <a:avLst/>
                <a:gdLst/>
                <a:ahLst/>
                <a:cxnLst/>
                <a:rect l="l" t="t" r="r" b="b"/>
                <a:pathLst>
                  <a:path w="11625" h="30248" extrusionOk="0">
                    <a:moveTo>
                      <a:pt x="11217" y="1"/>
                    </a:moveTo>
                    <a:cubicBezTo>
                      <a:pt x="7113" y="14710"/>
                      <a:pt x="64" y="29929"/>
                      <a:pt x="0" y="30069"/>
                    </a:cubicBezTo>
                    <a:lnTo>
                      <a:pt x="383" y="30248"/>
                    </a:lnTo>
                    <a:cubicBezTo>
                      <a:pt x="446" y="30095"/>
                      <a:pt x="7508" y="14850"/>
                      <a:pt x="11625" y="103"/>
                    </a:cubicBezTo>
                    <a:lnTo>
                      <a:pt x="112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7333913" y="4393530"/>
                <a:ext cx="1470400" cy="550309"/>
              </a:xfrm>
              <a:custGeom>
                <a:avLst/>
                <a:gdLst/>
                <a:ahLst/>
                <a:cxnLst/>
                <a:rect l="l" t="t" r="r" b="b"/>
                <a:pathLst>
                  <a:path w="31676" h="11855" extrusionOk="0">
                    <a:moveTo>
                      <a:pt x="25449" y="0"/>
                    </a:moveTo>
                    <a:cubicBezTo>
                      <a:pt x="19629" y="0"/>
                      <a:pt x="10306" y="1655"/>
                      <a:pt x="0" y="9907"/>
                    </a:cubicBezTo>
                    <a:cubicBezTo>
                      <a:pt x="2502" y="11290"/>
                      <a:pt x="5154" y="11855"/>
                      <a:pt x="7818" y="11855"/>
                    </a:cubicBezTo>
                    <a:cubicBezTo>
                      <a:pt x="19638" y="11855"/>
                      <a:pt x="31675" y="743"/>
                      <a:pt x="31675" y="743"/>
                    </a:cubicBezTo>
                    <a:cubicBezTo>
                      <a:pt x="31675" y="743"/>
                      <a:pt x="29348" y="0"/>
                      <a:pt x="254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7365293" y="4419107"/>
                <a:ext cx="1442548" cy="418383"/>
              </a:xfrm>
              <a:custGeom>
                <a:avLst/>
                <a:gdLst/>
                <a:ahLst/>
                <a:cxnLst/>
                <a:rect l="l" t="t" r="r" b="b"/>
                <a:pathLst>
                  <a:path w="31076" h="9013" extrusionOk="0">
                    <a:moveTo>
                      <a:pt x="30923" y="1"/>
                    </a:moveTo>
                    <a:cubicBezTo>
                      <a:pt x="16621" y="5329"/>
                      <a:pt x="153" y="8566"/>
                      <a:pt x="0" y="8604"/>
                    </a:cubicBezTo>
                    <a:lnTo>
                      <a:pt x="77" y="9012"/>
                    </a:lnTo>
                    <a:cubicBezTo>
                      <a:pt x="242" y="8987"/>
                      <a:pt x="16723" y="5736"/>
                      <a:pt x="31076" y="396"/>
                    </a:cubicBezTo>
                    <a:lnTo>
                      <a:pt x="30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7317341" y="3531000"/>
                <a:ext cx="1310019" cy="1425976"/>
              </a:xfrm>
              <a:custGeom>
                <a:avLst/>
                <a:gdLst/>
                <a:ahLst/>
                <a:cxnLst/>
                <a:rect l="l" t="t" r="r" b="b"/>
                <a:pathLst>
                  <a:path w="28221" h="30719" extrusionOk="0">
                    <a:moveTo>
                      <a:pt x="28221" y="0"/>
                    </a:moveTo>
                    <a:lnTo>
                      <a:pt x="28221" y="0"/>
                    </a:lnTo>
                    <a:cubicBezTo>
                      <a:pt x="28220" y="0"/>
                      <a:pt x="9560" y="4500"/>
                      <a:pt x="1" y="30719"/>
                    </a:cubicBezTo>
                    <a:cubicBezTo>
                      <a:pt x="19643" y="29916"/>
                      <a:pt x="28221" y="1"/>
                      <a:pt x="282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7329178" y="3525058"/>
                <a:ext cx="1305887" cy="1389908"/>
              </a:xfrm>
              <a:custGeom>
                <a:avLst/>
                <a:gdLst/>
                <a:ahLst/>
                <a:cxnLst/>
                <a:rect l="l" t="t" r="r" b="b"/>
                <a:pathLst>
                  <a:path w="28132" h="29942" extrusionOk="0">
                    <a:moveTo>
                      <a:pt x="27800" y="1"/>
                    </a:moveTo>
                    <a:cubicBezTo>
                      <a:pt x="15831" y="15169"/>
                      <a:pt x="153" y="29483"/>
                      <a:pt x="1" y="29636"/>
                    </a:cubicBezTo>
                    <a:lnTo>
                      <a:pt x="281" y="29942"/>
                    </a:lnTo>
                    <a:cubicBezTo>
                      <a:pt x="434" y="29802"/>
                      <a:pt x="16137" y="15462"/>
                      <a:pt x="28132" y="256"/>
                    </a:cubicBezTo>
                    <a:lnTo>
                      <a:pt x="278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40"/>
            <p:cNvGrpSpPr/>
            <p:nvPr/>
          </p:nvGrpSpPr>
          <p:grpSpPr>
            <a:xfrm>
              <a:off x="924097" y="1744991"/>
              <a:ext cx="3209062" cy="1913258"/>
              <a:chOff x="1496923" y="1005102"/>
              <a:chExt cx="6813295" cy="4367173"/>
            </a:xfrm>
          </p:grpSpPr>
          <p:sp>
            <p:nvSpPr>
              <p:cNvPr id="958" name="Google Shape;958;p40"/>
              <p:cNvSpPr/>
              <p:nvPr/>
            </p:nvSpPr>
            <p:spPr>
              <a:xfrm>
                <a:off x="1496923" y="1005102"/>
                <a:ext cx="5806260" cy="3998062"/>
              </a:xfrm>
              <a:custGeom>
                <a:avLst/>
                <a:gdLst/>
                <a:ahLst/>
                <a:cxnLst/>
                <a:rect l="l" t="t" r="r" b="b"/>
                <a:pathLst>
                  <a:path w="125081" h="86128" extrusionOk="0">
                    <a:moveTo>
                      <a:pt x="7317" y="0"/>
                    </a:moveTo>
                    <a:cubicBezTo>
                      <a:pt x="3264" y="0"/>
                      <a:pt x="1" y="3085"/>
                      <a:pt x="13" y="6896"/>
                    </a:cubicBezTo>
                    <a:lnTo>
                      <a:pt x="39" y="79219"/>
                    </a:lnTo>
                    <a:cubicBezTo>
                      <a:pt x="39" y="83030"/>
                      <a:pt x="3315" y="86127"/>
                      <a:pt x="7355" y="86127"/>
                    </a:cubicBezTo>
                    <a:lnTo>
                      <a:pt x="117777" y="86127"/>
                    </a:lnTo>
                    <a:cubicBezTo>
                      <a:pt x="121805" y="86127"/>
                      <a:pt x="125081" y="83030"/>
                      <a:pt x="125081" y="79219"/>
                    </a:cubicBezTo>
                    <a:lnTo>
                      <a:pt x="125055" y="6896"/>
                    </a:lnTo>
                    <a:cubicBezTo>
                      <a:pt x="125055" y="3085"/>
                      <a:pt x="121779" y="0"/>
                      <a:pt x="117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1681535" y="1005102"/>
                <a:ext cx="5806260" cy="3998062"/>
              </a:xfrm>
              <a:custGeom>
                <a:avLst/>
                <a:gdLst/>
                <a:ahLst/>
                <a:cxnLst/>
                <a:rect l="l" t="t" r="r" b="b"/>
                <a:pathLst>
                  <a:path w="125081" h="86128" extrusionOk="0">
                    <a:moveTo>
                      <a:pt x="7317" y="0"/>
                    </a:moveTo>
                    <a:cubicBezTo>
                      <a:pt x="3276" y="0"/>
                      <a:pt x="1" y="3085"/>
                      <a:pt x="1" y="6896"/>
                    </a:cubicBezTo>
                    <a:lnTo>
                      <a:pt x="39" y="79219"/>
                    </a:lnTo>
                    <a:cubicBezTo>
                      <a:pt x="39" y="83030"/>
                      <a:pt x="3315" y="86127"/>
                      <a:pt x="7355" y="86127"/>
                    </a:cubicBezTo>
                    <a:lnTo>
                      <a:pt x="117764" y="86127"/>
                    </a:lnTo>
                    <a:cubicBezTo>
                      <a:pt x="121805" y="86127"/>
                      <a:pt x="125081" y="83030"/>
                      <a:pt x="125081" y="79219"/>
                    </a:cubicBezTo>
                    <a:lnTo>
                      <a:pt x="125042" y="6896"/>
                    </a:lnTo>
                    <a:cubicBezTo>
                      <a:pt x="125042" y="3085"/>
                      <a:pt x="121766" y="0"/>
                      <a:pt x="1177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a:off x="1847208" y="1170171"/>
                <a:ext cx="5475518" cy="3667319"/>
              </a:xfrm>
              <a:custGeom>
                <a:avLst/>
                <a:gdLst/>
                <a:ahLst/>
                <a:cxnLst/>
                <a:rect l="l" t="t" r="r" b="b"/>
                <a:pathLst>
                  <a:path w="117956" h="79003" extrusionOk="0">
                    <a:moveTo>
                      <a:pt x="3646" y="0"/>
                    </a:moveTo>
                    <a:cubicBezTo>
                      <a:pt x="1556" y="0"/>
                      <a:pt x="1" y="1568"/>
                      <a:pt x="1" y="3646"/>
                    </a:cubicBezTo>
                    <a:lnTo>
                      <a:pt x="26" y="75357"/>
                    </a:lnTo>
                    <a:cubicBezTo>
                      <a:pt x="26" y="77434"/>
                      <a:pt x="1594" y="79002"/>
                      <a:pt x="3672" y="79002"/>
                    </a:cubicBezTo>
                    <a:lnTo>
                      <a:pt x="114310" y="79002"/>
                    </a:lnTo>
                    <a:cubicBezTo>
                      <a:pt x="116387" y="79002"/>
                      <a:pt x="117955" y="77434"/>
                      <a:pt x="117955" y="75357"/>
                    </a:cubicBezTo>
                    <a:lnTo>
                      <a:pt x="117917" y="3659"/>
                    </a:lnTo>
                    <a:cubicBezTo>
                      <a:pt x="117917" y="1581"/>
                      <a:pt x="116349" y="13"/>
                      <a:pt x="114272" y="13"/>
                    </a:cubicBezTo>
                    <a:lnTo>
                      <a:pt x="36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1657257" y="1812160"/>
                <a:ext cx="1904334" cy="3200520"/>
              </a:xfrm>
              <a:custGeom>
                <a:avLst/>
                <a:gdLst/>
                <a:ahLst/>
                <a:cxnLst/>
                <a:rect l="l" t="t" r="r" b="b"/>
                <a:pathLst>
                  <a:path w="41024" h="68947" extrusionOk="0">
                    <a:moveTo>
                      <a:pt x="224" y="0"/>
                    </a:moveTo>
                    <a:cubicBezTo>
                      <a:pt x="113" y="0"/>
                      <a:pt x="1" y="77"/>
                      <a:pt x="14" y="230"/>
                    </a:cubicBezTo>
                    <a:lnTo>
                      <a:pt x="14" y="61272"/>
                    </a:lnTo>
                    <a:cubicBezTo>
                      <a:pt x="14" y="65504"/>
                      <a:pt x="3443" y="68945"/>
                      <a:pt x="7687" y="68945"/>
                    </a:cubicBezTo>
                    <a:lnTo>
                      <a:pt x="40726" y="68945"/>
                    </a:lnTo>
                    <a:cubicBezTo>
                      <a:pt x="40734" y="68946"/>
                      <a:pt x="40741" y="68946"/>
                      <a:pt x="40749" y="68946"/>
                    </a:cubicBezTo>
                    <a:cubicBezTo>
                      <a:pt x="41020" y="68946"/>
                      <a:pt x="41024" y="68535"/>
                      <a:pt x="40760" y="68535"/>
                    </a:cubicBezTo>
                    <a:cubicBezTo>
                      <a:pt x="40749" y="68535"/>
                      <a:pt x="40738" y="68536"/>
                      <a:pt x="40726" y="68537"/>
                    </a:cubicBezTo>
                    <a:lnTo>
                      <a:pt x="7687" y="68537"/>
                    </a:lnTo>
                    <a:cubicBezTo>
                      <a:pt x="3685" y="68525"/>
                      <a:pt x="434" y="65274"/>
                      <a:pt x="434" y="61272"/>
                    </a:cubicBezTo>
                    <a:lnTo>
                      <a:pt x="434" y="230"/>
                    </a:lnTo>
                    <a:cubicBezTo>
                      <a:pt x="447" y="77"/>
                      <a:pt x="336" y="0"/>
                      <a:pt x="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1842473" y="3931558"/>
                <a:ext cx="4434735" cy="910064"/>
              </a:xfrm>
              <a:custGeom>
                <a:avLst/>
                <a:gdLst/>
                <a:ahLst/>
                <a:cxnLst/>
                <a:rect l="l" t="t" r="r" b="b"/>
                <a:pathLst>
                  <a:path w="95535" h="19605" extrusionOk="0">
                    <a:moveTo>
                      <a:pt x="224" y="1"/>
                    </a:moveTo>
                    <a:cubicBezTo>
                      <a:pt x="112" y="1"/>
                      <a:pt x="1" y="77"/>
                      <a:pt x="13" y="230"/>
                    </a:cubicBezTo>
                    <a:lnTo>
                      <a:pt x="13" y="16035"/>
                    </a:lnTo>
                    <a:cubicBezTo>
                      <a:pt x="26" y="18011"/>
                      <a:pt x="1619" y="19604"/>
                      <a:pt x="3595" y="19604"/>
                    </a:cubicBezTo>
                    <a:lnTo>
                      <a:pt x="95280" y="19604"/>
                    </a:lnTo>
                    <a:cubicBezTo>
                      <a:pt x="95534" y="19579"/>
                      <a:pt x="95534" y="19209"/>
                      <a:pt x="95280" y="19184"/>
                    </a:cubicBezTo>
                    <a:lnTo>
                      <a:pt x="3595" y="19184"/>
                    </a:lnTo>
                    <a:cubicBezTo>
                      <a:pt x="1849" y="19184"/>
                      <a:pt x="434" y="17769"/>
                      <a:pt x="434" y="16035"/>
                    </a:cubicBezTo>
                    <a:lnTo>
                      <a:pt x="434" y="230"/>
                    </a:lnTo>
                    <a:cubicBezTo>
                      <a:pt x="447" y="77"/>
                      <a:pt x="335" y="1"/>
                      <a:pt x="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1683299" y="5011916"/>
                <a:ext cx="6306853" cy="360358"/>
              </a:xfrm>
              <a:custGeom>
                <a:avLst/>
                <a:gdLst/>
                <a:ahLst/>
                <a:cxnLst/>
                <a:rect l="l" t="t" r="r" b="b"/>
                <a:pathLst>
                  <a:path w="135865" h="7763" extrusionOk="0">
                    <a:moveTo>
                      <a:pt x="3916" y="0"/>
                    </a:moveTo>
                    <a:cubicBezTo>
                      <a:pt x="1760" y="0"/>
                      <a:pt x="14" y="1729"/>
                      <a:pt x="1" y="3888"/>
                    </a:cubicBezTo>
                    <a:cubicBezTo>
                      <a:pt x="13" y="6026"/>
                      <a:pt x="1747" y="7763"/>
                      <a:pt x="3893" y="7763"/>
                    </a:cubicBezTo>
                    <a:cubicBezTo>
                      <a:pt x="3908" y="7763"/>
                      <a:pt x="3924" y="7763"/>
                      <a:pt x="3939" y="7763"/>
                    </a:cubicBezTo>
                    <a:lnTo>
                      <a:pt x="131913" y="7763"/>
                    </a:lnTo>
                    <a:cubicBezTo>
                      <a:pt x="131928" y="7763"/>
                      <a:pt x="131944" y="7763"/>
                      <a:pt x="131960" y="7763"/>
                    </a:cubicBezTo>
                    <a:cubicBezTo>
                      <a:pt x="134105" y="7763"/>
                      <a:pt x="135839" y="6026"/>
                      <a:pt x="135864" y="3888"/>
                    </a:cubicBezTo>
                    <a:cubicBezTo>
                      <a:pt x="135839" y="1729"/>
                      <a:pt x="134093" y="0"/>
                      <a:pt x="131937" y="0"/>
                    </a:cubicBezTo>
                    <a:cubicBezTo>
                      <a:pt x="131929" y="0"/>
                      <a:pt x="131921" y="0"/>
                      <a:pt x="131913" y="0"/>
                    </a:cubicBezTo>
                    <a:lnTo>
                      <a:pt x="3939" y="0"/>
                    </a:lnTo>
                    <a:cubicBezTo>
                      <a:pt x="3932" y="0"/>
                      <a:pt x="3924" y="0"/>
                      <a:pt x="39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3686740" y="5011916"/>
                <a:ext cx="4623478" cy="360358"/>
              </a:xfrm>
              <a:custGeom>
                <a:avLst/>
                <a:gdLst/>
                <a:ahLst/>
                <a:cxnLst/>
                <a:rect l="l" t="t" r="r" b="b"/>
                <a:pathLst>
                  <a:path w="99601" h="7763" extrusionOk="0">
                    <a:moveTo>
                      <a:pt x="2525" y="0"/>
                    </a:moveTo>
                    <a:cubicBezTo>
                      <a:pt x="1135" y="0"/>
                      <a:pt x="1" y="1734"/>
                      <a:pt x="1" y="3888"/>
                    </a:cubicBezTo>
                    <a:cubicBezTo>
                      <a:pt x="14" y="6029"/>
                      <a:pt x="1135" y="7763"/>
                      <a:pt x="2525" y="7763"/>
                    </a:cubicBezTo>
                    <a:lnTo>
                      <a:pt x="97077" y="7763"/>
                    </a:lnTo>
                    <a:cubicBezTo>
                      <a:pt x="98467" y="7763"/>
                      <a:pt x="99601" y="6029"/>
                      <a:pt x="99601" y="3888"/>
                    </a:cubicBezTo>
                    <a:cubicBezTo>
                      <a:pt x="99601" y="1734"/>
                      <a:pt x="98467" y="0"/>
                      <a:pt x="97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2034791" y="5133769"/>
                <a:ext cx="402972" cy="100639"/>
              </a:xfrm>
              <a:custGeom>
                <a:avLst/>
                <a:gdLst/>
                <a:ahLst/>
                <a:cxnLst/>
                <a:rect l="l" t="t" r="r" b="b"/>
                <a:pathLst>
                  <a:path w="8681" h="2168" extrusionOk="0">
                    <a:moveTo>
                      <a:pt x="0" y="1"/>
                    </a:moveTo>
                    <a:lnTo>
                      <a:pt x="0" y="2168"/>
                    </a:lnTo>
                    <a:lnTo>
                      <a:pt x="8680" y="2168"/>
                    </a:lnTo>
                    <a:lnTo>
                      <a:pt x="86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2583847" y="5133769"/>
                <a:ext cx="403575" cy="100639"/>
              </a:xfrm>
              <a:custGeom>
                <a:avLst/>
                <a:gdLst/>
                <a:ahLst/>
                <a:cxnLst/>
                <a:rect l="l" t="t" r="r" b="b"/>
                <a:pathLst>
                  <a:path w="8694" h="2168" extrusionOk="0">
                    <a:moveTo>
                      <a:pt x="1" y="1"/>
                    </a:moveTo>
                    <a:lnTo>
                      <a:pt x="1" y="2168"/>
                    </a:lnTo>
                    <a:lnTo>
                      <a:pt x="8694" y="2168"/>
                    </a:lnTo>
                    <a:lnTo>
                      <a:pt x="86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7" name="Google Shape;967;p40"/>
            <p:cNvGrpSpPr/>
            <p:nvPr/>
          </p:nvGrpSpPr>
          <p:grpSpPr>
            <a:xfrm>
              <a:off x="2360854" y="1337951"/>
              <a:ext cx="761462" cy="1187146"/>
              <a:chOff x="-1920691" y="-1903546"/>
              <a:chExt cx="1881547" cy="2933399"/>
            </a:xfrm>
          </p:grpSpPr>
          <p:sp>
            <p:nvSpPr>
              <p:cNvPr id="968" name="Google Shape;968;p40"/>
              <p:cNvSpPr/>
              <p:nvPr/>
            </p:nvSpPr>
            <p:spPr>
              <a:xfrm rot="205075">
                <a:off x="-1282381" y="-29894"/>
                <a:ext cx="744949" cy="1038463"/>
              </a:xfrm>
              <a:custGeom>
                <a:avLst/>
                <a:gdLst/>
                <a:ahLst/>
                <a:cxnLst/>
                <a:rect l="l" t="t" r="r" b="b"/>
                <a:pathLst>
                  <a:path w="16048" h="22371" extrusionOk="0">
                    <a:moveTo>
                      <a:pt x="8642" y="1"/>
                    </a:moveTo>
                    <a:cubicBezTo>
                      <a:pt x="8642" y="1"/>
                      <a:pt x="7776" y="3544"/>
                      <a:pt x="7240" y="3773"/>
                    </a:cubicBezTo>
                    <a:cubicBezTo>
                      <a:pt x="6692" y="4003"/>
                      <a:pt x="4882" y="5736"/>
                      <a:pt x="3888" y="6960"/>
                    </a:cubicBezTo>
                    <a:cubicBezTo>
                      <a:pt x="2906" y="8171"/>
                      <a:pt x="0" y="10389"/>
                      <a:pt x="497" y="11753"/>
                    </a:cubicBezTo>
                    <a:cubicBezTo>
                      <a:pt x="666" y="12211"/>
                      <a:pt x="986" y="12421"/>
                      <a:pt x="1395" y="12421"/>
                    </a:cubicBezTo>
                    <a:cubicBezTo>
                      <a:pt x="2191" y="12421"/>
                      <a:pt x="3328" y="11622"/>
                      <a:pt x="4347" y="10300"/>
                    </a:cubicBezTo>
                    <a:lnTo>
                      <a:pt x="4347" y="10300"/>
                    </a:lnTo>
                    <a:cubicBezTo>
                      <a:pt x="2766" y="14187"/>
                      <a:pt x="1135" y="19668"/>
                      <a:pt x="2129" y="20382"/>
                    </a:cubicBezTo>
                    <a:cubicBezTo>
                      <a:pt x="2197" y="20431"/>
                      <a:pt x="2269" y="20453"/>
                      <a:pt x="2346" y="20453"/>
                    </a:cubicBezTo>
                    <a:cubicBezTo>
                      <a:pt x="3401" y="20453"/>
                      <a:pt x="5261" y="16175"/>
                      <a:pt x="5915" y="15118"/>
                    </a:cubicBezTo>
                    <a:cubicBezTo>
                      <a:pt x="5966" y="15034"/>
                      <a:pt x="5998" y="14995"/>
                      <a:pt x="6014" y="14995"/>
                    </a:cubicBezTo>
                    <a:cubicBezTo>
                      <a:pt x="6206" y="14995"/>
                      <a:pt x="3752" y="21148"/>
                      <a:pt x="4283" y="22128"/>
                    </a:cubicBezTo>
                    <a:cubicBezTo>
                      <a:pt x="4372" y="22292"/>
                      <a:pt x="4490" y="22371"/>
                      <a:pt x="4634" y="22371"/>
                    </a:cubicBezTo>
                    <a:cubicBezTo>
                      <a:pt x="5420" y="22371"/>
                      <a:pt x="6959" y="20016"/>
                      <a:pt x="8489" y="16278"/>
                    </a:cubicBezTo>
                    <a:cubicBezTo>
                      <a:pt x="8557" y="16185"/>
                      <a:pt x="8602" y="16143"/>
                      <a:pt x="8628" y="16143"/>
                    </a:cubicBezTo>
                    <a:cubicBezTo>
                      <a:pt x="8914" y="16143"/>
                      <a:pt x="6988" y="21160"/>
                      <a:pt x="7852" y="21720"/>
                    </a:cubicBezTo>
                    <a:cubicBezTo>
                      <a:pt x="7914" y="21759"/>
                      <a:pt x="7978" y="21778"/>
                      <a:pt x="8044" y="21778"/>
                    </a:cubicBezTo>
                    <a:cubicBezTo>
                      <a:pt x="8995" y="21778"/>
                      <a:pt x="10312" y="17958"/>
                      <a:pt x="10860" y="16647"/>
                    </a:cubicBezTo>
                    <a:cubicBezTo>
                      <a:pt x="10938" y="16463"/>
                      <a:pt x="10986" y="16381"/>
                      <a:pt x="11011" y="16381"/>
                    </a:cubicBezTo>
                    <a:cubicBezTo>
                      <a:pt x="11175" y="16381"/>
                      <a:pt x="10374" y="19830"/>
                      <a:pt x="10695" y="20471"/>
                    </a:cubicBezTo>
                    <a:cubicBezTo>
                      <a:pt x="10814" y="20709"/>
                      <a:pt x="10997" y="20834"/>
                      <a:pt x="11218" y="20834"/>
                    </a:cubicBezTo>
                    <a:cubicBezTo>
                      <a:pt x="11684" y="20834"/>
                      <a:pt x="12313" y="20283"/>
                      <a:pt x="12849" y="19082"/>
                    </a:cubicBezTo>
                    <a:cubicBezTo>
                      <a:pt x="13626" y="17297"/>
                      <a:pt x="15615" y="11307"/>
                      <a:pt x="15538" y="9522"/>
                    </a:cubicBezTo>
                    <a:cubicBezTo>
                      <a:pt x="15462" y="7738"/>
                      <a:pt x="14977" y="6641"/>
                      <a:pt x="14977" y="6641"/>
                    </a:cubicBezTo>
                    <a:lnTo>
                      <a:pt x="16048" y="2078"/>
                    </a:lnTo>
                    <a:lnTo>
                      <a:pt x="8642" y="1"/>
                    </a:lnTo>
                    <a:close/>
                  </a:path>
                </a:pathLst>
              </a:custGeom>
              <a:solidFill>
                <a:srgbClr val="FCA6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rot="205075">
                <a:off x="-1076216" y="559854"/>
                <a:ext cx="100639" cy="220820"/>
              </a:xfrm>
              <a:custGeom>
                <a:avLst/>
                <a:gdLst/>
                <a:ahLst/>
                <a:cxnLst/>
                <a:rect l="l" t="t" r="r" b="b"/>
                <a:pathLst>
                  <a:path w="2168" h="4757" extrusionOk="0">
                    <a:moveTo>
                      <a:pt x="1817" y="0"/>
                    </a:moveTo>
                    <a:cubicBezTo>
                      <a:pt x="1683" y="0"/>
                      <a:pt x="1556" y="84"/>
                      <a:pt x="1504" y="219"/>
                    </a:cubicBezTo>
                    <a:lnTo>
                      <a:pt x="77" y="4336"/>
                    </a:lnTo>
                    <a:cubicBezTo>
                      <a:pt x="0" y="4540"/>
                      <a:pt x="153" y="4756"/>
                      <a:pt x="370" y="4756"/>
                    </a:cubicBezTo>
                    <a:cubicBezTo>
                      <a:pt x="510" y="4756"/>
                      <a:pt x="625" y="4667"/>
                      <a:pt x="676" y="4540"/>
                    </a:cubicBezTo>
                    <a:lnTo>
                      <a:pt x="2103" y="422"/>
                    </a:lnTo>
                    <a:cubicBezTo>
                      <a:pt x="2167" y="257"/>
                      <a:pt x="2078" y="78"/>
                      <a:pt x="1912" y="15"/>
                    </a:cubicBezTo>
                    <a:cubicBezTo>
                      <a:pt x="1881" y="5"/>
                      <a:pt x="1849" y="0"/>
                      <a:pt x="18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rot="205075">
                <a:off x="-934964" y="632932"/>
                <a:ext cx="62389" cy="206616"/>
              </a:xfrm>
              <a:custGeom>
                <a:avLst/>
                <a:gdLst/>
                <a:ahLst/>
                <a:cxnLst/>
                <a:rect l="l" t="t" r="r" b="b"/>
                <a:pathLst>
                  <a:path w="1344" h="4451" extrusionOk="0">
                    <a:moveTo>
                      <a:pt x="981" y="0"/>
                    </a:moveTo>
                    <a:cubicBezTo>
                      <a:pt x="839" y="0"/>
                      <a:pt x="697" y="84"/>
                      <a:pt x="663" y="269"/>
                    </a:cubicBezTo>
                    <a:lnTo>
                      <a:pt x="26" y="4081"/>
                    </a:lnTo>
                    <a:cubicBezTo>
                      <a:pt x="0" y="4259"/>
                      <a:pt x="115" y="4425"/>
                      <a:pt x="293" y="4450"/>
                    </a:cubicBezTo>
                    <a:lnTo>
                      <a:pt x="344" y="4450"/>
                    </a:lnTo>
                    <a:cubicBezTo>
                      <a:pt x="497" y="4450"/>
                      <a:pt x="637" y="4335"/>
                      <a:pt x="663" y="4183"/>
                    </a:cubicBezTo>
                    <a:lnTo>
                      <a:pt x="1300" y="371"/>
                    </a:lnTo>
                    <a:cubicBezTo>
                      <a:pt x="1343" y="136"/>
                      <a:pt x="1162" y="0"/>
                      <a:pt x="9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rot="205075">
                <a:off x="-825149" y="639538"/>
                <a:ext cx="68702" cy="206755"/>
              </a:xfrm>
              <a:custGeom>
                <a:avLst/>
                <a:gdLst/>
                <a:ahLst/>
                <a:cxnLst/>
                <a:rect l="l" t="t" r="r" b="b"/>
                <a:pathLst>
                  <a:path w="1480" h="4454" extrusionOk="0">
                    <a:moveTo>
                      <a:pt x="1113" y="1"/>
                    </a:moveTo>
                    <a:cubicBezTo>
                      <a:pt x="977" y="1"/>
                      <a:pt x="842" y="80"/>
                      <a:pt x="804" y="260"/>
                    </a:cubicBezTo>
                    <a:lnTo>
                      <a:pt x="26" y="4071"/>
                    </a:lnTo>
                    <a:cubicBezTo>
                      <a:pt x="1" y="4249"/>
                      <a:pt x="103" y="4415"/>
                      <a:pt x="281" y="4453"/>
                    </a:cubicBezTo>
                    <a:lnTo>
                      <a:pt x="345" y="4453"/>
                    </a:lnTo>
                    <a:cubicBezTo>
                      <a:pt x="498" y="4453"/>
                      <a:pt x="625" y="4351"/>
                      <a:pt x="651" y="4198"/>
                    </a:cubicBezTo>
                    <a:lnTo>
                      <a:pt x="1429" y="387"/>
                    </a:lnTo>
                    <a:cubicBezTo>
                      <a:pt x="1480" y="146"/>
                      <a:pt x="1296" y="1"/>
                      <a:pt x="11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rot="205075">
                <a:off x="-1034396" y="542246"/>
                <a:ext cx="349079" cy="122781"/>
              </a:xfrm>
              <a:custGeom>
                <a:avLst/>
                <a:gdLst/>
                <a:ahLst/>
                <a:cxnLst/>
                <a:rect l="l" t="t" r="r" b="b"/>
                <a:pathLst>
                  <a:path w="7520" h="2645" extrusionOk="0">
                    <a:moveTo>
                      <a:pt x="442" y="0"/>
                    </a:moveTo>
                    <a:cubicBezTo>
                      <a:pt x="216" y="0"/>
                      <a:pt x="0" y="261"/>
                      <a:pt x="173" y="515"/>
                    </a:cubicBezTo>
                    <a:cubicBezTo>
                      <a:pt x="1537" y="2440"/>
                      <a:pt x="5106" y="2644"/>
                      <a:pt x="6520" y="2644"/>
                    </a:cubicBezTo>
                    <a:cubicBezTo>
                      <a:pt x="6852" y="2644"/>
                      <a:pt x="7056" y="2631"/>
                      <a:pt x="7107" y="2631"/>
                    </a:cubicBezTo>
                    <a:cubicBezTo>
                      <a:pt x="7519" y="2606"/>
                      <a:pt x="7490" y="1993"/>
                      <a:pt x="7093" y="1993"/>
                    </a:cubicBezTo>
                    <a:cubicBezTo>
                      <a:pt x="7085" y="1993"/>
                      <a:pt x="7077" y="1993"/>
                      <a:pt x="7068" y="1994"/>
                    </a:cubicBezTo>
                    <a:cubicBezTo>
                      <a:pt x="7059" y="1994"/>
                      <a:pt x="6880" y="2003"/>
                      <a:pt x="6585" y="2003"/>
                    </a:cubicBezTo>
                    <a:cubicBezTo>
                      <a:pt x="5314" y="2003"/>
                      <a:pt x="1896" y="1843"/>
                      <a:pt x="695" y="146"/>
                    </a:cubicBezTo>
                    <a:cubicBezTo>
                      <a:pt x="626" y="43"/>
                      <a:pt x="533" y="0"/>
                      <a:pt x="4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rot="205075">
                <a:off x="-1861249" y="-1852823"/>
                <a:ext cx="1762663" cy="2046661"/>
              </a:xfrm>
              <a:custGeom>
                <a:avLst/>
                <a:gdLst/>
                <a:ahLst/>
                <a:cxnLst/>
                <a:rect l="l" t="t" r="r" b="b"/>
                <a:pathLst>
                  <a:path w="37972" h="44090" extrusionOk="0">
                    <a:moveTo>
                      <a:pt x="1950" y="0"/>
                    </a:moveTo>
                    <a:lnTo>
                      <a:pt x="0" y="20535"/>
                    </a:lnTo>
                    <a:lnTo>
                      <a:pt x="12899" y="26283"/>
                    </a:lnTo>
                    <a:cubicBezTo>
                      <a:pt x="12899" y="26283"/>
                      <a:pt x="16430" y="35206"/>
                      <a:pt x="16889" y="36952"/>
                    </a:cubicBezTo>
                    <a:cubicBezTo>
                      <a:pt x="17348" y="38711"/>
                      <a:pt x="21669" y="39667"/>
                      <a:pt x="21669" y="39667"/>
                    </a:cubicBezTo>
                    <a:lnTo>
                      <a:pt x="20853" y="42369"/>
                    </a:lnTo>
                    <a:lnTo>
                      <a:pt x="30579" y="44090"/>
                    </a:lnTo>
                    <a:lnTo>
                      <a:pt x="31713" y="41120"/>
                    </a:lnTo>
                    <a:cubicBezTo>
                      <a:pt x="31713" y="41120"/>
                      <a:pt x="35715" y="39412"/>
                      <a:pt x="36302" y="34798"/>
                    </a:cubicBezTo>
                    <a:cubicBezTo>
                      <a:pt x="36901" y="30196"/>
                      <a:pt x="37972" y="18852"/>
                      <a:pt x="33625" y="15640"/>
                    </a:cubicBezTo>
                    <a:cubicBezTo>
                      <a:pt x="29278" y="12415"/>
                      <a:pt x="17692" y="8579"/>
                      <a:pt x="13103" y="6093"/>
                    </a:cubicBezTo>
                    <a:cubicBezTo>
                      <a:pt x="8515" y="3607"/>
                      <a:pt x="1950" y="0"/>
                      <a:pt x="19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rot="205075">
                <a:off x="-1237717" y="-925863"/>
                <a:ext cx="421773" cy="292168"/>
              </a:xfrm>
              <a:custGeom>
                <a:avLst/>
                <a:gdLst/>
                <a:ahLst/>
                <a:cxnLst/>
                <a:rect l="l" t="t" r="r" b="b"/>
                <a:pathLst>
                  <a:path w="9086" h="6294" extrusionOk="0">
                    <a:moveTo>
                      <a:pt x="7572" y="0"/>
                    </a:moveTo>
                    <a:cubicBezTo>
                      <a:pt x="2092" y="0"/>
                      <a:pt x="63" y="5954"/>
                      <a:pt x="39" y="6013"/>
                    </a:cubicBezTo>
                    <a:cubicBezTo>
                      <a:pt x="1" y="6128"/>
                      <a:pt x="64" y="6242"/>
                      <a:pt x="166" y="6281"/>
                    </a:cubicBezTo>
                    <a:cubicBezTo>
                      <a:pt x="192" y="6293"/>
                      <a:pt x="217" y="6293"/>
                      <a:pt x="243" y="6293"/>
                    </a:cubicBezTo>
                    <a:cubicBezTo>
                      <a:pt x="332" y="6293"/>
                      <a:pt x="408" y="6230"/>
                      <a:pt x="434" y="6153"/>
                    </a:cubicBezTo>
                    <a:cubicBezTo>
                      <a:pt x="458" y="6094"/>
                      <a:pt x="2391" y="416"/>
                      <a:pt x="7593" y="416"/>
                    </a:cubicBezTo>
                    <a:cubicBezTo>
                      <a:pt x="7964" y="416"/>
                      <a:pt x="8352" y="445"/>
                      <a:pt x="8757" y="507"/>
                    </a:cubicBezTo>
                    <a:cubicBezTo>
                      <a:pt x="8773" y="510"/>
                      <a:pt x="8789" y="511"/>
                      <a:pt x="8803" y="511"/>
                    </a:cubicBezTo>
                    <a:cubicBezTo>
                      <a:pt x="9044" y="511"/>
                      <a:pt x="9085" y="135"/>
                      <a:pt x="8821" y="99"/>
                    </a:cubicBezTo>
                    <a:cubicBezTo>
                      <a:pt x="8386" y="31"/>
                      <a:pt x="7970" y="0"/>
                      <a:pt x="75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rot="205075">
                <a:off x="-1751135" y="-1620887"/>
                <a:ext cx="194129" cy="667289"/>
              </a:xfrm>
              <a:custGeom>
                <a:avLst/>
                <a:gdLst/>
                <a:ahLst/>
                <a:cxnLst/>
                <a:rect l="l" t="t" r="r" b="b"/>
                <a:pathLst>
                  <a:path w="4182" h="14375" extrusionOk="0">
                    <a:moveTo>
                      <a:pt x="3961" y="0"/>
                    </a:moveTo>
                    <a:cubicBezTo>
                      <a:pt x="3863" y="0"/>
                      <a:pt x="3766" y="61"/>
                      <a:pt x="3760" y="188"/>
                    </a:cubicBezTo>
                    <a:cubicBezTo>
                      <a:pt x="3748" y="302"/>
                      <a:pt x="2855" y="10512"/>
                      <a:pt x="102" y="14030"/>
                    </a:cubicBezTo>
                    <a:cubicBezTo>
                      <a:pt x="0" y="14170"/>
                      <a:pt x="89" y="14361"/>
                      <a:pt x="268" y="14374"/>
                    </a:cubicBezTo>
                    <a:cubicBezTo>
                      <a:pt x="332" y="14374"/>
                      <a:pt x="395" y="14336"/>
                      <a:pt x="433" y="14285"/>
                    </a:cubicBezTo>
                    <a:cubicBezTo>
                      <a:pt x="3263" y="10678"/>
                      <a:pt x="4143" y="659"/>
                      <a:pt x="4168" y="226"/>
                    </a:cubicBezTo>
                    <a:cubicBezTo>
                      <a:pt x="4182" y="77"/>
                      <a:pt x="4070" y="0"/>
                      <a:pt x="39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0"/>
              <p:cNvSpPr/>
              <p:nvPr/>
            </p:nvSpPr>
            <p:spPr>
              <a:xfrm rot="205075">
                <a:off x="-870733" y="-13948"/>
                <a:ext cx="394988" cy="103331"/>
              </a:xfrm>
              <a:custGeom>
                <a:avLst/>
                <a:gdLst/>
                <a:ahLst/>
                <a:cxnLst/>
                <a:rect l="l" t="t" r="r" b="b"/>
                <a:pathLst>
                  <a:path w="8509" h="2226" extrusionOk="0">
                    <a:moveTo>
                      <a:pt x="293" y="1"/>
                    </a:moveTo>
                    <a:cubicBezTo>
                      <a:pt x="59" y="1"/>
                      <a:pt x="0" y="356"/>
                      <a:pt x="249" y="415"/>
                    </a:cubicBezTo>
                    <a:lnTo>
                      <a:pt x="8177" y="2225"/>
                    </a:lnTo>
                    <a:lnTo>
                      <a:pt x="8215" y="2225"/>
                    </a:lnTo>
                    <a:cubicBezTo>
                      <a:pt x="8470" y="2225"/>
                      <a:pt x="8508" y="1868"/>
                      <a:pt x="8266" y="1817"/>
                    </a:cubicBezTo>
                    <a:lnTo>
                      <a:pt x="351" y="7"/>
                    </a:lnTo>
                    <a:cubicBezTo>
                      <a:pt x="330" y="3"/>
                      <a:pt x="311" y="1"/>
                      <a:pt x="2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40"/>
            <p:cNvGrpSpPr/>
            <p:nvPr/>
          </p:nvGrpSpPr>
          <p:grpSpPr>
            <a:xfrm>
              <a:off x="1180852" y="1073790"/>
              <a:ext cx="1056168" cy="1304323"/>
              <a:chOff x="-4598291" y="-2556281"/>
              <a:chExt cx="2609755" cy="3222938"/>
            </a:xfrm>
          </p:grpSpPr>
          <p:grpSp>
            <p:nvGrpSpPr>
              <p:cNvPr id="978" name="Google Shape;978;p40"/>
              <p:cNvGrpSpPr/>
              <p:nvPr/>
            </p:nvGrpSpPr>
            <p:grpSpPr>
              <a:xfrm>
                <a:off x="-4598291" y="-2556281"/>
                <a:ext cx="2609755" cy="3222938"/>
                <a:chOff x="-4598291" y="-2556281"/>
                <a:chExt cx="2609755" cy="3222938"/>
              </a:xfrm>
            </p:grpSpPr>
            <p:grpSp>
              <p:nvGrpSpPr>
                <p:cNvPr id="979" name="Google Shape;979;p40"/>
                <p:cNvGrpSpPr/>
                <p:nvPr/>
              </p:nvGrpSpPr>
              <p:grpSpPr>
                <a:xfrm>
                  <a:off x="-3106526" y="-111444"/>
                  <a:ext cx="1117990" cy="778101"/>
                  <a:chOff x="-3106526" y="-111444"/>
                  <a:chExt cx="1117990" cy="778101"/>
                </a:xfrm>
              </p:grpSpPr>
              <p:sp>
                <p:nvSpPr>
                  <p:cNvPr id="980" name="Google Shape;980;p40"/>
                  <p:cNvSpPr/>
                  <p:nvPr/>
                </p:nvSpPr>
                <p:spPr>
                  <a:xfrm rot="205075">
                    <a:off x="-3086166" y="-79967"/>
                    <a:ext cx="1077271" cy="715148"/>
                  </a:xfrm>
                  <a:custGeom>
                    <a:avLst/>
                    <a:gdLst/>
                    <a:ahLst/>
                    <a:cxnLst/>
                    <a:rect l="l" t="t" r="r" b="b"/>
                    <a:pathLst>
                      <a:path w="23207" h="15406" extrusionOk="0">
                        <a:moveTo>
                          <a:pt x="3009" y="1"/>
                        </a:moveTo>
                        <a:lnTo>
                          <a:pt x="1" y="7075"/>
                        </a:lnTo>
                        <a:lnTo>
                          <a:pt x="4233" y="9089"/>
                        </a:lnTo>
                        <a:cubicBezTo>
                          <a:pt x="4233" y="9089"/>
                          <a:pt x="4793" y="10160"/>
                          <a:pt x="6132" y="11332"/>
                        </a:cubicBezTo>
                        <a:cubicBezTo>
                          <a:pt x="7470" y="12505"/>
                          <a:pt x="13384" y="14710"/>
                          <a:pt x="15258" y="15207"/>
                        </a:cubicBezTo>
                        <a:cubicBezTo>
                          <a:pt x="15768" y="15345"/>
                          <a:pt x="16206" y="15406"/>
                          <a:pt x="16566" y="15406"/>
                        </a:cubicBezTo>
                        <a:cubicBezTo>
                          <a:pt x="17537" y="15406"/>
                          <a:pt x="17944" y="14966"/>
                          <a:pt x="17693" y="14417"/>
                        </a:cubicBezTo>
                        <a:cubicBezTo>
                          <a:pt x="17382" y="13738"/>
                          <a:pt x="13930" y="12102"/>
                          <a:pt x="14336" y="12102"/>
                        </a:cubicBezTo>
                        <a:cubicBezTo>
                          <a:pt x="14380" y="12102"/>
                          <a:pt x="14468" y="12120"/>
                          <a:pt x="14608" y="12161"/>
                        </a:cubicBezTo>
                        <a:cubicBezTo>
                          <a:pt x="15692" y="12472"/>
                          <a:pt x="18295" y="13382"/>
                          <a:pt x="19629" y="13382"/>
                        </a:cubicBezTo>
                        <a:cubicBezTo>
                          <a:pt x="20100" y="13382"/>
                          <a:pt x="20413" y="13269"/>
                          <a:pt x="20446" y="12977"/>
                        </a:cubicBezTo>
                        <a:cubicBezTo>
                          <a:pt x="20571" y="11874"/>
                          <a:pt x="14647" y="10069"/>
                          <a:pt x="15744" y="10069"/>
                        </a:cubicBezTo>
                        <a:cubicBezTo>
                          <a:pt x="15762" y="10069"/>
                          <a:pt x="15783" y="10070"/>
                          <a:pt x="15806" y="10071"/>
                        </a:cubicBezTo>
                        <a:cubicBezTo>
                          <a:pt x="18340" y="10817"/>
                          <a:pt x="20411" y="11189"/>
                          <a:pt x="21678" y="11189"/>
                        </a:cubicBezTo>
                        <a:cubicBezTo>
                          <a:pt x="22707" y="11189"/>
                          <a:pt x="23206" y="10944"/>
                          <a:pt x="22995" y="10453"/>
                        </a:cubicBezTo>
                        <a:cubicBezTo>
                          <a:pt x="22541" y="9384"/>
                          <a:pt x="15705" y="7321"/>
                          <a:pt x="16396" y="7321"/>
                        </a:cubicBezTo>
                        <a:cubicBezTo>
                          <a:pt x="16422" y="7321"/>
                          <a:pt x="16459" y="7324"/>
                          <a:pt x="16507" y="7330"/>
                        </a:cubicBezTo>
                        <a:cubicBezTo>
                          <a:pt x="17435" y="7446"/>
                          <a:pt x="20209" y="8161"/>
                          <a:pt x="21814" y="8161"/>
                        </a:cubicBezTo>
                        <a:cubicBezTo>
                          <a:pt x="22503" y="8161"/>
                          <a:pt x="22976" y="8029"/>
                          <a:pt x="22995" y="7662"/>
                        </a:cubicBezTo>
                        <a:cubicBezTo>
                          <a:pt x="23059" y="6438"/>
                          <a:pt x="17769" y="4284"/>
                          <a:pt x="13741" y="3086"/>
                        </a:cubicBezTo>
                        <a:lnTo>
                          <a:pt x="13741" y="3086"/>
                        </a:lnTo>
                        <a:cubicBezTo>
                          <a:pt x="13808" y="3087"/>
                          <a:pt x="13875" y="3088"/>
                          <a:pt x="13941" y="3088"/>
                        </a:cubicBezTo>
                        <a:cubicBezTo>
                          <a:pt x="16357" y="3088"/>
                          <a:pt x="18004" y="2186"/>
                          <a:pt x="17272" y="995"/>
                        </a:cubicBezTo>
                        <a:cubicBezTo>
                          <a:pt x="16965" y="482"/>
                          <a:pt x="16173" y="331"/>
                          <a:pt x="15239" y="331"/>
                        </a:cubicBezTo>
                        <a:cubicBezTo>
                          <a:pt x="13923" y="331"/>
                          <a:pt x="12326" y="631"/>
                          <a:pt x="11409" y="638"/>
                        </a:cubicBezTo>
                        <a:cubicBezTo>
                          <a:pt x="9841" y="651"/>
                          <a:pt x="7355" y="982"/>
                          <a:pt x="6833" y="1263"/>
                        </a:cubicBezTo>
                        <a:cubicBezTo>
                          <a:pt x="6789" y="1286"/>
                          <a:pt x="6726" y="1297"/>
                          <a:pt x="6648" y="1297"/>
                        </a:cubicBezTo>
                        <a:cubicBezTo>
                          <a:pt x="5783" y="1297"/>
                          <a:pt x="3009" y="1"/>
                          <a:pt x="3009" y="1"/>
                        </a:cubicBezTo>
                        <a:close/>
                      </a:path>
                    </a:pathLst>
                  </a:custGeom>
                  <a:solidFill>
                    <a:srgbClr val="FCA6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rot="205075">
                    <a:off x="-2505158" y="452239"/>
                    <a:ext cx="194082" cy="91308"/>
                  </a:xfrm>
                  <a:custGeom>
                    <a:avLst/>
                    <a:gdLst/>
                    <a:ahLst/>
                    <a:cxnLst/>
                    <a:rect l="l" t="t" r="r" b="b"/>
                    <a:pathLst>
                      <a:path w="4181" h="1967" extrusionOk="0">
                        <a:moveTo>
                          <a:pt x="456" y="0"/>
                        </a:moveTo>
                        <a:cubicBezTo>
                          <a:pt x="147" y="0"/>
                          <a:pt x="0" y="482"/>
                          <a:pt x="348" y="628"/>
                        </a:cubicBezTo>
                        <a:lnTo>
                          <a:pt x="3611" y="1954"/>
                        </a:lnTo>
                        <a:cubicBezTo>
                          <a:pt x="3650" y="1966"/>
                          <a:pt x="3688" y="1966"/>
                          <a:pt x="3726" y="1966"/>
                        </a:cubicBezTo>
                        <a:cubicBezTo>
                          <a:pt x="3731" y="1967"/>
                          <a:pt x="3735" y="1967"/>
                          <a:pt x="3739" y="1967"/>
                        </a:cubicBezTo>
                        <a:cubicBezTo>
                          <a:pt x="4085" y="1967"/>
                          <a:pt x="4181" y="1480"/>
                          <a:pt x="3853" y="1355"/>
                        </a:cubicBezTo>
                        <a:lnTo>
                          <a:pt x="590" y="29"/>
                        </a:lnTo>
                        <a:cubicBezTo>
                          <a:pt x="543" y="9"/>
                          <a:pt x="498" y="0"/>
                          <a:pt x="4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rot="205075">
                    <a:off x="-2426677" y="355745"/>
                    <a:ext cx="184381" cy="111547"/>
                  </a:xfrm>
                  <a:custGeom>
                    <a:avLst/>
                    <a:gdLst/>
                    <a:ahLst/>
                    <a:cxnLst/>
                    <a:rect l="l" t="t" r="r" b="b"/>
                    <a:pathLst>
                      <a:path w="3972" h="2403" extrusionOk="0">
                        <a:moveTo>
                          <a:pt x="469" y="0"/>
                        </a:moveTo>
                        <a:cubicBezTo>
                          <a:pt x="181" y="0"/>
                          <a:pt x="0" y="422"/>
                          <a:pt x="314" y="606"/>
                        </a:cubicBezTo>
                        <a:lnTo>
                          <a:pt x="3373" y="2352"/>
                        </a:lnTo>
                        <a:cubicBezTo>
                          <a:pt x="3411" y="2377"/>
                          <a:pt x="3475" y="2403"/>
                          <a:pt x="3526" y="2403"/>
                        </a:cubicBezTo>
                        <a:cubicBezTo>
                          <a:pt x="3857" y="2403"/>
                          <a:pt x="3972" y="1970"/>
                          <a:pt x="3691" y="1804"/>
                        </a:cubicBezTo>
                        <a:lnTo>
                          <a:pt x="632" y="45"/>
                        </a:lnTo>
                        <a:cubicBezTo>
                          <a:pt x="576" y="14"/>
                          <a:pt x="521" y="0"/>
                          <a:pt x="4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rot="205075">
                    <a:off x="-2408776" y="241729"/>
                    <a:ext cx="233725" cy="84113"/>
                  </a:xfrm>
                  <a:custGeom>
                    <a:avLst/>
                    <a:gdLst/>
                    <a:ahLst/>
                    <a:cxnLst/>
                    <a:rect l="l" t="t" r="r" b="b"/>
                    <a:pathLst>
                      <a:path w="5035" h="1812" extrusionOk="0">
                        <a:moveTo>
                          <a:pt x="451" y="0"/>
                        </a:moveTo>
                        <a:cubicBezTo>
                          <a:pt x="108" y="0"/>
                          <a:pt x="1" y="521"/>
                          <a:pt x="374" y="626"/>
                        </a:cubicBezTo>
                        <a:lnTo>
                          <a:pt x="4491" y="1799"/>
                        </a:lnTo>
                        <a:cubicBezTo>
                          <a:pt x="4517" y="1812"/>
                          <a:pt x="4555" y="1812"/>
                          <a:pt x="4580" y="1812"/>
                        </a:cubicBezTo>
                        <a:cubicBezTo>
                          <a:pt x="4585" y="1812"/>
                          <a:pt x="4589" y="1812"/>
                          <a:pt x="4593" y="1812"/>
                        </a:cubicBezTo>
                        <a:cubicBezTo>
                          <a:pt x="4964" y="1812"/>
                          <a:pt x="5035" y="1275"/>
                          <a:pt x="4669" y="1187"/>
                        </a:cubicBezTo>
                        <a:lnTo>
                          <a:pt x="552" y="14"/>
                        </a:lnTo>
                        <a:cubicBezTo>
                          <a:pt x="517" y="5"/>
                          <a:pt x="483" y="0"/>
                          <a:pt x="4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rot="205075">
                    <a:off x="-2523335" y="172853"/>
                    <a:ext cx="151515" cy="330789"/>
                  </a:xfrm>
                  <a:custGeom>
                    <a:avLst/>
                    <a:gdLst/>
                    <a:ahLst/>
                    <a:cxnLst/>
                    <a:rect l="l" t="t" r="r" b="b"/>
                    <a:pathLst>
                      <a:path w="3264" h="7126" extrusionOk="0">
                        <a:moveTo>
                          <a:pt x="2944" y="0"/>
                        </a:moveTo>
                        <a:cubicBezTo>
                          <a:pt x="2766" y="0"/>
                          <a:pt x="2626" y="140"/>
                          <a:pt x="2613" y="319"/>
                        </a:cubicBezTo>
                        <a:cubicBezTo>
                          <a:pt x="2613" y="370"/>
                          <a:pt x="2486" y="5213"/>
                          <a:pt x="280" y="6539"/>
                        </a:cubicBezTo>
                        <a:cubicBezTo>
                          <a:pt x="0" y="6692"/>
                          <a:pt x="115" y="7125"/>
                          <a:pt x="446" y="7125"/>
                        </a:cubicBezTo>
                        <a:cubicBezTo>
                          <a:pt x="497" y="7125"/>
                          <a:pt x="561" y="7100"/>
                          <a:pt x="612" y="7074"/>
                        </a:cubicBezTo>
                        <a:cubicBezTo>
                          <a:pt x="3123" y="5570"/>
                          <a:pt x="3263" y="548"/>
                          <a:pt x="3263" y="332"/>
                        </a:cubicBezTo>
                        <a:cubicBezTo>
                          <a:pt x="3263" y="153"/>
                          <a:pt x="3123" y="0"/>
                          <a:pt x="29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5" name="Google Shape;985;p40"/>
                <p:cNvSpPr/>
                <p:nvPr/>
              </p:nvSpPr>
              <p:spPr>
                <a:xfrm rot="205075">
                  <a:off x="-4516653" y="-2503717"/>
                  <a:ext cx="1846683" cy="2793792"/>
                </a:xfrm>
                <a:custGeom>
                  <a:avLst/>
                  <a:gdLst/>
                  <a:ahLst/>
                  <a:cxnLst/>
                  <a:rect l="l" t="t" r="r" b="b"/>
                  <a:pathLst>
                    <a:path w="39782" h="60185" extrusionOk="0">
                      <a:moveTo>
                        <a:pt x="31661" y="0"/>
                      </a:moveTo>
                      <a:cubicBezTo>
                        <a:pt x="25473" y="0"/>
                        <a:pt x="20397" y="6519"/>
                        <a:pt x="17412" y="10924"/>
                      </a:cubicBezTo>
                      <a:cubicBezTo>
                        <a:pt x="14264" y="15551"/>
                        <a:pt x="459" y="32465"/>
                        <a:pt x="230" y="40126"/>
                      </a:cubicBezTo>
                      <a:cubicBezTo>
                        <a:pt x="1" y="47786"/>
                        <a:pt x="22230" y="59092"/>
                        <a:pt x="25633" y="59997"/>
                      </a:cubicBezTo>
                      <a:cubicBezTo>
                        <a:pt x="26128" y="60129"/>
                        <a:pt x="26592" y="60185"/>
                        <a:pt x="27025" y="60185"/>
                      </a:cubicBezTo>
                      <a:cubicBezTo>
                        <a:pt x="29576" y="60185"/>
                        <a:pt x="31038" y="58238"/>
                        <a:pt x="31038" y="58238"/>
                      </a:cubicBezTo>
                      <a:lnTo>
                        <a:pt x="34683" y="59628"/>
                      </a:lnTo>
                      <a:lnTo>
                        <a:pt x="39782" y="51062"/>
                      </a:lnTo>
                      <a:lnTo>
                        <a:pt x="36557" y="50272"/>
                      </a:lnTo>
                      <a:lnTo>
                        <a:pt x="36557" y="50272"/>
                      </a:lnTo>
                      <a:cubicBezTo>
                        <a:pt x="36557" y="50272"/>
                        <a:pt x="36565" y="50273"/>
                        <a:pt x="36579" y="50273"/>
                      </a:cubicBezTo>
                      <a:cubicBezTo>
                        <a:pt x="36739" y="50273"/>
                        <a:pt x="37716" y="50143"/>
                        <a:pt x="37118" y="46907"/>
                      </a:cubicBezTo>
                      <a:cubicBezTo>
                        <a:pt x="36455" y="43389"/>
                        <a:pt x="21402" y="34071"/>
                        <a:pt x="21402" y="34071"/>
                      </a:cubicBezTo>
                      <a:cubicBezTo>
                        <a:pt x="21402" y="34071"/>
                        <a:pt x="38711" y="9904"/>
                        <a:pt x="32606" y="51"/>
                      </a:cubicBezTo>
                      <a:cubicBezTo>
                        <a:pt x="32288" y="17"/>
                        <a:pt x="31973" y="0"/>
                        <a:pt x="316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6" name="Google Shape;986;p40"/>
              <p:cNvSpPr/>
              <p:nvPr/>
            </p:nvSpPr>
            <p:spPr>
              <a:xfrm rot="205075">
                <a:off x="-4155742" y="-957362"/>
                <a:ext cx="608335" cy="162981"/>
              </a:xfrm>
              <a:custGeom>
                <a:avLst/>
                <a:gdLst/>
                <a:ahLst/>
                <a:cxnLst/>
                <a:rect l="l" t="t" r="r" b="b"/>
                <a:pathLst>
                  <a:path w="13105" h="3511" extrusionOk="0">
                    <a:moveTo>
                      <a:pt x="8516" y="0"/>
                    </a:moveTo>
                    <a:cubicBezTo>
                      <a:pt x="5814" y="0"/>
                      <a:pt x="2434" y="613"/>
                      <a:pt x="77" y="3163"/>
                    </a:cubicBezTo>
                    <a:cubicBezTo>
                      <a:pt x="1" y="3239"/>
                      <a:pt x="1" y="3380"/>
                      <a:pt x="90" y="3456"/>
                    </a:cubicBezTo>
                    <a:cubicBezTo>
                      <a:pt x="128" y="3494"/>
                      <a:pt x="179" y="3507"/>
                      <a:pt x="230" y="3507"/>
                    </a:cubicBezTo>
                    <a:cubicBezTo>
                      <a:pt x="241" y="3509"/>
                      <a:pt x="252" y="3510"/>
                      <a:pt x="262" y="3510"/>
                    </a:cubicBezTo>
                    <a:cubicBezTo>
                      <a:pt x="311" y="3510"/>
                      <a:pt x="354" y="3486"/>
                      <a:pt x="396" y="3443"/>
                    </a:cubicBezTo>
                    <a:cubicBezTo>
                      <a:pt x="2645" y="1002"/>
                      <a:pt x="5895" y="415"/>
                      <a:pt x="8507" y="415"/>
                    </a:cubicBezTo>
                    <a:cubicBezTo>
                      <a:pt x="10915" y="415"/>
                      <a:pt x="12781" y="914"/>
                      <a:pt x="12824" y="920"/>
                    </a:cubicBezTo>
                    <a:cubicBezTo>
                      <a:pt x="12844" y="927"/>
                      <a:pt x="12864" y="931"/>
                      <a:pt x="12885" y="931"/>
                    </a:cubicBezTo>
                    <a:cubicBezTo>
                      <a:pt x="12968" y="931"/>
                      <a:pt x="13048" y="872"/>
                      <a:pt x="13079" y="779"/>
                    </a:cubicBezTo>
                    <a:cubicBezTo>
                      <a:pt x="13104" y="665"/>
                      <a:pt x="13040" y="550"/>
                      <a:pt x="12926" y="525"/>
                    </a:cubicBezTo>
                    <a:cubicBezTo>
                      <a:pt x="12889" y="512"/>
                      <a:pt x="10986" y="0"/>
                      <a:pt x="85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0"/>
              <p:cNvSpPr/>
              <p:nvPr/>
            </p:nvSpPr>
            <p:spPr>
              <a:xfrm rot="205075">
                <a:off x="-3138423" y="-79163"/>
                <a:ext cx="197192" cy="274250"/>
              </a:xfrm>
              <a:custGeom>
                <a:avLst/>
                <a:gdLst/>
                <a:ahLst/>
                <a:cxnLst/>
                <a:rect l="l" t="t" r="r" b="b"/>
                <a:pathLst>
                  <a:path w="4248" h="5908" extrusionOk="0">
                    <a:moveTo>
                      <a:pt x="3971" y="1"/>
                    </a:moveTo>
                    <a:cubicBezTo>
                      <a:pt x="3916" y="1"/>
                      <a:pt x="3858" y="25"/>
                      <a:pt x="3812" y="82"/>
                    </a:cubicBezTo>
                    <a:lnTo>
                      <a:pt x="64" y="5576"/>
                    </a:lnTo>
                    <a:cubicBezTo>
                      <a:pt x="0" y="5678"/>
                      <a:pt x="26" y="5805"/>
                      <a:pt x="115" y="5869"/>
                    </a:cubicBezTo>
                    <a:cubicBezTo>
                      <a:pt x="153" y="5895"/>
                      <a:pt x="192" y="5907"/>
                      <a:pt x="230" y="5907"/>
                    </a:cubicBezTo>
                    <a:cubicBezTo>
                      <a:pt x="306" y="5907"/>
                      <a:pt x="370" y="5869"/>
                      <a:pt x="408" y="5818"/>
                    </a:cubicBezTo>
                    <a:lnTo>
                      <a:pt x="4156" y="324"/>
                    </a:lnTo>
                    <a:cubicBezTo>
                      <a:pt x="4247" y="159"/>
                      <a:pt x="4115" y="1"/>
                      <a:pt x="39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40"/>
            <p:cNvGrpSpPr/>
            <p:nvPr/>
          </p:nvGrpSpPr>
          <p:grpSpPr>
            <a:xfrm>
              <a:off x="3485499" y="1779309"/>
              <a:ext cx="560900" cy="519611"/>
              <a:chOff x="6431601" y="-1894477"/>
              <a:chExt cx="2004648" cy="1857079"/>
            </a:xfrm>
          </p:grpSpPr>
          <p:sp>
            <p:nvSpPr>
              <p:cNvPr id="989" name="Google Shape;989;p40"/>
              <p:cNvSpPr/>
              <p:nvPr/>
            </p:nvSpPr>
            <p:spPr>
              <a:xfrm>
                <a:off x="7424432" y="-981210"/>
                <a:ext cx="663342" cy="621332"/>
              </a:xfrm>
              <a:custGeom>
                <a:avLst/>
                <a:gdLst/>
                <a:ahLst/>
                <a:cxnLst/>
                <a:rect l="l" t="t" r="r" b="b"/>
                <a:pathLst>
                  <a:path w="14290" h="13385" extrusionOk="0">
                    <a:moveTo>
                      <a:pt x="1479" y="1"/>
                    </a:moveTo>
                    <a:lnTo>
                      <a:pt x="1" y="1619"/>
                    </a:lnTo>
                    <a:lnTo>
                      <a:pt x="12811" y="13384"/>
                    </a:lnTo>
                    <a:lnTo>
                      <a:pt x="14289" y="11778"/>
                    </a:lnTo>
                    <a:lnTo>
                      <a:pt x="1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7797788" y="-638631"/>
                <a:ext cx="638461" cy="601232"/>
              </a:xfrm>
              <a:custGeom>
                <a:avLst/>
                <a:gdLst/>
                <a:ahLst/>
                <a:cxnLst/>
                <a:rect l="l" t="t" r="r" b="b"/>
                <a:pathLst>
                  <a:path w="13754" h="12952" extrusionOk="0">
                    <a:moveTo>
                      <a:pt x="2219" y="0"/>
                    </a:moveTo>
                    <a:cubicBezTo>
                      <a:pt x="2134" y="0"/>
                      <a:pt x="2049" y="36"/>
                      <a:pt x="1989" y="103"/>
                    </a:cubicBezTo>
                    <a:lnTo>
                      <a:pt x="128" y="2142"/>
                    </a:lnTo>
                    <a:cubicBezTo>
                      <a:pt x="1" y="2270"/>
                      <a:pt x="13" y="2474"/>
                      <a:pt x="141" y="2588"/>
                    </a:cubicBezTo>
                    <a:lnTo>
                      <a:pt x="11319" y="12862"/>
                    </a:lnTo>
                    <a:cubicBezTo>
                      <a:pt x="11380" y="12922"/>
                      <a:pt x="11458" y="12951"/>
                      <a:pt x="11535" y="12951"/>
                    </a:cubicBezTo>
                    <a:cubicBezTo>
                      <a:pt x="11620" y="12951"/>
                      <a:pt x="11705" y="12916"/>
                      <a:pt x="11766" y="12849"/>
                    </a:cubicBezTo>
                    <a:lnTo>
                      <a:pt x="13639" y="10810"/>
                    </a:lnTo>
                    <a:cubicBezTo>
                      <a:pt x="13754" y="10682"/>
                      <a:pt x="13754" y="10478"/>
                      <a:pt x="13614" y="10364"/>
                    </a:cubicBezTo>
                    <a:lnTo>
                      <a:pt x="2435" y="90"/>
                    </a:lnTo>
                    <a:cubicBezTo>
                      <a:pt x="2375" y="29"/>
                      <a:pt x="2297" y="0"/>
                      <a:pt x="2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7796024" y="-621687"/>
                <a:ext cx="581596" cy="580714"/>
              </a:xfrm>
              <a:custGeom>
                <a:avLst/>
                <a:gdLst/>
                <a:ahLst/>
                <a:cxnLst/>
                <a:rect l="l" t="t" r="r" b="b"/>
                <a:pathLst>
                  <a:path w="12529" h="12510" extrusionOk="0">
                    <a:moveTo>
                      <a:pt x="1576" y="1"/>
                    </a:moveTo>
                    <a:cubicBezTo>
                      <a:pt x="1521" y="1"/>
                      <a:pt x="1468" y="23"/>
                      <a:pt x="1428" y="69"/>
                    </a:cubicBezTo>
                    <a:lnTo>
                      <a:pt x="447" y="1127"/>
                    </a:lnTo>
                    <a:cubicBezTo>
                      <a:pt x="0" y="1611"/>
                      <a:pt x="39" y="2363"/>
                      <a:pt x="523" y="2810"/>
                    </a:cubicBezTo>
                    <a:lnTo>
                      <a:pt x="10733" y="12191"/>
                    </a:lnTo>
                    <a:cubicBezTo>
                      <a:pt x="10949" y="12395"/>
                      <a:pt x="11230" y="12510"/>
                      <a:pt x="11523" y="12510"/>
                    </a:cubicBezTo>
                    <a:lnTo>
                      <a:pt x="11574" y="12510"/>
                    </a:lnTo>
                    <a:cubicBezTo>
                      <a:pt x="11893" y="12497"/>
                      <a:pt x="12186" y="12357"/>
                      <a:pt x="12403" y="12127"/>
                    </a:cubicBezTo>
                    <a:cubicBezTo>
                      <a:pt x="12528" y="11972"/>
                      <a:pt x="12397" y="11781"/>
                      <a:pt x="12243" y="11781"/>
                    </a:cubicBezTo>
                    <a:cubicBezTo>
                      <a:pt x="12194" y="11781"/>
                      <a:pt x="12143" y="11801"/>
                      <a:pt x="12097" y="11847"/>
                    </a:cubicBezTo>
                    <a:cubicBezTo>
                      <a:pt x="11956" y="11987"/>
                      <a:pt x="11765" y="12076"/>
                      <a:pt x="11561" y="12089"/>
                    </a:cubicBezTo>
                    <a:cubicBezTo>
                      <a:pt x="11547" y="12090"/>
                      <a:pt x="11532" y="12090"/>
                      <a:pt x="11517" y="12090"/>
                    </a:cubicBezTo>
                    <a:cubicBezTo>
                      <a:pt x="11328" y="12090"/>
                      <a:pt x="11142" y="12015"/>
                      <a:pt x="11000" y="11885"/>
                    </a:cubicBezTo>
                    <a:lnTo>
                      <a:pt x="803" y="2504"/>
                    </a:lnTo>
                    <a:cubicBezTo>
                      <a:pt x="485" y="2211"/>
                      <a:pt x="472" y="1726"/>
                      <a:pt x="752" y="1420"/>
                    </a:cubicBezTo>
                    <a:lnTo>
                      <a:pt x="1734" y="350"/>
                    </a:lnTo>
                    <a:cubicBezTo>
                      <a:pt x="1810" y="273"/>
                      <a:pt x="1798" y="133"/>
                      <a:pt x="1721" y="56"/>
                    </a:cubicBezTo>
                    <a:cubicBezTo>
                      <a:pt x="1678" y="20"/>
                      <a:pt x="1627" y="1"/>
                      <a:pt x="1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431601" y="-1894477"/>
                <a:ext cx="1456195" cy="1351193"/>
              </a:xfrm>
              <a:custGeom>
                <a:avLst/>
                <a:gdLst/>
                <a:ahLst/>
                <a:cxnLst/>
                <a:rect l="l" t="t" r="r" b="b"/>
                <a:pathLst>
                  <a:path w="31370" h="29108" extrusionOk="0">
                    <a:moveTo>
                      <a:pt x="15688" y="0"/>
                    </a:moveTo>
                    <a:cubicBezTo>
                      <a:pt x="11759" y="0"/>
                      <a:pt x="7842" y="1584"/>
                      <a:pt x="4971" y="4710"/>
                    </a:cubicBezTo>
                    <a:cubicBezTo>
                      <a:pt x="982" y="9031"/>
                      <a:pt x="0" y="15341"/>
                      <a:pt x="2486" y="20682"/>
                    </a:cubicBezTo>
                    <a:cubicBezTo>
                      <a:pt x="4870" y="25831"/>
                      <a:pt x="10027" y="29108"/>
                      <a:pt x="15660" y="29108"/>
                    </a:cubicBezTo>
                    <a:cubicBezTo>
                      <a:pt x="15869" y="29108"/>
                      <a:pt x="16079" y="29103"/>
                      <a:pt x="16290" y="29094"/>
                    </a:cubicBezTo>
                    <a:cubicBezTo>
                      <a:pt x="22179" y="28852"/>
                      <a:pt x="27328" y="25092"/>
                      <a:pt x="29355" y="19560"/>
                    </a:cubicBezTo>
                    <a:cubicBezTo>
                      <a:pt x="31369" y="14028"/>
                      <a:pt x="29865" y="7820"/>
                      <a:pt x="25531" y="3844"/>
                    </a:cubicBezTo>
                    <a:cubicBezTo>
                      <a:pt x="22736" y="1272"/>
                      <a:pt x="19207" y="0"/>
                      <a:pt x="156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6613242" y="-1743798"/>
                <a:ext cx="1093470" cy="1050206"/>
              </a:xfrm>
              <a:custGeom>
                <a:avLst/>
                <a:gdLst/>
                <a:ahLst/>
                <a:cxnLst/>
                <a:rect l="l" t="t" r="r" b="b"/>
                <a:pathLst>
                  <a:path w="23556" h="22624" extrusionOk="0">
                    <a:moveTo>
                      <a:pt x="11771" y="0"/>
                    </a:moveTo>
                    <a:cubicBezTo>
                      <a:pt x="5938" y="0"/>
                      <a:pt x="982" y="4486"/>
                      <a:pt x="498" y="10400"/>
                    </a:cubicBezTo>
                    <a:cubicBezTo>
                      <a:pt x="0" y="16633"/>
                      <a:pt x="4640" y="22088"/>
                      <a:pt x="10873" y="22585"/>
                    </a:cubicBezTo>
                    <a:cubicBezTo>
                      <a:pt x="11186" y="22611"/>
                      <a:pt x="11498" y="22623"/>
                      <a:pt x="11806" y="22623"/>
                    </a:cubicBezTo>
                    <a:cubicBezTo>
                      <a:pt x="17642" y="22623"/>
                      <a:pt x="22586" y="18130"/>
                      <a:pt x="23059" y="12222"/>
                    </a:cubicBezTo>
                    <a:cubicBezTo>
                      <a:pt x="23556" y="5989"/>
                      <a:pt x="18916" y="534"/>
                      <a:pt x="12683" y="37"/>
                    </a:cubicBezTo>
                    <a:cubicBezTo>
                      <a:pt x="12377" y="12"/>
                      <a:pt x="12073" y="0"/>
                      <a:pt x="117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6584230" y="-1584113"/>
                <a:ext cx="976027" cy="899991"/>
              </a:xfrm>
              <a:custGeom>
                <a:avLst/>
                <a:gdLst/>
                <a:ahLst/>
                <a:cxnLst/>
                <a:rect l="l" t="t" r="r" b="b"/>
                <a:pathLst>
                  <a:path w="21026" h="19388" extrusionOk="0">
                    <a:moveTo>
                      <a:pt x="4060" y="0"/>
                    </a:moveTo>
                    <a:cubicBezTo>
                      <a:pt x="4010" y="0"/>
                      <a:pt x="3959" y="19"/>
                      <a:pt x="3914" y="64"/>
                    </a:cubicBezTo>
                    <a:cubicBezTo>
                      <a:pt x="817" y="3429"/>
                      <a:pt x="1" y="8311"/>
                      <a:pt x="1836" y="12491"/>
                    </a:cubicBezTo>
                    <a:cubicBezTo>
                      <a:pt x="3672" y="16685"/>
                      <a:pt x="7814" y="19387"/>
                      <a:pt x="12390" y="19387"/>
                    </a:cubicBezTo>
                    <a:cubicBezTo>
                      <a:pt x="12543" y="19387"/>
                      <a:pt x="12709" y="19387"/>
                      <a:pt x="12887" y="19375"/>
                    </a:cubicBezTo>
                    <a:cubicBezTo>
                      <a:pt x="15947" y="19260"/>
                      <a:pt x="18827" y="17921"/>
                      <a:pt x="20892" y="15665"/>
                    </a:cubicBezTo>
                    <a:cubicBezTo>
                      <a:pt x="21025" y="15504"/>
                      <a:pt x="20882" y="15307"/>
                      <a:pt x="20726" y="15307"/>
                    </a:cubicBezTo>
                    <a:cubicBezTo>
                      <a:pt x="20673" y="15307"/>
                      <a:pt x="20619" y="15330"/>
                      <a:pt x="20573" y="15385"/>
                    </a:cubicBezTo>
                    <a:cubicBezTo>
                      <a:pt x="18389" y="17710"/>
                      <a:pt x="15433" y="18887"/>
                      <a:pt x="12471" y="18887"/>
                    </a:cubicBezTo>
                    <a:cubicBezTo>
                      <a:pt x="9782" y="18887"/>
                      <a:pt x="7088" y="17917"/>
                      <a:pt x="4959" y="15958"/>
                    </a:cubicBezTo>
                    <a:cubicBezTo>
                      <a:pt x="472" y="11841"/>
                      <a:pt x="141" y="4882"/>
                      <a:pt x="4220" y="357"/>
                    </a:cubicBezTo>
                    <a:cubicBezTo>
                      <a:pt x="4366" y="201"/>
                      <a:pt x="4221" y="0"/>
                      <a:pt x="4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5" name="Google Shape;995;p40"/>
          <p:cNvSpPr txBox="1">
            <a:spLocks noGrp="1"/>
          </p:cNvSpPr>
          <p:nvPr>
            <p:ph type="ctrTitle"/>
          </p:nvPr>
        </p:nvSpPr>
        <p:spPr>
          <a:xfrm>
            <a:off x="4896761" y="1014007"/>
            <a:ext cx="3378536" cy="876879"/>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01</a:t>
            </a:r>
            <a:endParaRPr dirty="0"/>
          </a:p>
        </p:txBody>
      </p:sp>
      <p:sp>
        <p:nvSpPr>
          <p:cNvPr id="996" name="Google Shape;996;p40"/>
          <p:cNvSpPr txBox="1">
            <a:spLocks noGrp="1"/>
          </p:cNvSpPr>
          <p:nvPr>
            <p:ph type="subTitle" idx="1"/>
          </p:nvPr>
        </p:nvSpPr>
        <p:spPr>
          <a:xfrm>
            <a:off x="4896761" y="1877941"/>
            <a:ext cx="3079800" cy="181613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3200" dirty="0"/>
              <a:t>T</a:t>
            </a:r>
            <a:r>
              <a:rPr lang="en" sz="3200" dirty="0"/>
              <a:t>ổng quan về Steganograph</a:t>
            </a:r>
            <a:endParaRPr sz="3200" dirty="0"/>
          </a:p>
        </p:txBody>
      </p:sp>
      <p:sp>
        <p:nvSpPr>
          <p:cNvPr id="997" name="Google Shape;997;p40"/>
          <p:cNvSpPr/>
          <p:nvPr/>
        </p:nvSpPr>
        <p:spPr>
          <a:xfrm>
            <a:off x="2104624" y="2762049"/>
            <a:ext cx="677213" cy="989427"/>
          </a:xfrm>
          <a:custGeom>
            <a:avLst/>
            <a:gdLst/>
            <a:ahLst/>
            <a:cxnLst/>
            <a:rect l="l" t="t" r="r" b="b"/>
            <a:pathLst>
              <a:path w="21835" h="31899" extrusionOk="0">
                <a:moveTo>
                  <a:pt x="14501" y="2308"/>
                </a:moveTo>
                <a:cubicBezTo>
                  <a:pt x="16035" y="2308"/>
                  <a:pt x="17284" y="3573"/>
                  <a:pt x="17272" y="5125"/>
                </a:cubicBezTo>
                <a:lnTo>
                  <a:pt x="17272" y="11294"/>
                </a:lnTo>
                <a:cubicBezTo>
                  <a:pt x="15023" y="10861"/>
                  <a:pt x="12793" y="10636"/>
                  <a:pt x="10579" y="10636"/>
                </a:cubicBezTo>
                <a:cubicBezTo>
                  <a:pt x="8564" y="10636"/>
                  <a:pt x="6563" y="10822"/>
                  <a:pt x="4576" y="11205"/>
                </a:cubicBezTo>
                <a:lnTo>
                  <a:pt x="4576" y="5125"/>
                </a:lnTo>
                <a:cubicBezTo>
                  <a:pt x="4551" y="3573"/>
                  <a:pt x="5800" y="2308"/>
                  <a:pt x="7347" y="2308"/>
                </a:cubicBezTo>
                <a:cubicBezTo>
                  <a:pt x="7362" y="2308"/>
                  <a:pt x="7378" y="2308"/>
                  <a:pt x="7393" y="2308"/>
                </a:cubicBezTo>
                <a:lnTo>
                  <a:pt x="14455" y="2308"/>
                </a:lnTo>
                <a:cubicBezTo>
                  <a:pt x="14470" y="2308"/>
                  <a:pt x="14485" y="2308"/>
                  <a:pt x="14501" y="2308"/>
                </a:cubicBezTo>
                <a:close/>
                <a:moveTo>
                  <a:pt x="10924" y="16495"/>
                </a:moveTo>
                <a:cubicBezTo>
                  <a:pt x="11982" y="16495"/>
                  <a:pt x="12912" y="17234"/>
                  <a:pt x="13142" y="18267"/>
                </a:cubicBezTo>
                <a:cubicBezTo>
                  <a:pt x="13371" y="19312"/>
                  <a:pt x="12861" y="20370"/>
                  <a:pt x="11893" y="20829"/>
                </a:cubicBezTo>
                <a:lnTo>
                  <a:pt x="11893" y="24130"/>
                </a:lnTo>
                <a:lnTo>
                  <a:pt x="9942" y="24130"/>
                </a:lnTo>
                <a:lnTo>
                  <a:pt x="9942" y="20829"/>
                </a:lnTo>
                <a:cubicBezTo>
                  <a:pt x="8974" y="20370"/>
                  <a:pt x="8464" y="19312"/>
                  <a:pt x="8693" y="18267"/>
                </a:cubicBezTo>
                <a:cubicBezTo>
                  <a:pt x="8936" y="17234"/>
                  <a:pt x="9853" y="16495"/>
                  <a:pt x="10924" y="16495"/>
                </a:cubicBezTo>
                <a:close/>
                <a:moveTo>
                  <a:pt x="14455" y="1"/>
                </a:moveTo>
                <a:lnTo>
                  <a:pt x="7393" y="14"/>
                </a:lnTo>
                <a:cubicBezTo>
                  <a:pt x="4564" y="14"/>
                  <a:pt x="2282" y="2295"/>
                  <a:pt x="2269" y="5125"/>
                </a:cubicBezTo>
                <a:lnTo>
                  <a:pt x="2269" y="11740"/>
                </a:lnTo>
                <a:cubicBezTo>
                  <a:pt x="1517" y="11944"/>
                  <a:pt x="752" y="12174"/>
                  <a:pt x="0" y="12441"/>
                </a:cubicBezTo>
                <a:lnTo>
                  <a:pt x="0" y="30388"/>
                </a:lnTo>
                <a:cubicBezTo>
                  <a:pt x="4077" y="31191"/>
                  <a:pt x="8159" y="31899"/>
                  <a:pt x="12286" y="31899"/>
                </a:cubicBezTo>
                <a:cubicBezTo>
                  <a:pt x="15436" y="31899"/>
                  <a:pt x="18613" y="31486"/>
                  <a:pt x="21835" y="30388"/>
                </a:cubicBezTo>
                <a:lnTo>
                  <a:pt x="21835" y="12441"/>
                </a:lnTo>
                <a:cubicBezTo>
                  <a:pt x="21083" y="12212"/>
                  <a:pt x="20318" y="11995"/>
                  <a:pt x="19566" y="11804"/>
                </a:cubicBezTo>
                <a:lnTo>
                  <a:pt x="19566" y="5112"/>
                </a:lnTo>
                <a:cubicBezTo>
                  <a:pt x="19553" y="2295"/>
                  <a:pt x="17272" y="14"/>
                  <a:pt x="144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2"/>
        <p:cNvGrpSpPr/>
        <p:nvPr/>
      </p:nvGrpSpPr>
      <p:grpSpPr>
        <a:xfrm>
          <a:off x="0" y="0"/>
          <a:ext cx="0" cy="0"/>
          <a:chOff x="0" y="0"/>
          <a:chExt cx="0" cy="0"/>
        </a:xfrm>
      </p:grpSpPr>
      <p:sp>
        <p:nvSpPr>
          <p:cNvPr id="1323" name="Google Shape;1323;p46"/>
          <p:cNvSpPr txBox="1">
            <a:spLocks noGrp="1"/>
          </p:cNvSpPr>
          <p:nvPr>
            <p:ph type="title"/>
          </p:nvPr>
        </p:nvSpPr>
        <p:spPr>
          <a:xfrm>
            <a:off x="713225" y="71037"/>
            <a:ext cx="7722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1.1 Steganograph là gì?</a:t>
            </a:r>
            <a:endParaRPr dirty="0"/>
          </a:p>
        </p:txBody>
      </p:sp>
      <p:sp>
        <p:nvSpPr>
          <p:cNvPr id="1324" name="Google Shape;1324;p46"/>
          <p:cNvSpPr txBox="1">
            <a:spLocks noGrp="1"/>
          </p:cNvSpPr>
          <p:nvPr>
            <p:ph type="subTitle" idx="1"/>
          </p:nvPr>
        </p:nvSpPr>
        <p:spPr>
          <a:xfrm>
            <a:off x="800953" y="2703917"/>
            <a:ext cx="7261193" cy="1513665"/>
          </a:xfrm>
          <a:prstGeom prst="rect">
            <a:avLst/>
          </a:prstGeom>
        </p:spPr>
        <p:txBody>
          <a:bodyPr spcFirstLastPara="1" wrap="square" lIns="91425" tIns="91425" rIns="91425" bIns="91425" anchor="t" anchorCtr="0">
            <a:noAutofit/>
          </a:bodyPr>
          <a:lstStyle/>
          <a:p>
            <a:pPr marL="0" marR="0" indent="228600">
              <a:lnSpc>
                <a:spcPct val="106000"/>
              </a:lnSpc>
              <a:spcBef>
                <a:spcPts val="0"/>
              </a:spcBef>
              <a:spcAft>
                <a:spcPts val="800"/>
              </a:spcAft>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Ví</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dụ</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cụ</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điệp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tệp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chèn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điệp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khoảng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trắng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giữa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đọc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đọc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1325" name="Google Shape;1325;p46"/>
          <p:cNvSpPr txBox="1">
            <a:spLocks noGrp="1"/>
          </p:cNvSpPr>
          <p:nvPr>
            <p:ph type="subTitle" idx="2"/>
          </p:nvPr>
        </p:nvSpPr>
        <p:spPr>
          <a:xfrm>
            <a:off x="800953" y="609039"/>
            <a:ext cx="7995133" cy="1951386"/>
          </a:xfrm>
          <a:prstGeom prst="rect">
            <a:avLst/>
          </a:prstGeom>
        </p:spPr>
        <p:txBody>
          <a:bodyPr spcFirstLastPara="1" wrap="square" lIns="91425" tIns="91425" rIns="91425" bIns="91425" anchor="t" anchorCtr="0">
            <a:noAutofit/>
          </a:bodyPr>
          <a:lstStyle/>
          <a:p>
            <a:pPr marL="0" marR="0" indent="228600">
              <a:lnSpc>
                <a:spcPct val="106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Steganography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ẩn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ẩn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dễ</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Steganography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tránh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cắp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ẩn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âm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file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xuất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8167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2"/>
        <p:cNvGrpSpPr/>
        <p:nvPr/>
      </p:nvGrpSpPr>
      <p:grpSpPr>
        <a:xfrm>
          <a:off x="0" y="0"/>
          <a:ext cx="0" cy="0"/>
          <a:chOff x="0" y="0"/>
          <a:chExt cx="0" cy="0"/>
        </a:xfrm>
      </p:grpSpPr>
      <p:sp>
        <p:nvSpPr>
          <p:cNvPr id="1323" name="Google Shape;1323;p46"/>
          <p:cNvSpPr txBox="1">
            <a:spLocks noGrp="1"/>
          </p:cNvSpPr>
          <p:nvPr>
            <p:ph type="title"/>
          </p:nvPr>
        </p:nvSpPr>
        <p:spPr>
          <a:xfrm>
            <a:off x="713225" y="71037"/>
            <a:ext cx="7722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1.2 Các thành phần của hệ giấu tin</a:t>
            </a:r>
            <a:endParaRPr dirty="0"/>
          </a:p>
        </p:txBody>
      </p:sp>
      <p:sp>
        <p:nvSpPr>
          <p:cNvPr id="5" name="TextBox 4">
            <a:extLst>
              <a:ext uri="{FF2B5EF4-FFF2-40B4-BE49-F238E27FC236}">
                <a16:creationId xmlns:a16="http://schemas.microsoft.com/office/drawing/2014/main" id="{C0F9CF9F-9ADB-9B9E-61C9-3D30E8E405E5}"/>
              </a:ext>
            </a:extLst>
          </p:cNvPr>
          <p:cNvSpPr txBox="1"/>
          <p:nvPr/>
        </p:nvSpPr>
        <p:spPr>
          <a:xfrm>
            <a:off x="907311" y="732937"/>
            <a:ext cx="6875721" cy="1477328"/>
          </a:xfrm>
          <a:prstGeom prst="rect">
            <a:avLst/>
          </a:prstGeom>
          <a:noFill/>
        </p:spPr>
        <p:txBody>
          <a:bodyPr wrap="square">
            <a:spAutoFit/>
          </a:bodyPr>
          <a:lstStyle/>
          <a:p>
            <a:r>
              <a:rPr lang="vi-VN" sz="1800" dirty="0">
                <a:latin typeface="+mj-lt"/>
              </a:rPr>
              <a:t>Một hệ giấu tin gồm có các thành phần chính sau đây: </a:t>
            </a:r>
            <a:endParaRPr lang="en-US" sz="1800" dirty="0">
              <a:latin typeface="+mj-lt"/>
            </a:endParaRPr>
          </a:p>
          <a:p>
            <a:r>
              <a:rPr lang="vi-VN" sz="1800" dirty="0">
                <a:latin typeface="+mj-lt"/>
              </a:rPr>
              <a:t>+ Thông điệp bí mật </a:t>
            </a:r>
            <a:endParaRPr lang="en-US" sz="1800" dirty="0">
              <a:latin typeface="+mj-lt"/>
            </a:endParaRPr>
          </a:p>
          <a:p>
            <a:r>
              <a:rPr lang="vi-VN" sz="1800" dirty="0">
                <a:latin typeface="+mj-lt"/>
              </a:rPr>
              <a:t>+ Dữ liệu chủ hay môi trường chứ tin bí mật </a:t>
            </a:r>
            <a:endParaRPr lang="en-US" sz="1800" dirty="0">
              <a:latin typeface="+mj-lt"/>
            </a:endParaRPr>
          </a:p>
          <a:p>
            <a:r>
              <a:rPr lang="vi-VN" sz="1800" dirty="0">
                <a:latin typeface="+mj-lt"/>
              </a:rPr>
              <a:t>+ Khóa K </a:t>
            </a:r>
            <a:endParaRPr lang="en-US" sz="1800" dirty="0">
              <a:latin typeface="+mj-lt"/>
            </a:endParaRPr>
          </a:p>
          <a:p>
            <a:r>
              <a:rPr lang="vi-VN" sz="1800" dirty="0">
                <a:latin typeface="+mj-lt"/>
              </a:rPr>
              <a:t>+ Dữ liệu mang tin hay môi trường đã chứa tin mật (stego signal)</a:t>
            </a:r>
            <a:endParaRPr lang="en-US" sz="1800" dirty="0">
              <a:latin typeface="+mj-lt"/>
            </a:endParaRPr>
          </a:p>
        </p:txBody>
      </p:sp>
      <p:pic>
        <p:nvPicPr>
          <p:cNvPr id="9" name="Picture 8">
            <a:extLst>
              <a:ext uri="{FF2B5EF4-FFF2-40B4-BE49-F238E27FC236}">
                <a16:creationId xmlns:a16="http://schemas.microsoft.com/office/drawing/2014/main" id="{D774361D-FBE6-2AE8-B9FD-7C924D61348F}"/>
              </a:ext>
            </a:extLst>
          </p:cNvPr>
          <p:cNvPicPr>
            <a:picLocks noChangeAspect="1"/>
          </p:cNvPicPr>
          <p:nvPr/>
        </p:nvPicPr>
        <p:blipFill>
          <a:blip r:embed="rId3"/>
          <a:stretch>
            <a:fillRect/>
          </a:stretch>
        </p:blipFill>
        <p:spPr>
          <a:xfrm>
            <a:off x="907311" y="2210265"/>
            <a:ext cx="6373114" cy="2457793"/>
          </a:xfrm>
          <a:prstGeom prst="rect">
            <a:avLst/>
          </a:prstGeom>
        </p:spPr>
      </p:pic>
    </p:spTree>
    <p:extLst>
      <p:ext uri="{BB962C8B-B14F-4D97-AF65-F5344CB8AC3E}">
        <p14:creationId xmlns:p14="http://schemas.microsoft.com/office/powerpoint/2010/main" val="167346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2"/>
        <p:cNvGrpSpPr/>
        <p:nvPr/>
      </p:nvGrpSpPr>
      <p:grpSpPr>
        <a:xfrm>
          <a:off x="0" y="0"/>
          <a:ext cx="0" cy="0"/>
          <a:chOff x="0" y="0"/>
          <a:chExt cx="0" cy="0"/>
        </a:xfrm>
      </p:grpSpPr>
      <p:sp>
        <p:nvSpPr>
          <p:cNvPr id="1323" name="Google Shape;1323;p46"/>
          <p:cNvSpPr txBox="1">
            <a:spLocks noGrp="1"/>
          </p:cNvSpPr>
          <p:nvPr>
            <p:ph type="title"/>
          </p:nvPr>
        </p:nvSpPr>
        <p:spPr>
          <a:xfrm>
            <a:off x="713225" y="71037"/>
            <a:ext cx="7722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1.3 Các yêu cầu của hệ giấu tin</a:t>
            </a:r>
            <a:endParaRPr dirty="0"/>
          </a:p>
        </p:txBody>
      </p:sp>
      <p:pic>
        <p:nvPicPr>
          <p:cNvPr id="9" name="Picture 8">
            <a:extLst>
              <a:ext uri="{FF2B5EF4-FFF2-40B4-BE49-F238E27FC236}">
                <a16:creationId xmlns:a16="http://schemas.microsoft.com/office/drawing/2014/main" id="{891F9652-8894-4ED4-E667-DAC8771E8F8D}"/>
              </a:ext>
            </a:extLst>
          </p:cNvPr>
          <p:cNvPicPr>
            <a:picLocks noChangeAspect="1"/>
          </p:cNvPicPr>
          <p:nvPr/>
        </p:nvPicPr>
        <p:blipFill>
          <a:blip r:embed="rId3"/>
          <a:stretch>
            <a:fillRect/>
          </a:stretch>
        </p:blipFill>
        <p:spPr>
          <a:xfrm>
            <a:off x="921271" y="643737"/>
            <a:ext cx="5685091" cy="4080244"/>
          </a:xfrm>
          <a:prstGeom prst="rect">
            <a:avLst/>
          </a:prstGeom>
        </p:spPr>
      </p:pic>
    </p:spTree>
    <p:extLst>
      <p:ext uri="{BB962C8B-B14F-4D97-AF65-F5344CB8AC3E}">
        <p14:creationId xmlns:p14="http://schemas.microsoft.com/office/powerpoint/2010/main" val="52343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2"/>
        <p:cNvGrpSpPr/>
        <p:nvPr/>
      </p:nvGrpSpPr>
      <p:grpSpPr>
        <a:xfrm>
          <a:off x="0" y="0"/>
          <a:ext cx="0" cy="0"/>
          <a:chOff x="0" y="0"/>
          <a:chExt cx="0" cy="0"/>
        </a:xfrm>
      </p:grpSpPr>
      <p:sp>
        <p:nvSpPr>
          <p:cNvPr id="1323" name="Google Shape;1323;p46"/>
          <p:cNvSpPr txBox="1">
            <a:spLocks noGrp="1"/>
          </p:cNvSpPr>
          <p:nvPr>
            <p:ph type="title"/>
          </p:nvPr>
        </p:nvSpPr>
        <p:spPr>
          <a:xfrm>
            <a:off x="713225" y="71037"/>
            <a:ext cx="7722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1.4 Phân loại giấu tin</a:t>
            </a:r>
            <a:endParaRPr dirty="0"/>
          </a:p>
        </p:txBody>
      </p:sp>
      <p:pic>
        <p:nvPicPr>
          <p:cNvPr id="3" name="Picture 2">
            <a:extLst>
              <a:ext uri="{FF2B5EF4-FFF2-40B4-BE49-F238E27FC236}">
                <a16:creationId xmlns:a16="http://schemas.microsoft.com/office/drawing/2014/main" id="{3889BEB4-1251-B521-DAB5-B8C9B59F3F20}"/>
              </a:ext>
            </a:extLst>
          </p:cNvPr>
          <p:cNvPicPr>
            <a:picLocks noChangeAspect="1"/>
          </p:cNvPicPr>
          <p:nvPr/>
        </p:nvPicPr>
        <p:blipFill>
          <a:blip r:embed="rId3"/>
          <a:stretch>
            <a:fillRect/>
          </a:stretch>
        </p:blipFill>
        <p:spPr>
          <a:xfrm>
            <a:off x="1250877" y="852247"/>
            <a:ext cx="6344535" cy="3439005"/>
          </a:xfrm>
          <a:prstGeom prst="rect">
            <a:avLst/>
          </a:prstGeom>
        </p:spPr>
      </p:pic>
    </p:spTree>
    <p:extLst>
      <p:ext uri="{BB962C8B-B14F-4D97-AF65-F5344CB8AC3E}">
        <p14:creationId xmlns:p14="http://schemas.microsoft.com/office/powerpoint/2010/main" val="3201856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2"/>
        <p:cNvGrpSpPr/>
        <p:nvPr/>
      </p:nvGrpSpPr>
      <p:grpSpPr>
        <a:xfrm>
          <a:off x="0" y="0"/>
          <a:ext cx="0" cy="0"/>
          <a:chOff x="0" y="0"/>
          <a:chExt cx="0" cy="0"/>
        </a:xfrm>
      </p:grpSpPr>
      <p:sp>
        <p:nvSpPr>
          <p:cNvPr id="1323" name="Google Shape;1323;p46"/>
          <p:cNvSpPr txBox="1">
            <a:spLocks noGrp="1"/>
          </p:cNvSpPr>
          <p:nvPr>
            <p:ph type="title"/>
          </p:nvPr>
        </p:nvSpPr>
        <p:spPr>
          <a:xfrm>
            <a:off x="713225" y="71037"/>
            <a:ext cx="7722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1.5 Tấn công hệ thống giấu tin</a:t>
            </a:r>
            <a:endParaRPr dirty="0"/>
          </a:p>
        </p:txBody>
      </p:sp>
      <p:sp>
        <p:nvSpPr>
          <p:cNvPr id="5" name="TextBox 4">
            <a:extLst>
              <a:ext uri="{FF2B5EF4-FFF2-40B4-BE49-F238E27FC236}">
                <a16:creationId xmlns:a16="http://schemas.microsoft.com/office/drawing/2014/main" id="{C241A1A1-5A36-7195-490D-02B4956C8815}"/>
              </a:ext>
            </a:extLst>
          </p:cNvPr>
          <p:cNvSpPr txBox="1"/>
          <p:nvPr/>
        </p:nvSpPr>
        <p:spPr>
          <a:xfrm>
            <a:off x="1013636" y="730977"/>
            <a:ext cx="7215963" cy="3416320"/>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Tấn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hệ</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thống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giấu</a:t>
            </a:r>
            <a:r>
              <a:rPr lang="en-US" sz="1800" dirty="0">
                <a:latin typeface="Times New Roman" panose="02020603050405020304" pitchFamily="18" charset="0"/>
                <a:cs typeface="Times New Roman" panose="02020603050405020304" pitchFamily="18" charset="0"/>
              </a:rPr>
              <a:t> tin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kỹ</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thuật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tấn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hoặc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tìm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thông</a:t>
            </a:r>
            <a:r>
              <a:rPr lang="en-US" sz="1800" dirty="0">
                <a:latin typeface="Times New Roman" panose="02020603050405020304" pitchFamily="18" charset="0"/>
                <a:cs typeface="Times New Roman" panose="02020603050405020304" pitchFamily="18" charset="0"/>
              </a:rPr>
              <a:t> tin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giấu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hệ</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thống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giấu</a:t>
            </a:r>
            <a:r>
              <a:rPr lang="en-US" sz="1800" dirty="0">
                <a:latin typeface="Times New Roman" panose="02020603050405020304" pitchFamily="18" charset="0"/>
                <a:cs typeface="Times New Roman" panose="02020603050405020304" pitchFamily="18" charset="0"/>
              </a:rPr>
              <a:t> tin.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tấn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này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phân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loại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thành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hai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loại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chính</a:t>
            </a:r>
            <a:r>
              <a:rPr lang="en-US" sz="1800" dirty="0">
                <a:latin typeface="Times New Roman" panose="02020603050405020304" pitchFamily="18" charset="0"/>
                <a:cs typeface="Times New Roman" panose="02020603050405020304" pitchFamily="18" charset="0"/>
              </a:rPr>
              <a:t>: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Tấn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hủy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kỹ</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thuật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này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nhằm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việc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xuất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thông</a:t>
            </a:r>
            <a:r>
              <a:rPr lang="en-US" sz="1800" dirty="0">
                <a:latin typeface="Times New Roman" panose="02020603050405020304" pitchFamily="18" charset="0"/>
                <a:cs typeface="Times New Roman" panose="02020603050405020304" pitchFamily="18" charset="0"/>
              </a:rPr>
              <a:t> tin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giấu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ảnh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hưởng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đến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nội</a:t>
            </a:r>
            <a:r>
              <a:rPr lang="en-US" sz="1800" dirty="0">
                <a:latin typeface="Times New Roman" panose="02020603050405020304" pitchFamily="18" charset="0"/>
                <a:cs typeface="Times New Roman" panose="02020603050405020304" pitchFamily="18" charset="0"/>
              </a:rPr>
              <a:t> dung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gốc</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Tấn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hủy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kỹ</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thuật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này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nhằm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việc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hệ</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thống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giấu</a:t>
            </a:r>
            <a:r>
              <a:rPr lang="en-US" sz="1800" dirty="0">
                <a:latin typeface="Times New Roman" panose="02020603050405020304" pitchFamily="18" charset="0"/>
                <a:cs typeface="Times New Roman" panose="02020603050405020304" pitchFamily="18" charset="0"/>
              </a:rPr>
              <a:t> tin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hủy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gốc</a:t>
            </a:r>
            <a:r>
              <a:rPr lang="en-US" sz="1800" dirty="0">
                <a:latin typeface="Times New Roman" panose="02020603050405020304" pitchFamily="18" charset="0"/>
                <a:cs typeface="Times New Roman" panose="02020603050405020304" pitchFamily="18" charset="0"/>
              </a:rPr>
              <a:t>.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vệ</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hệ</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thống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giấu</a:t>
            </a:r>
            <a:r>
              <a:rPr lang="en-US" sz="1800" dirty="0">
                <a:latin typeface="Times New Roman" panose="02020603050405020304" pitchFamily="18" charset="0"/>
                <a:cs typeface="Times New Roman" panose="02020603050405020304" pitchFamily="18" charset="0"/>
              </a:rPr>
              <a:t> tin </a:t>
            </a:r>
            <a:r>
              <a:rPr lang="en-US" sz="1800" dirty="0" err="1">
                <a:latin typeface="Times New Roman" panose="02020603050405020304" pitchFamily="18" charset="0"/>
                <a:cs typeface="Times New Roman" panose="02020603050405020304" pitchFamily="18" charset="0"/>
              </a:rPr>
              <a:t>khỏi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tấn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này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cần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kỹ</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thuật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mật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triển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hệ</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thống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giấu</a:t>
            </a:r>
            <a:r>
              <a:rPr lang="en-US" sz="1800" dirty="0">
                <a:latin typeface="Times New Roman" panose="02020603050405020304" pitchFamily="18" charset="0"/>
                <a:cs typeface="Times New Roman" panose="02020603050405020304" pitchFamily="18" charset="0"/>
              </a:rPr>
              <a:t> tin </a:t>
            </a:r>
            <a:r>
              <a:rPr lang="en-US" sz="1800" dirty="0" err="1">
                <a:latin typeface="Times New Roman" panose="02020603050405020304" pitchFamily="18" charset="0"/>
                <a:cs typeface="Times New Roman" panose="02020603050405020304" pitchFamily="18" charset="0"/>
              </a:rPr>
              <a:t>mới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mật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phương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giấu</a:t>
            </a:r>
            <a:r>
              <a:rPr lang="en-US" sz="1800" dirty="0">
                <a:latin typeface="Times New Roman" panose="02020603050405020304" pitchFamily="18" charset="0"/>
                <a:cs typeface="Times New Roman" panose="02020603050405020304" pitchFamily="18" charset="0"/>
              </a:rPr>
              <a:t> tin </a:t>
            </a:r>
            <a:r>
              <a:rPr lang="en-US" sz="1800" dirty="0" err="1">
                <a:latin typeface="Times New Roman" panose="02020603050405020304" pitchFamily="18" charset="0"/>
                <a:cs typeface="Times New Roman" panose="02020603050405020304" pitchFamily="18" charset="0"/>
              </a:rPr>
              <a:t>phức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tạp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bị</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hiện</a:t>
            </a:r>
            <a:r>
              <a:rPr lang="en-US" dirty="0"/>
              <a:t>.</a:t>
            </a:r>
          </a:p>
        </p:txBody>
      </p:sp>
    </p:spTree>
    <p:extLst>
      <p:ext uri="{BB962C8B-B14F-4D97-AF65-F5344CB8AC3E}">
        <p14:creationId xmlns:p14="http://schemas.microsoft.com/office/powerpoint/2010/main" val="317433215"/>
      </p:ext>
    </p:extLst>
  </p:cSld>
  <p:clrMapOvr>
    <a:masterClrMapping/>
  </p:clrMapOvr>
</p:sld>
</file>

<file path=ppt/theme/theme1.xml><?xml version="1.0" encoding="utf-8"?>
<a:theme xmlns:a="http://schemas.openxmlformats.org/drawingml/2006/main" name="Computer Security for Kids by Slidesgo ">
  <a:themeElements>
    <a:clrScheme name="Simple Light">
      <a:dk1>
        <a:srgbClr val="0B2140"/>
      </a:dk1>
      <a:lt1>
        <a:srgbClr val="FFFFFF"/>
      </a:lt1>
      <a:dk2>
        <a:srgbClr val="E2ECF7"/>
      </a:dk2>
      <a:lt2>
        <a:srgbClr val="99AFD6"/>
      </a:lt2>
      <a:accent1>
        <a:srgbClr val="6F90C1"/>
      </a:accent1>
      <a:accent2>
        <a:srgbClr val="5899F9"/>
      </a:accent2>
      <a:accent3>
        <a:srgbClr val="964727"/>
      </a:accent3>
      <a:accent4>
        <a:srgbClr val="C5673C"/>
      </a:accent4>
      <a:accent5>
        <a:srgbClr val="76A87E"/>
      </a:accent5>
      <a:accent6>
        <a:srgbClr val="5B8960"/>
      </a:accent6>
      <a:hlink>
        <a:srgbClr val="0B21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1494</Words>
  <Application>Microsoft Office PowerPoint</Application>
  <PresentationFormat>On-screen Show (16:9)</PresentationFormat>
  <Paragraphs>82</Paragraphs>
  <Slides>30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.VnArabia</vt:lpstr>
      <vt:lpstr>IBM Plex Sans</vt:lpstr>
      <vt:lpstr>Times New Roman</vt:lpstr>
      <vt:lpstr>Bai Jamjuree</vt:lpstr>
      <vt:lpstr>Computer Security for Kids by Slidesgo </vt:lpstr>
      <vt:lpstr>Đề tài : Ẩn thông điệp bên trong file âm thanh</vt:lpstr>
      <vt:lpstr>Thành Viên Nhóm</vt:lpstr>
      <vt:lpstr>Tổng quan về Steganograph</vt:lpstr>
      <vt:lpstr>01</vt:lpstr>
      <vt:lpstr>1.1 Steganograph là gì?</vt:lpstr>
      <vt:lpstr>1.2 Các thành phần của hệ giấu tin</vt:lpstr>
      <vt:lpstr>1.3 Các yêu cầu của hệ giấu tin</vt:lpstr>
      <vt:lpstr>1.4 Phân loại giấu tin</vt:lpstr>
      <vt:lpstr>1.5 Tấn công hệ thống giấu tin</vt:lpstr>
      <vt:lpstr>1.6 Các ứng dụng của giấu tin </vt:lpstr>
      <vt:lpstr>Nguyên lý hoạt động</vt:lpstr>
      <vt:lpstr>2.1 Mã hóa - Thuật toán mã hóa dựa trên việc lấy ra các frames của tệp âm thanh:   - Mỗi frame có kích thước 1 byte tương đương 8bit nhị phân. - Message được chuyển từ ký tự Ascii =&gt; Unicode =&gt; mã nhị phân. - Mỗi ký tự message được chuyển sang dạng nhị phân gồm 8 bit.    - Mỗi byte của frame gốc sẽ được AND nhị phân với 254 dưới dạng nhị phân cho ra bit cuối trong   frame là bit rỗng (bằng 0). - Sau khi đưa bit cuối của frame về dạng rỗng, byte frame đó sẽ OR tiếp với 1 bit của message tạo thành frame mới chứa 1 bit cuối đã được chỉnh sửa.  </vt:lpstr>
      <vt:lpstr>2.2 Giải mã - Do phần mã hóa ở trên thay đổi 1 bit cuối cùng trong các frame của file âm thanh nên ở phần giải mã, chỉ cần thực hiện phép AND với bit cuối cùng đó, ta thu được frame gốc.    - Sau khi thu được các frame gốc, tiếp tục lấy 8 frame gốc hợp nhất sẽ thu được chuỗi 8 bit tương ứng với 1 ký tự message         </vt:lpstr>
      <vt:lpstr>Các thư viện hỗ trợ</vt:lpstr>
      <vt:lpstr>3.1 Thư Viện WAVE </vt:lpstr>
      <vt:lpstr>3.1 Thư Viện WAVE </vt:lpstr>
      <vt:lpstr>3.1 Thư Viện WAVE </vt:lpstr>
      <vt:lpstr>3.2 Thư Viện Argparse </vt:lpstr>
      <vt:lpstr>3.2 Thư Viện Argparse</vt:lpstr>
      <vt:lpstr>Thực hành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watching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 Ẩn thông điệp bên trong file âm thanh</dc:title>
  <cp:lastModifiedBy>Nguyễn Đức Mạnh</cp:lastModifiedBy>
  <cp:revision>9</cp:revision>
  <dcterms:modified xsi:type="dcterms:W3CDTF">2023-03-09T06:11:23Z</dcterms:modified>
</cp:coreProperties>
</file>