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44" r:id="rId1"/>
  </p:sldMasterIdLst>
  <p:notesMasterIdLst>
    <p:notesMasterId r:id="rId30"/>
  </p:notes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8" autoAdjust="0"/>
    <p:restoredTop sz="94713" autoAdjust="0"/>
  </p:normalViewPr>
  <p:slideViewPr>
    <p:cSldViewPr>
      <p:cViewPr varScale="1">
        <p:scale>
          <a:sx n="72" d="100"/>
          <a:sy n="72" d="100"/>
        </p:scale>
        <p:origin x="1518"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05419-6887-4359-B1BB-93945D25E345}" type="datetimeFigureOut">
              <a:rPr lang="en-US" smtClean="0"/>
              <a:t>5/4/2016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8932F-156B-484C-A6A7-9CA4DED7392F}" type="slidenum">
              <a:rPr lang="en-US" smtClean="0"/>
              <a:t>‹#›</a:t>
            </a:fld>
            <a:endParaRPr lang="en-US"/>
          </a:p>
        </p:txBody>
      </p:sp>
    </p:spTree>
    <p:extLst>
      <p:ext uri="{BB962C8B-B14F-4D97-AF65-F5344CB8AC3E}">
        <p14:creationId xmlns:p14="http://schemas.microsoft.com/office/powerpoint/2010/main" val="1897816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8932F-156B-484C-A6A7-9CA4DED7392F}" type="slidenum">
              <a:rPr lang="en-US" smtClean="0"/>
              <a:t>1</a:t>
            </a:fld>
            <a:endParaRPr lang="en-US"/>
          </a:p>
        </p:txBody>
      </p:sp>
    </p:spTree>
    <p:extLst>
      <p:ext uri="{BB962C8B-B14F-4D97-AF65-F5344CB8AC3E}">
        <p14:creationId xmlns:p14="http://schemas.microsoft.com/office/powerpoint/2010/main" val="1484939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DBFE2B-22F7-4CA1-9FBC-5FFAB730750F}"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51B272-B322-4B91-A533-AD4B766092F7}"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D29FEC-4709-4AAE-8182-9F8C75F0CEB4}"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94BAC-6208-48D9-A7F7-7EA30B22B020}"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085537D-E38B-4CF0-A9FC-0F94662011F6}"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06ED33-55A3-4B95-BD2B-1A2F153B8E77}"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4A1310-78D1-40E8-A5AE-8075C8C07529}" type="datetime1">
              <a:rPr lang="en-US" smtClean="0"/>
              <a:t>5/4/2016</a:t>
            </a:fld>
            <a:endParaRPr lang="en-US"/>
          </a:p>
        </p:txBody>
      </p:sp>
      <p:sp>
        <p:nvSpPr>
          <p:cNvPr id="8" name="Footer Placeholder 7"/>
          <p:cNvSpPr>
            <a:spLocks noGrp="1"/>
          </p:cNvSpPr>
          <p:nvPr>
            <p:ph type="ftr" sz="quarter" idx="11"/>
          </p:nvPr>
        </p:nvSpPr>
        <p:spPr/>
        <p:txBody>
          <a:bodyPr/>
          <a:lstStyle/>
          <a:p>
            <a:r>
              <a:rPr lang="en-US" smtClean="0"/>
              <a:t>Phân tích thiết kế hệ thống bán vé máy bay</a:t>
            </a:r>
            <a:endParaRPr lang="en-US"/>
          </a:p>
        </p:txBody>
      </p:sp>
      <p:sp>
        <p:nvSpPr>
          <p:cNvPr id="9" name="Slide Number Placeholder 8"/>
          <p:cNvSpPr>
            <a:spLocks noGrp="1"/>
          </p:cNvSpPr>
          <p:nvPr>
            <p:ph type="sldNum" sz="quarter" idx="12"/>
          </p:nvPr>
        </p:nvSpPr>
        <p:spPr/>
        <p:txBody>
          <a:bodyPr/>
          <a:lstStyle/>
          <a:p>
            <a:fld id="{8D95D3F6-6631-4CF9-AF4C-4B08F8AF27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E744B3-121D-44E6-9FDA-2070BA1C372E}" type="datetime1">
              <a:rPr lang="en-US" smtClean="0"/>
              <a:t>5/4/2016</a:t>
            </a:fld>
            <a:endParaRPr lang="en-US"/>
          </a:p>
        </p:txBody>
      </p:sp>
      <p:sp>
        <p:nvSpPr>
          <p:cNvPr id="4" name="Footer Placeholder 3"/>
          <p:cNvSpPr>
            <a:spLocks noGrp="1"/>
          </p:cNvSpPr>
          <p:nvPr>
            <p:ph type="ftr" sz="quarter" idx="11"/>
          </p:nvPr>
        </p:nvSpPr>
        <p:spPr/>
        <p:txBody>
          <a:bodyPr/>
          <a:lstStyle/>
          <a:p>
            <a:r>
              <a:rPr lang="en-US" smtClean="0"/>
              <a:t>Phân tích thiết kế hệ thống bán vé máy bay</a:t>
            </a:r>
            <a:endParaRPr lang="en-US"/>
          </a:p>
        </p:txBody>
      </p:sp>
      <p:sp>
        <p:nvSpPr>
          <p:cNvPr id="5" name="Slide Number Placeholder 4"/>
          <p:cNvSpPr>
            <a:spLocks noGrp="1"/>
          </p:cNvSpPr>
          <p:nvPr>
            <p:ph type="sldNum" sz="quarter" idx="12"/>
          </p:nvPr>
        </p:nvSpPr>
        <p:spPr/>
        <p:txBody>
          <a:bodyPr/>
          <a:lstStyle/>
          <a:p>
            <a:fld id="{8D95D3F6-6631-4CF9-AF4C-4B08F8AF27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28068-E953-4D24-B353-73A5F0C9BC06}" type="datetime1">
              <a:rPr lang="en-US" smtClean="0"/>
              <a:t>5/4/2016</a:t>
            </a:fld>
            <a:endParaRPr lang="en-US"/>
          </a:p>
        </p:txBody>
      </p:sp>
      <p:sp>
        <p:nvSpPr>
          <p:cNvPr id="3" name="Footer Placeholder 2"/>
          <p:cNvSpPr>
            <a:spLocks noGrp="1"/>
          </p:cNvSpPr>
          <p:nvPr>
            <p:ph type="ftr" sz="quarter" idx="11"/>
          </p:nvPr>
        </p:nvSpPr>
        <p:spPr/>
        <p:txBody>
          <a:bodyPr/>
          <a:lstStyle/>
          <a:p>
            <a:r>
              <a:rPr lang="en-US" smtClean="0"/>
              <a:t>Phân tích thiết kế hệ thống bán vé máy bay</a:t>
            </a:r>
            <a:endParaRPr lang="en-US"/>
          </a:p>
        </p:txBody>
      </p:sp>
      <p:sp>
        <p:nvSpPr>
          <p:cNvPr id="4" name="Slide Number Placeholder 3"/>
          <p:cNvSpPr>
            <a:spLocks noGrp="1"/>
          </p:cNvSpPr>
          <p:nvPr>
            <p:ph type="sldNum" sz="quarter" idx="12"/>
          </p:nvPr>
        </p:nvSpPr>
        <p:spPr/>
        <p:txBody>
          <a:bodyPr/>
          <a:lstStyle/>
          <a:p>
            <a:fld id="{8D95D3F6-6631-4CF9-AF4C-4B08F8AF27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33B7599-F04E-4B97-9F78-2D701570DBB1}" type="datetime1">
              <a:rPr lang="en-US" smtClean="0"/>
              <a:t>5/4/2016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D95D3F6-6631-4CF9-AF4C-4B08F8AF27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1970CA-4F57-4E2F-9F6D-D1D5E51B1C24}"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4D761AA9-A580-4CC1-995B-EAC74213FC80}" type="datetime1">
              <a:rPr lang="en-US" smtClean="0"/>
              <a:t>5/4/2016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en-US" smtClean="0"/>
              <a:t>Phân tích thiết kế hệ thống bán vé máy bay</a:t>
            </a: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D95D3F6-6631-4CF9-AF4C-4B08F8AF27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66800"/>
            <a:ext cx="5181600" cy="1661506"/>
          </a:xfrm>
        </p:spPr>
        <p:txBody>
          <a:bodyPr/>
          <a:lstStyle/>
          <a:p>
            <a:pPr algn="ctr"/>
            <a:r>
              <a:rPr lang="en-US" sz="2400" b="1" dirty="0"/>
              <a:t>Bài tập lớn môn Phân tích thiết kế hệ thống</a:t>
            </a:r>
            <a:r>
              <a:rPr lang="en-US" sz="2400" dirty="0"/>
              <a:t/>
            </a:r>
            <a:br>
              <a:rPr lang="en-US" sz="2400" dirty="0"/>
            </a:br>
            <a:r>
              <a:rPr lang="en-US" sz="2400" dirty="0" smtClean="0"/>
              <a:t/>
            </a:r>
            <a:br>
              <a:rPr lang="en-US" sz="2400" dirty="0" smtClean="0"/>
            </a:br>
            <a:r>
              <a:rPr lang="en-US" sz="2400" b="1" dirty="0" smtClean="0"/>
              <a:t>Tên </a:t>
            </a:r>
            <a:r>
              <a:rPr lang="en-US" sz="2400" b="1" dirty="0"/>
              <a:t>đề tài: Phân tích thiết kế hệ thống bán vé máy bay.</a:t>
            </a:r>
            <a:r>
              <a:rPr lang="en-US" sz="2400" dirty="0"/>
              <a:t/>
            </a:r>
            <a:br>
              <a:rPr lang="en-US" sz="2400" dirty="0"/>
            </a:br>
            <a:endParaRPr lang="en-US" sz="2400" dirty="0"/>
          </a:p>
        </p:txBody>
      </p:sp>
      <p:sp>
        <p:nvSpPr>
          <p:cNvPr id="3" name="Subtitle 2"/>
          <p:cNvSpPr>
            <a:spLocks noGrp="1"/>
          </p:cNvSpPr>
          <p:nvPr>
            <p:ph type="subTitle" idx="1"/>
          </p:nvPr>
        </p:nvSpPr>
        <p:spPr>
          <a:xfrm>
            <a:off x="3124200" y="3131405"/>
            <a:ext cx="7329019" cy="3753001"/>
          </a:xfrm>
        </p:spPr>
        <p:txBody>
          <a:bodyPr/>
          <a:lstStyle/>
          <a:p>
            <a:pPr algn="ctr"/>
            <a:endParaRPr lang="en-US" b="1" dirty="0" smtClean="0"/>
          </a:p>
          <a:p>
            <a:pPr algn="ctr"/>
            <a:r>
              <a:rPr lang="en-US" b="1" dirty="0" smtClean="0"/>
              <a:t>Giảng </a:t>
            </a:r>
            <a:r>
              <a:rPr lang="en-US" b="1" dirty="0"/>
              <a:t>viên hướng dẫn</a:t>
            </a:r>
            <a:endParaRPr lang="en-US" dirty="0"/>
          </a:p>
          <a:p>
            <a:pPr algn="ctr"/>
            <a:r>
              <a:rPr lang="en-US" b="1" dirty="0"/>
              <a:t>Vũ Thị Đào</a:t>
            </a:r>
            <a:endParaRPr lang="en-US" dirty="0"/>
          </a:p>
          <a:p>
            <a:pPr algn="ctr"/>
            <a:r>
              <a:rPr lang="en-US" b="1" dirty="0"/>
              <a:t>Sinh viên thực hiện</a:t>
            </a:r>
            <a:endParaRPr lang="en-US" dirty="0"/>
          </a:p>
          <a:p>
            <a:pPr algn="ctr"/>
            <a:r>
              <a:rPr lang="en-US" b="1" dirty="0"/>
              <a:t>Phạm Đăng Sa</a:t>
            </a:r>
            <a:endParaRPr lang="en-US" dirty="0"/>
          </a:p>
          <a:p>
            <a:pPr algn="ctr"/>
            <a:r>
              <a:rPr lang="en-US" b="1" dirty="0"/>
              <a:t>Trần Ngọc Viên</a:t>
            </a:r>
            <a:endParaRPr lang="en-US" dirty="0"/>
          </a:p>
          <a:p>
            <a:pPr algn="ctr"/>
            <a:r>
              <a:rPr lang="en-US" b="1" dirty="0"/>
              <a:t>Trương Viết Hưng</a:t>
            </a:r>
            <a:endParaRPr lang="en-US" dirty="0"/>
          </a:p>
          <a:p>
            <a:pPr algn="ctr"/>
            <a:r>
              <a:rPr lang="en-US" b="1" dirty="0"/>
              <a:t>Trần Anh Dũng</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267519">
            <a:off x="762000" y="2438400"/>
            <a:ext cx="3200400" cy="1600200"/>
          </a:xfrm>
          <a:prstGeom prst="rect">
            <a:avLst/>
          </a:prstGeom>
        </p:spPr>
      </p:pic>
      <p:sp>
        <p:nvSpPr>
          <p:cNvPr id="5" name="Date Placeholder 4"/>
          <p:cNvSpPr>
            <a:spLocks noGrp="1"/>
          </p:cNvSpPr>
          <p:nvPr>
            <p:ph type="dt" sz="half" idx="10"/>
          </p:nvPr>
        </p:nvSpPr>
        <p:spPr/>
        <p:txBody>
          <a:bodyPr/>
          <a:lstStyle/>
          <a:p>
            <a:fld id="{F00CCD6A-1EA8-4319-8A1E-D5CFFAEDA674}"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1</a:t>
            </a:fld>
            <a:endParaRPr lang="en-US"/>
          </a:p>
        </p:txBody>
      </p:sp>
    </p:spTree>
    <p:extLst>
      <p:ext uri="{BB962C8B-B14F-4D97-AF65-F5344CB8AC3E}">
        <p14:creationId xmlns:p14="http://schemas.microsoft.com/office/powerpoint/2010/main" val="2213592244"/>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a:t>
            </a: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pPr lvl="0"/>
            <a:r>
              <a:rPr lang="en-US" dirty="0"/>
              <a:t>2. Lược đồ usecase nghiệp vụ:</a:t>
            </a:r>
          </a:p>
          <a:p>
            <a:pPr lvl="0"/>
            <a:r>
              <a:rPr lang="en-US" b="0" dirty="0" smtClean="0"/>
              <a:t>b) Mô hình thông tin vé</a:t>
            </a:r>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38400"/>
            <a:ext cx="617220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5960B35F-E56B-4BB7-B8E1-5A589F2AC55A}"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10</a:t>
            </a:fld>
            <a:endParaRPr lang="en-US"/>
          </a:p>
        </p:txBody>
      </p:sp>
    </p:spTree>
    <p:extLst>
      <p:ext uri="{BB962C8B-B14F-4D97-AF65-F5344CB8AC3E}">
        <p14:creationId xmlns:p14="http://schemas.microsoft.com/office/powerpoint/2010/main" val="4124544750"/>
      </p:ext>
    </p:extLst>
  </p:cSld>
  <p:clrMapOvr>
    <a:masterClrMapping/>
  </p:clrMapOvr>
  <p:transition>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pPr lvl="0"/>
            <a:r>
              <a:rPr lang="en-US" dirty="0"/>
              <a:t>2. Lược đồ usecase nghiệp vụ:</a:t>
            </a:r>
          </a:p>
          <a:p>
            <a:pPr lvl="0"/>
            <a:r>
              <a:rPr lang="en-US" b="0" dirty="0" smtClean="0"/>
              <a:t>c) Mô hình bán vé</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00200" y="2514600"/>
            <a:ext cx="6324600" cy="3888105"/>
          </a:xfrm>
          <a:prstGeom prst="rect">
            <a:avLst/>
          </a:prstGeom>
        </p:spPr>
      </p:pic>
      <p:sp>
        <p:nvSpPr>
          <p:cNvPr id="5" name="Date Placeholder 4"/>
          <p:cNvSpPr>
            <a:spLocks noGrp="1"/>
          </p:cNvSpPr>
          <p:nvPr>
            <p:ph type="dt" sz="half" idx="10"/>
          </p:nvPr>
        </p:nvSpPr>
        <p:spPr/>
        <p:txBody>
          <a:bodyPr/>
          <a:lstStyle/>
          <a:p>
            <a:fld id="{03CC65DB-2008-4623-B890-5A07C54EBCF6}"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11</a:t>
            </a:fld>
            <a:endParaRPr lang="en-US"/>
          </a:p>
        </p:txBody>
      </p:sp>
    </p:spTree>
    <p:extLst>
      <p:ext uri="{BB962C8B-B14F-4D97-AF65-F5344CB8AC3E}">
        <p14:creationId xmlns:p14="http://schemas.microsoft.com/office/powerpoint/2010/main" val="300952929"/>
      </p:ext>
    </p:extLst>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pPr lvl="0"/>
            <a:r>
              <a:rPr lang="en-US" dirty="0"/>
              <a:t>2. Lược đồ usecase nghiệp vụ:</a:t>
            </a:r>
          </a:p>
          <a:p>
            <a:r>
              <a:rPr lang="en-US" b="0" dirty="0" smtClean="0"/>
              <a:t>d) Mô hình báo cáo</a:t>
            </a:r>
            <a:endParaRPr lang="en-US" b="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00200" y="2590800"/>
            <a:ext cx="6248400" cy="3824605"/>
          </a:xfrm>
          <a:prstGeom prst="rect">
            <a:avLst/>
          </a:prstGeom>
        </p:spPr>
      </p:pic>
      <p:sp>
        <p:nvSpPr>
          <p:cNvPr id="5" name="Date Placeholder 4"/>
          <p:cNvSpPr>
            <a:spLocks noGrp="1"/>
          </p:cNvSpPr>
          <p:nvPr>
            <p:ph type="dt" sz="half" idx="10"/>
          </p:nvPr>
        </p:nvSpPr>
        <p:spPr/>
        <p:txBody>
          <a:bodyPr/>
          <a:lstStyle/>
          <a:p>
            <a:fld id="{A6A1B205-88BD-46D1-A569-BCE6ACD6CC8A}"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12</a:t>
            </a:fld>
            <a:endParaRPr lang="en-US"/>
          </a:p>
        </p:txBody>
      </p:sp>
    </p:spTree>
    <p:extLst>
      <p:ext uri="{BB962C8B-B14F-4D97-AF65-F5344CB8AC3E}">
        <p14:creationId xmlns:p14="http://schemas.microsoft.com/office/powerpoint/2010/main" val="1042481565"/>
      </p:ext>
    </p:extLst>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pPr lvl="0"/>
            <a:r>
              <a:rPr lang="en-US" dirty="0"/>
              <a:t>2. Lược đồ usecase nghiệp vụ:</a:t>
            </a:r>
          </a:p>
          <a:p>
            <a:r>
              <a:rPr lang="en-US" b="0" dirty="0" smtClean="0"/>
              <a:t>e) Mô hình thống kê</a:t>
            </a:r>
            <a:endParaRPr lang="en-US" b="0"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830309" y="2362200"/>
            <a:ext cx="5943600" cy="4379595"/>
          </a:xfrm>
          <a:prstGeom prst="rect">
            <a:avLst/>
          </a:prstGeom>
        </p:spPr>
      </p:pic>
      <p:sp>
        <p:nvSpPr>
          <p:cNvPr id="5" name="Date Placeholder 4"/>
          <p:cNvSpPr>
            <a:spLocks noGrp="1"/>
          </p:cNvSpPr>
          <p:nvPr>
            <p:ph type="dt" sz="half" idx="10"/>
          </p:nvPr>
        </p:nvSpPr>
        <p:spPr/>
        <p:txBody>
          <a:bodyPr/>
          <a:lstStyle/>
          <a:p>
            <a:fld id="{A4854032-0671-4366-9CA1-B436777494A1}"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13</a:t>
            </a:fld>
            <a:endParaRPr lang="en-US"/>
          </a:p>
        </p:txBody>
      </p:sp>
    </p:spTree>
    <p:extLst>
      <p:ext uri="{BB962C8B-B14F-4D97-AF65-F5344CB8AC3E}">
        <p14:creationId xmlns:p14="http://schemas.microsoft.com/office/powerpoint/2010/main" val="3488103642"/>
      </p:ext>
    </p:extLst>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pPr lvl="0"/>
            <a:r>
              <a:rPr lang="en-US" dirty="0"/>
              <a:t>2. Lược đồ usecase nghiệp vụ:</a:t>
            </a:r>
          </a:p>
          <a:p>
            <a:r>
              <a:rPr lang="en-US" b="0" dirty="0" smtClean="0"/>
              <a:t>f) Mô hình quản lí user</a:t>
            </a:r>
            <a:endParaRPr lang="en-US" b="0"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52600" y="2590800"/>
            <a:ext cx="5943600" cy="3680460"/>
          </a:xfrm>
          <a:prstGeom prst="rect">
            <a:avLst/>
          </a:prstGeom>
        </p:spPr>
      </p:pic>
      <p:sp>
        <p:nvSpPr>
          <p:cNvPr id="5" name="Date Placeholder 4"/>
          <p:cNvSpPr>
            <a:spLocks noGrp="1"/>
          </p:cNvSpPr>
          <p:nvPr>
            <p:ph type="dt" sz="half" idx="10"/>
          </p:nvPr>
        </p:nvSpPr>
        <p:spPr/>
        <p:txBody>
          <a:bodyPr/>
          <a:lstStyle/>
          <a:p>
            <a:fld id="{479852F5-EAA9-4F51-B53C-3675EA861250}"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14</a:t>
            </a:fld>
            <a:endParaRPr lang="en-US"/>
          </a:p>
        </p:txBody>
      </p:sp>
    </p:spTree>
    <p:extLst>
      <p:ext uri="{BB962C8B-B14F-4D97-AF65-F5344CB8AC3E}">
        <p14:creationId xmlns:p14="http://schemas.microsoft.com/office/powerpoint/2010/main" val="283151776"/>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r>
              <a:rPr lang="en-US" dirty="0" smtClean="0"/>
              <a:t>	3. Biểu đồ tuần tự</a:t>
            </a:r>
          </a:p>
          <a:p>
            <a:r>
              <a:rPr lang="en-US" dirty="0"/>
              <a:t>	</a:t>
            </a:r>
            <a:r>
              <a:rPr lang="en-US" dirty="0" smtClean="0"/>
              <a:t>a. Đăng nhập.</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05000" y="2362200"/>
            <a:ext cx="5943600" cy="4314825"/>
          </a:xfrm>
          <a:prstGeom prst="rect">
            <a:avLst/>
          </a:prstGeom>
        </p:spPr>
      </p:pic>
      <p:sp>
        <p:nvSpPr>
          <p:cNvPr id="5" name="Date Placeholder 4"/>
          <p:cNvSpPr>
            <a:spLocks noGrp="1"/>
          </p:cNvSpPr>
          <p:nvPr>
            <p:ph type="dt" sz="half" idx="10"/>
          </p:nvPr>
        </p:nvSpPr>
        <p:spPr/>
        <p:txBody>
          <a:bodyPr/>
          <a:lstStyle/>
          <a:p>
            <a:fld id="{101CBB33-D219-4204-A5D2-EA59A5F72F6A}"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15</a:t>
            </a:fld>
            <a:endParaRPr lang="en-US"/>
          </a:p>
        </p:txBody>
      </p:sp>
    </p:spTree>
    <p:extLst>
      <p:ext uri="{BB962C8B-B14F-4D97-AF65-F5344CB8AC3E}">
        <p14:creationId xmlns:p14="http://schemas.microsoft.com/office/powerpoint/2010/main" val="3217758891"/>
      </p:ext>
    </p:extLst>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r>
              <a:rPr lang="en-US" dirty="0"/>
              <a:t>	3. Biểu đồ tuần tự</a:t>
            </a:r>
          </a:p>
          <a:p>
            <a:r>
              <a:rPr lang="en-US" dirty="0" smtClean="0"/>
              <a:t>	b. Thông tin vé</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43000" y="2514600"/>
            <a:ext cx="7010400" cy="3886200"/>
          </a:xfrm>
          <a:prstGeom prst="rect">
            <a:avLst/>
          </a:prstGeom>
        </p:spPr>
      </p:pic>
      <p:sp>
        <p:nvSpPr>
          <p:cNvPr id="5" name="Date Placeholder 4"/>
          <p:cNvSpPr>
            <a:spLocks noGrp="1"/>
          </p:cNvSpPr>
          <p:nvPr>
            <p:ph type="dt" sz="half" idx="10"/>
          </p:nvPr>
        </p:nvSpPr>
        <p:spPr/>
        <p:txBody>
          <a:bodyPr/>
          <a:lstStyle/>
          <a:p>
            <a:fld id="{35AE25E0-2360-44FF-AB18-2D3C54F70783}"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16</a:t>
            </a:fld>
            <a:endParaRPr lang="en-US"/>
          </a:p>
        </p:txBody>
      </p:sp>
    </p:spTree>
    <p:extLst>
      <p:ext uri="{BB962C8B-B14F-4D97-AF65-F5344CB8AC3E}">
        <p14:creationId xmlns:p14="http://schemas.microsoft.com/office/powerpoint/2010/main" val="2250779130"/>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r>
              <a:rPr lang="en-US" dirty="0"/>
              <a:t>	3. Biểu đồ tuần tự</a:t>
            </a:r>
          </a:p>
          <a:p>
            <a:r>
              <a:rPr lang="en-US" dirty="0"/>
              <a:t>	</a:t>
            </a:r>
            <a:r>
              <a:rPr lang="en-US" dirty="0" smtClean="0"/>
              <a:t>c. Bán vé</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05824" y="2438400"/>
            <a:ext cx="6676176" cy="4038600"/>
          </a:xfrm>
          <a:prstGeom prst="rect">
            <a:avLst/>
          </a:prstGeom>
        </p:spPr>
      </p:pic>
      <p:sp>
        <p:nvSpPr>
          <p:cNvPr id="5" name="Date Placeholder 4"/>
          <p:cNvSpPr>
            <a:spLocks noGrp="1"/>
          </p:cNvSpPr>
          <p:nvPr>
            <p:ph type="dt" sz="half" idx="10"/>
          </p:nvPr>
        </p:nvSpPr>
        <p:spPr/>
        <p:txBody>
          <a:bodyPr/>
          <a:lstStyle/>
          <a:p>
            <a:fld id="{3B6CD769-1AAE-49FB-92EC-C2A1C4A70807}"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17</a:t>
            </a:fld>
            <a:endParaRPr lang="en-US"/>
          </a:p>
        </p:txBody>
      </p:sp>
    </p:spTree>
    <p:extLst>
      <p:ext uri="{BB962C8B-B14F-4D97-AF65-F5344CB8AC3E}">
        <p14:creationId xmlns:p14="http://schemas.microsoft.com/office/powerpoint/2010/main" val="2855509868"/>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r>
              <a:rPr lang="en-US" dirty="0"/>
              <a:t>	3. Biểu đồ tuần tự</a:t>
            </a:r>
          </a:p>
          <a:p>
            <a:r>
              <a:rPr lang="en-US" dirty="0"/>
              <a:t>	</a:t>
            </a:r>
            <a:r>
              <a:rPr lang="en-US" dirty="0" smtClean="0"/>
              <a:t>d. Thống kê</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95400" y="2590800"/>
            <a:ext cx="6934200" cy="4053205"/>
          </a:xfrm>
          <a:prstGeom prst="rect">
            <a:avLst/>
          </a:prstGeom>
        </p:spPr>
      </p:pic>
      <p:sp>
        <p:nvSpPr>
          <p:cNvPr id="5" name="Date Placeholder 4"/>
          <p:cNvSpPr>
            <a:spLocks noGrp="1"/>
          </p:cNvSpPr>
          <p:nvPr>
            <p:ph type="dt" sz="half" idx="10"/>
          </p:nvPr>
        </p:nvSpPr>
        <p:spPr/>
        <p:txBody>
          <a:bodyPr/>
          <a:lstStyle/>
          <a:p>
            <a:fld id="{CA8C3E2E-DE99-4C18-BE28-0B84A1D1A89B}"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18</a:t>
            </a:fld>
            <a:endParaRPr lang="en-US"/>
          </a:p>
        </p:txBody>
      </p:sp>
    </p:spTree>
    <p:extLst>
      <p:ext uri="{BB962C8B-B14F-4D97-AF65-F5344CB8AC3E}">
        <p14:creationId xmlns:p14="http://schemas.microsoft.com/office/powerpoint/2010/main" val="2006530955"/>
      </p:ext>
    </p:extLst>
  </p:cSld>
  <p:clrMapOvr>
    <a:masterClrMapping/>
  </p:clrMapOvr>
  <p:transition>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r>
              <a:rPr lang="en-US" dirty="0"/>
              <a:t>	3. Biểu đồ tuần tự</a:t>
            </a:r>
          </a:p>
          <a:p>
            <a:r>
              <a:rPr lang="en-US" dirty="0"/>
              <a:t>	</a:t>
            </a:r>
            <a:r>
              <a:rPr lang="en-US" dirty="0" smtClean="0"/>
              <a:t>e. Báo cáo doanh thu</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00200" y="2438400"/>
            <a:ext cx="6781800" cy="4419600"/>
          </a:xfrm>
          <a:prstGeom prst="rect">
            <a:avLst/>
          </a:prstGeom>
        </p:spPr>
      </p:pic>
      <p:sp>
        <p:nvSpPr>
          <p:cNvPr id="5" name="Date Placeholder 4"/>
          <p:cNvSpPr>
            <a:spLocks noGrp="1"/>
          </p:cNvSpPr>
          <p:nvPr>
            <p:ph type="dt" sz="half" idx="10"/>
          </p:nvPr>
        </p:nvSpPr>
        <p:spPr/>
        <p:txBody>
          <a:bodyPr/>
          <a:lstStyle/>
          <a:p>
            <a:fld id="{0CA2FAEF-3725-4C2C-B45E-C1AC3F2DC4AF}"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19</a:t>
            </a:fld>
            <a:endParaRPr lang="en-US"/>
          </a:p>
        </p:txBody>
      </p:sp>
    </p:spTree>
    <p:extLst>
      <p:ext uri="{BB962C8B-B14F-4D97-AF65-F5344CB8AC3E}">
        <p14:creationId xmlns:p14="http://schemas.microsoft.com/office/powerpoint/2010/main" val="2032769953"/>
      </p:ext>
    </p:extLst>
  </p:cSld>
  <p:clrMapOvr>
    <a:masterClrMapping/>
  </p:clrMapOvr>
  <p:transition>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itchFamily="34" charset="0"/>
                <a:cs typeface="Arial" pitchFamily="34" charset="0"/>
              </a:rPr>
              <a:t>GIỚI THIỆU</a:t>
            </a:r>
            <a:endParaRPr lang="en-US" dirty="0">
              <a:latin typeface="Arial" pitchFamily="34" charset="0"/>
              <a:cs typeface="Arial" pitchFamily="34"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171367"/>
            <a:ext cx="8229600" cy="3812527"/>
          </a:xfrm>
        </p:spPr>
      </p:pic>
      <p:sp>
        <p:nvSpPr>
          <p:cNvPr id="3" name="Date Placeholder 2"/>
          <p:cNvSpPr>
            <a:spLocks noGrp="1"/>
          </p:cNvSpPr>
          <p:nvPr>
            <p:ph type="dt" sz="half" idx="10"/>
          </p:nvPr>
        </p:nvSpPr>
        <p:spPr/>
        <p:txBody>
          <a:bodyPr/>
          <a:lstStyle/>
          <a:p>
            <a:fld id="{5C67EACB-29D4-41D9-8E05-78DE1898E999}" type="datetime1">
              <a:rPr lang="en-US" smtClean="0"/>
              <a:t>5/4/2016</a:t>
            </a:fld>
            <a:endParaRPr lang="en-US"/>
          </a:p>
        </p:txBody>
      </p:sp>
      <p:sp>
        <p:nvSpPr>
          <p:cNvPr id="4" name="Footer Placeholder 3"/>
          <p:cNvSpPr>
            <a:spLocks noGrp="1"/>
          </p:cNvSpPr>
          <p:nvPr>
            <p:ph type="ftr" sz="quarter" idx="11"/>
          </p:nvPr>
        </p:nvSpPr>
        <p:spPr/>
        <p:txBody>
          <a:bodyPr/>
          <a:lstStyle/>
          <a:p>
            <a:r>
              <a:rPr lang="en-US" smtClean="0"/>
              <a:t>Phân tích thiết kế hệ thống bán vé máy bay</a:t>
            </a:r>
            <a:endParaRPr lang="en-US"/>
          </a:p>
        </p:txBody>
      </p:sp>
      <p:sp>
        <p:nvSpPr>
          <p:cNvPr id="5" name="Slide Number Placeholder 4"/>
          <p:cNvSpPr>
            <a:spLocks noGrp="1"/>
          </p:cNvSpPr>
          <p:nvPr>
            <p:ph type="sldNum" sz="quarter" idx="12"/>
          </p:nvPr>
        </p:nvSpPr>
        <p:spPr/>
        <p:txBody>
          <a:bodyPr/>
          <a:lstStyle/>
          <a:p>
            <a:fld id="{8D95D3F6-6631-4CF9-AF4C-4B08F8AF274D}" type="slidenum">
              <a:rPr lang="en-US" smtClean="0"/>
              <a:pPr/>
              <a:t>2</a:t>
            </a:fld>
            <a:endParaRPr lang="en-US"/>
          </a:p>
        </p:txBody>
      </p:sp>
    </p:spTree>
    <p:extLst>
      <p:ext uri="{BB962C8B-B14F-4D97-AF65-F5344CB8AC3E}">
        <p14:creationId xmlns:p14="http://schemas.microsoft.com/office/powerpoint/2010/main" val="701934171"/>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r>
              <a:rPr lang="en-US" dirty="0"/>
              <a:t>	3. Biểu đồ tuần tự</a:t>
            </a:r>
          </a:p>
          <a:p>
            <a:r>
              <a:rPr lang="en-US" dirty="0"/>
              <a:t>	</a:t>
            </a:r>
            <a:r>
              <a:rPr lang="en-US" dirty="0" smtClean="0"/>
              <a:t>f. Quản lý user</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47800" y="2535555"/>
            <a:ext cx="6629399" cy="4322445"/>
          </a:xfrm>
          <a:prstGeom prst="rect">
            <a:avLst/>
          </a:prstGeom>
        </p:spPr>
      </p:pic>
      <p:sp>
        <p:nvSpPr>
          <p:cNvPr id="5" name="Date Placeholder 4"/>
          <p:cNvSpPr>
            <a:spLocks noGrp="1"/>
          </p:cNvSpPr>
          <p:nvPr>
            <p:ph type="dt" sz="half" idx="10"/>
          </p:nvPr>
        </p:nvSpPr>
        <p:spPr/>
        <p:txBody>
          <a:bodyPr/>
          <a:lstStyle/>
          <a:p>
            <a:fld id="{6F0BCC28-27D3-41A3-A993-B92729CD5EE4}"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20</a:t>
            </a:fld>
            <a:endParaRPr lang="en-US"/>
          </a:p>
        </p:txBody>
      </p:sp>
    </p:spTree>
    <p:extLst>
      <p:ext uri="{BB962C8B-B14F-4D97-AF65-F5344CB8AC3E}">
        <p14:creationId xmlns:p14="http://schemas.microsoft.com/office/powerpoint/2010/main" val="1160206861"/>
      </p:ext>
    </p:extLst>
  </p:cSld>
  <p:clrMapOvr>
    <a:masterClrMapping/>
  </p:clrMapOvr>
  <p:transition>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pPr fontAlgn="base">
              <a:spcBef>
                <a:spcPct val="0"/>
              </a:spcBef>
              <a:spcAft>
                <a:spcPct val="0"/>
              </a:spcAft>
              <a:tabLst>
                <a:tab pos="269875" algn="l"/>
              </a:tabLst>
            </a:pP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II.2 Thu thập yêu cầu hệ thống</a:t>
            </a:r>
            <a:endParaRPr lang="en-US" b="0" dirty="0">
              <a:latin typeface="Arial" pitchFamily="34" charset="0"/>
              <a:cs typeface="Arial" pitchFamily="34" charset="0"/>
            </a:endParaRPr>
          </a:p>
          <a:p>
            <a:r>
              <a:rPr lang="en-US" dirty="0"/>
              <a:t>	</a:t>
            </a:r>
            <a:r>
              <a:rPr lang="en-US" dirty="0" smtClean="0"/>
              <a:t>4. Biểu đồ lớp</a:t>
            </a:r>
            <a:endParaRPr lang="en-US" dirty="0"/>
          </a:p>
          <a:p>
            <a:endParaRPr lang="en-US" dirty="0"/>
          </a:p>
        </p:txBody>
      </p:sp>
      <p:sp>
        <p:nvSpPr>
          <p:cNvPr id="4" name="Date Placeholder 3"/>
          <p:cNvSpPr>
            <a:spLocks noGrp="1"/>
          </p:cNvSpPr>
          <p:nvPr>
            <p:ph type="dt" sz="half" idx="10"/>
          </p:nvPr>
        </p:nvSpPr>
        <p:spPr/>
        <p:txBody>
          <a:bodyPr/>
          <a:lstStyle/>
          <a:p>
            <a:fld id="{4557ECD8-35A5-436A-9EF3-8E197250AC7B}"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21</a:t>
            </a:fld>
            <a:endParaRPr lang="en-US"/>
          </a:p>
        </p:txBody>
      </p:sp>
    </p:spTree>
    <p:extLst>
      <p:ext uri="{BB962C8B-B14F-4D97-AF65-F5344CB8AC3E}">
        <p14:creationId xmlns:p14="http://schemas.microsoft.com/office/powerpoint/2010/main" val="3486779725"/>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0" y="1"/>
            <a:ext cx="9144000" cy="6858000"/>
          </a:xfrm>
          <a:prstGeom prst="rect">
            <a:avLst/>
          </a:prstGeom>
        </p:spPr>
      </p:pic>
      <p:sp>
        <p:nvSpPr>
          <p:cNvPr id="2" name="Date Placeholder 1"/>
          <p:cNvSpPr>
            <a:spLocks noGrp="1"/>
          </p:cNvSpPr>
          <p:nvPr>
            <p:ph type="dt" sz="half" idx="10"/>
          </p:nvPr>
        </p:nvSpPr>
        <p:spPr/>
        <p:txBody>
          <a:bodyPr/>
          <a:lstStyle/>
          <a:p>
            <a:fld id="{9D5BFAFF-9112-4787-905F-2E8F6D605BB1}" type="datetime1">
              <a:rPr lang="en-US" smtClean="0"/>
              <a:t>5/4/2016</a:t>
            </a:fld>
            <a:endParaRPr lang="en-US"/>
          </a:p>
        </p:txBody>
      </p:sp>
      <p:sp>
        <p:nvSpPr>
          <p:cNvPr id="3" name="Footer Placeholder 2"/>
          <p:cNvSpPr>
            <a:spLocks noGrp="1"/>
          </p:cNvSpPr>
          <p:nvPr>
            <p:ph type="ftr" sz="quarter" idx="11"/>
          </p:nvPr>
        </p:nvSpPr>
        <p:spPr/>
        <p:txBody>
          <a:bodyPr/>
          <a:lstStyle/>
          <a:p>
            <a:r>
              <a:rPr lang="en-US" smtClean="0"/>
              <a:t>Phân tích thiết kế hệ thống bán vé máy bay</a:t>
            </a:r>
            <a:endParaRPr lang="en-US"/>
          </a:p>
        </p:txBody>
      </p:sp>
      <p:sp>
        <p:nvSpPr>
          <p:cNvPr id="4" name="Slide Number Placeholder 3"/>
          <p:cNvSpPr>
            <a:spLocks noGrp="1"/>
          </p:cNvSpPr>
          <p:nvPr>
            <p:ph type="sldNum" sz="quarter" idx="12"/>
          </p:nvPr>
        </p:nvSpPr>
        <p:spPr/>
        <p:txBody>
          <a:bodyPr/>
          <a:lstStyle/>
          <a:p>
            <a:fld id="{8D95D3F6-6631-4CF9-AF4C-4B08F8AF274D}" type="slidenum">
              <a:rPr lang="en-US" smtClean="0"/>
              <a:pPr/>
              <a:t>22</a:t>
            </a:fld>
            <a:endParaRPr lang="en-US"/>
          </a:p>
        </p:txBody>
      </p:sp>
    </p:spTree>
    <p:extLst>
      <p:ext uri="{BB962C8B-B14F-4D97-AF65-F5344CB8AC3E}">
        <p14:creationId xmlns:p14="http://schemas.microsoft.com/office/powerpoint/2010/main" val="1033834507"/>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p:txBody>
          <a:bodyPr/>
          <a:lstStyle/>
          <a:p>
            <a:r>
              <a:rPr lang="en-US" dirty="0" smtClean="0"/>
              <a:t>III. Giao diện phần mềm</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889564" y="1447799"/>
            <a:ext cx="3743325" cy="3343275"/>
          </a:xfrm>
          <a:prstGeom prst="rect">
            <a:avLst/>
          </a:prstGeom>
        </p:spPr>
      </p:pic>
      <p:sp>
        <p:nvSpPr>
          <p:cNvPr id="5" name="Date Placeholder 4"/>
          <p:cNvSpPr>
            <a:spLocks noGrp="1"/>
          </p:cNvSpPr>
          <p:nvPr>
            <p:ph type="dt" sz="half" idx="10"/>
          </p:nvPr>
        </p:nvSpPr>
        <p:spPr/>
        <p:txBody>
          <a:bodyPr/>
          <a:lstStyle/>
          <a:p>
            <a:fld id="{8BB4485E-5CA9-4382-9DB9-46CE6789927F}"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23</a:t>
            </a:fld>
            <a:endParaRPr lang="en-US"/>
          </a:p>
        </p:txBody>
      </p:sp>
    </p:spTree>
    <p:extLst>
      <p:ext uri="{BB962C8B-B14F-4D97-AF65-F5344CB8AC3E}">
        <p14:creationId xmlns:p14="http://schemas.microsoft.com/office/powerpoint/2010/main" val="2200093657"/>
      </p:ext>
    </p:extLst>
  </p:cSld>
  <p:clrMapOvr>
    <a:masterClrMapping/>
  </p:clrMapOvr>
  <p:transition>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95400" y="609600"/>
            <a:ext cx="6629400" cy="4267199"/>
          </a:xfrm>
          <a:prstGeom prst="rect">
            <a:avLst/>
          </a:prstGeom>
        </p:spPr>
      </p:pic>
      <p:sp>
        <p:nvSpPr>
          <p:cNvPr id="2" name="Date Placeholder 1"/>
          <p:cNvSpPr>
            <a:spLocks noGrp="1"/>
          </p:cNvSpPr>
          <p:nvPr>
            <p:ph type="dt" sz="half" idx="10"/>
          </p:nvPr>
        </p:nvSpPr>
        <p:spPr/>
        <p:txBody>
          <a:bodyPr/>
          <a:lstStyle/>
          <a:p>
            <a:fld id="{03A8304B-1EC1-4FE0-A83F-88F2E5AC1EBE}" type="datetime1">
              <a:rPr lang="en-US" smtClean="0"/>
              <a:t>5/4/2016</a:t>
            </a:fld>
            <a:endParaRPr lang="en-US"/>
          </a:p>
        </p:txBody>
      </p:sp>
      <p:sp>
        <p:nvSpPr>
          <p:cNvPr id="3" name="Footer Placeholder 2"/>
          <p:cNvSpPr>
            <a:spLocks noGrp="1"/>
          </p:cNvSpPr>
          <p:nvPr>
            <p:ph type="ftr" sz="quarter" idx="11"/>
          </p:nvPr>
        </p:nvSpPr>
        <p:spPr/>
        <p:txBody>
          <a:bodyPr/>
          <a:lstStyle/>
          <a:p>
            <a:r>
              <a:rPr lang="en-US" smtClean="0"/>
              <a:t>Phân tích thiết kế hệ thống bán vé máy bay</a:t>
            </a:r>
            <a:endParaRPr lang="en-US"/>
          </a:p>
        </p:txBody>
      </p:sp>
      <p:sp>
        <p:nvSpPr>
          <p:cNvPr id="5" name="Slide Number Placeholder 4"/>
          <p:cNvSpPr>
            <a:spLocks noGrp="1"/>
          </p:cNvSpPr>
          <p:nvPr>
            <p:ph type="sldNum" sz="quarter" idx="12"/>
          </p:nvPr>
        </p:nvSpPr>
        <p:spPr/>
        <p:txBody>
          <a:bodyPr/>
          <a:lstStyle/>
          <a:p>
            <a:fld id="{8D95D3F6-6631-4CF9-AF4C-4B08F8AF274D}" type="slidenum">
              <a:rPr lang="en-US" smtClean="0"/>
              <a:pPr/>
              <a:t>24</a:t>
            </a:fld>
            <a:endParaRPr lang="en-US"/>
          </a:p>
        </p:txBody>
      </p:sp>
    </p:spTree>
    <p:extLst>
      <p:ext uri="{BB962C8B-B14F-4D97-AF65-F5344CB8AC3E}">
        <p14:creationId xmlns:p14="http://schemas.microsoft.com/office/powerpoint/2010/main" val="3563333872"/>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71799" y="0"/>
            <a:ext cx="3838575" cy="6837630"/>
          </a:xfrm>
          <a:prstGeom prst="rect">
            <a:avLst/>
          </a:prstGeom>
        </p:spPr>
      </p:pic>
      <p:sp>
        <p:nvSpPr>
          <p:cNvPr id="2" name="Date Placeholder 1"/>
          <p:cNvSpPr>
            <a:spLocks noGrp="1"/>
          </p:cNvSpPr>
          <p:nvPr>
            <p:ph type="dt" sz="half" idx="10"/>
          </p:nvPr>
        </p:nvSpPr>
        <p:spPr/>
        <p:txBody>
          <a:bodyPr/>
          <a:lstStyle/>
          <a:p>
            <a:fld id="{1ECEF3DE-3DE4-45EA-9CB5-4C406718EEDC}" type="datetime1">
              <a:rPr lang="en-US" smtClean="0"/>
              <a:t>5/4/2016</a:t>
            </a:fld>
            <a:endParaRPr lang="en-US"/>
          </a:p>
        </p:txBody>
      </p:sp>
      <p:sp>
        <p:nvSpPr>
          <p:cNvPr id="3" name="Footer Placeholder 2"/>
          <p:cNvSpPr>
            <a:spLocks noGrp="1"/>
          </p:cNvSpPr>
          <p:nvPr>
            <p:ph type="ftr" sz="quarter" idx="11"/>
          </p:nvPr>
        </p:nvSpPr>
        <p:spPr/>
        <p:txBody>
          <a:bodyPr/>
          <a:lstStyle/>
          <a:p>
            <a:r>
              <a:rPr lang="en-US" smtClean="0"/>
              <a:t>Phân tích thiết kế hệ thống bán vé máy bay</a:t>
            </a:r>
            <a:endParaRPr lang="en-US"/>
          </a:p>
        </p:txBody>
      </p:sp>
      <p:sp>
        <p:nvSpPr>
          <p:cNvPr id="5" name="Slide Number Placeholder 4"/>
          <p:cNvSpPr>
            <a:spLocks noGrp="1"/>
          </p:cNvSpPr>
          <p:nvPr>
            <p:ph type="sldNum" sz="quarter" idx="12"/>
          </p:nvPr>
        </p:nvSpPr>
        <p:spPr/>
        <p:txBody>
          <a:bodyPr/>
          <a:lstStyle/>
          <a:p>
            <a:fld id="{8D95D3F6-6631-4CF9-AF4C-4B08F8AF274D}" type="slidenum">
              <a:rPr lang="en-US" smtClean="0"/>
              <a:pPr/>
              <a:t>25</a:t>
            </a:fld>
            <a:endParaRPr lang="en-US"/>
          </a:p>
        </p:txBody>
      </p:sp>
    </p:spTree>
    <p:extLst>
      <p:ext uri="{BB962C8B-B14F-4D97-AF65-F5344CB8AC3E}">
        <p14:creationId xmlns:p14="http://schemas.microsoft.com/office/powerpoint/2010/main" val="715512426"/>
      </p:ext>
    </p:extLst>
  </p:cSld>
  <p:clrMapOvr>
    <a:masterClrMapping/>
  </p:clrMapOvr>
  <p:transition>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43000" y="609600"/>
            <a:ext cx="6934200" cy="4286250"/>
          </a:xfrm>
          <a:prstGeom prst="rect">
            <a:avLst/>
          </a:prstGeom>
        </p:spPr>
      </p:pic>
      <p:sp>
        <p:nvSpPr>
          <p:cNvPr id="2" name="Date Placeholder 1"/>
          <p:cNvSpPr>
            <a:spLocks noGrp="1"/>
          </p:cNvSpPr>
          <p:nvPr>
            <p:ph type="dt" sz="half" idx="10"/>
          </p:nvPr>
        </p:nvSpPr>
        <p:spPr/>
        <p:txBody>
          <a:bodyPr/>
          <a:lstStyle/>
          <a:p>
            <a:fld id="{C14DC625-DF8C-4F07-9102-444644B5BD67}" type="datetime1">
              <a:rPr lang="en-US" smtClean="0"/>
              <a:t>5/4/2016</a:t>
            </a:fld>
            <a:endParaRPr lang="en-US"/>
          </a:p>
        </p:txBody>
      </p:sp>
      <p:sp>
        <p:nvSpPr>
          <p:cNvPr id="3" name="Footer Placeholder 2"/>
          <p:cNvSpPr>
            <a:spLocks noGrp="1"/>
          </p:cNvSpPr>
          <p:nvPr>
            <p:ph type="ftr" sz="quarter" idx="11"/>
          </p:nvPr>
        </p:nvSpPr>
        <p:spPr/>
        <p:txBody>
          <a:bodyPr/>
          <a:lstStyle/>
          <a:p>
            <a:r>
              <a:rPr lang="en-US" smtClean="0"/>
              <a:t>Phân tích thiết kế hệ thống bán vé máy bay</a:t>
            </a:r>
            <a:endParaRPr lang="en-US"/>
          </a:p>
        </p:txBody>
      </p:sp>
      <p:sp>
        <p:nvSpPr>
          <p:cNvPr id="5" name="Slide Number Placeholder 4"/>
          <p:cNvSpPr>
            <a:spLocks noGrp="1"/>
          </p:cNvSpPr>
          <p:nvPr>
            <p:ph type="sldNum" sz="quarter" idx="12"/>
          </p:nvPr>
        </p:nvSpPr>
        <p:spPr/>
        <p:txBody>
          <a:bodyPr/>
          <a:lstStyle/>
          <a:p>
            <a:fld id="{8D95D3F6-6631-4CF9-AF4C-4B08F8AF274D}" type="slidenum">
              <a:rPr lang="en-US" smtClean="0"/>
              <a:pPr/>
              <a:t>26</a:t>
            </a:fld>
            <a:endParaRPr lang="en-US"/>
          </a:p>
        </p:txBody>
      </p:sp>
    </p:spTree>
    <p:extLst>
      <p:ext uri="{BB962C8B-B14F-4D97-AF65-F5344CB8AC3E}">
        <p14:creationId xmlns:p14="http://schemas.microsoft.com/office/powerpoint/2010/main" val="558862254"/>
      </p:ext>
    </p:extLst>
  </p:cSld>
  <p:clrMapOvr>
    <a:masterClrMapping/>
  </p:clrMapOvr>
  <p:transition>
    <p:wipe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4000" y="391562"/>
            <a:ext cx="6324600" cy="4514850"/>
          </a:xfrm>
          <a:prstGeom prst="rect">
            <a:avLst/>
          </a:prstGeom>
        </p:spPr>
      </p:pic>
      <p:sp>
        <p:nvSpPr>
          <p:cNvPr id="2" name="Date Placeholder 1"/>
          <p:cNvSpPr>
            <a:spLocks noGrp="1"/>
          </p:cNvSpPr>
          <p:nvPr>
            <p:ph type="dt" sz="half" idx="10"/>
          </p:nvPr>
        </p:nvSpPr>
        <p:spPr/>
        <p:txBody>
          <a:bodyPr/>
          <a:lstStyle/>
          <a:p>
            <a:fld id="{99DC06DC-92DE-4A58-AF67-46260001FEF3}" type="datetime1">
              <a:rPr lang="en-US" smtClean="0"/>
              <a:t>5/4/2016</a:t>
            </a:fld>
            <a:endParaRPr lang="en-US"/>
          </a:p>
        </p:txBody>
      </p:sp>
      <p:sp>
        <p:nvSpPr>
          <p:cNvPr id="3" name="Footer Placeholder 2"/>
          <p:cNvSpPr>
            <a:spLocks noGrp="1"/>
          </p:cNvSpPr>
          <p:nvPr>
            <p:ph type="ftr" sz="quarter" idx="11"/>
          </p:nvPr>
        </p:nvSpPr>
        <p:spPr/>
        <p:txBody>
          <a:bodyPr/>
          <a:lstStyle/>
          <a:p>
            <a:r>
              <a:rPr lang="en-US" smtClean="0"/>
              <a:t>Phân tích thiết kế hệ thống bán vé máy bay</a:t>
            </a:r>
            <a:endParaRPr lang="en-US"/>
          </a:p>
        </p:txBody>
      </p:sp>
      <p:sp>
        <p:nvSpPr>
          <p:cNvPr id="5" name="Slide Number Placeholder 4"/>
          <p:cNvSpPr>
            <a:spLocks noGrp="1"/>
          </p:cNvSpPr>
          <p:nvPr>
            <p:ph type="sldNum" sz="quarter" idx="12"/>
          </p:nvPr>
        </p:nvSpPr>
        <p:spPr/>
        <p:txBody>
          <a:bodyPr/>
          <a:lstStyle/>
          <a:p>
            <a:fld id="{8D95D3F6-6631-4CF9-AF4C-4B08F8AF274D}" type="slidenum">
              <a:rPr lang="en-US" smtClean="0"/>
              <a:pPr/>
              <a:t>27</a:t>
            </a:fld>
            <a:endParaRPr lang="en-US"/>
          </a:p>
        </p:txBody>
      </p:sp>
    </p:spTree>
    <p:extLst>
      <p:ext uri="{BB962C8B-B14F-4D97-AF65-F5344CB8AC3E}">
        <p14:creationId xmlns:p14="http://schemas.microsoft.com/office/powerpoint/2010/main" val="2103101424"/>
      </p:ext>
    </p:extLst>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6858000"/>
          </a:xfrm>
          <a:prstGeom prst="rect">
            <a:avLst/>
          </a:prstGeom>
        </p:spPr>
      </p:pic>
      <p:sp>
        <p:nvSpPr>
          <p:cNvPr id="2" name="Date Placeholder 1"/>
          <p:cNvSpPr>
            <a:spLocks noGrp="1"/>
          </p:cNvSpPr>
          <p:nvPr>
            <p:ph type="dt" sz="half" idx="10"/>
          </p:nvPr>
        </p:nvSpPr>
        <p:spPr/>
        <p:txBody>
          <a:bodyPr/>
          <a:lstStyle/>
          <a:p>
            <a:fld id="{2A7E5F72-8250-4096-9F3B-710584E67F47}" type="datetime1">
              <a:rPr lang="en-US" smtClean="0"/>
              <a:t>5/4/2016</a:t>
            </a:fld>
            <a:endParaRPr lang="en-US"/>
          </a:p>
        </p:txBody>
      </p:sp>
      <p:sp>
        <p:nvSpPr>
          <p:cNvPr id="3" name="Footer Placeholder 2"/>
          <p:cNvSpPr>
            <a:spLocks noGrp="1"/>
          </p:cNvSpPr>
          <p:nvPr>
            <p:ph type="ftr" sz="quarter" idx="11"/>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bán</a:t>
            </a:r>
            <a:r>
              <a:rPr lang="en-US" dirty="0" smtClean="0"/>
              <a:t> </a:t>
            </a:r>
            <a:r>
              <a:rPr lang="en-US" dirty="0" err="1" smtClean="0"/>
              <a:t>vé</a:t>
            </a:r>
            <a:r>
              <a:rPr lang="en-US" dirty="0" smtClean="0"/>
              <a:t> </a:t>
            </a:r>
            <a:r>
              <a:rPr lang="en-US" dirty="0" err="1" smtClean="0"/>
              <a:t>máy</a:t>
            </a:r>
            <a:r>
              <a:rPr lang="en-US" dirty="0" smtClean="0"/>
              <a:t> bay</a:t>
            </a:r>
            <a:endParaRPr lang="en-US" dirty="0"/>
          </a:p>
        </p:txBody>
      </p:sp>
      <p:sp>
        <p:nvSpPr>
          <p:cNvPr id="7" name="Slide Number Placeholder 6"/>
          <p:cNvSpPr>
            <a:spLocks noGrp="1"/>
          </p:cNvSpPr>
          <p:nvPr>
            <p:ph type="sldNum" sz="quarter" idx="12"/>
          </p:nvPr>
        </p:nvSpPr>
        <p:spPr/>
        <p:txBody>
          <a:bodyPr/>
          <a:lstStyle/>
          <a:p>
            <a:fld id="{8D95D3F6-6631-4CF9-AF4C-4B08F8AF274D}" type="slidenum">
              <a:rPr lang="en-US" smtClean="0"/>
              <a:pPr/>
              <a:t>28</a:t>
            </a:fld>
            <a:endParaRPr lang="en-US"/>
          </a:p>
        </p:txBody>
      </p:sp>
    </p:spTree>
    <p:extLst>
      <p:ext uri="{BB962C8B-B14F-4D97-AF65-F5344CB8AC3E}">
        <p14:creationId xmlns:p14="http://schemas.microsoft.com/office/powerpoint/2010/main" val="310441787"/>
      </p:ext>
    </p:extLst>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smtClean="0">
                <a:latin typeface="Arial" pitchFamily="34" charset="0"/>
                <a:cs typeface="Arial" pitchFamily="34" charset="0"/>
              </a:rPr>
              <a:t>tích hiện trạng </a:t>
            </a:r>
            <a:endParaRPr lang="en-US" dirty="0">
              <a:latin typeface="Arial" pitchFamily="34" charset="0"/>
              <a:cs typeface="Arial" pitchFamily="34" charset="0"/>
            </a:endParaRPr>
          </a:p>
        </p:txBody>
      </p:sp>
      <p:sp>
        <p:nvSpPr>
          <p:cNvPr id="3" name="Content Placeholder 2"/>
          <p:cNvSpPr>
            <a:spLocks noGrp="1"/>
          </p:cNvSpPr>
          <p:nvPr>
            <p:ph idx="1"/>
          </p:nvPr>
        </p:nvSpPr>
        <p:spPr>
          <a:xfrm>
            <a:off x="822960" y="1100628"/>
            <a:ext cx="7520940" cy="4004772"/>
          </a:xfrm>
        </p:spPr>
        <p:txBody>
          <a:bodyPr/>
          <a:lstStyle/>
          <a:p>
            <a:pPr algn="just"/>
            <a:r>
              <a:rPr lang="nb-NO" b="0" dirty="0" smtClean="0">
                <a:latin typeface="Arial" pitchFamily="34" charset="0"/>
                <a:cs typeface="Arial" pitchFamily="34" charset="0"/>
              </a:rPr>
              <a:t>	Việc </a:t>
            </a:r>
            <a:r>
              <a:rPr lang="nb-NO" b="0" dirty="0">
                <a:latin typeface="Arial" pitchFamily="34" charset="0"/>
                <a:cs typeface="Arial" pitchFamily="34" charset="0"/>
              </a:rPr>
              <a:t>xây dựng một CSDL theo hướng đối tượng cho bài toán quản lý bán vé máy bay  kế thừa mô hình hoạt động bán vé máy bay hiện có trên thực tế. Đồng thời ứng dụng công nghệ mới với mục đích làm cho chương trình có thể đáp ứng được nhu cầu quản lý ngày càng phức tạp với khối lượng thông tin ngày càng lớn, dễ dàng trong triển khai cũng như trong ứng dụng.</a:t>
            </a:r>
            <a:endParaRPr lang="en-US" b="0" dirty="0">
              <a:latin typeface="Arial" pitchFamily="34" charset="0"/>
              <a:cs typeface="Arial" pitchFamily="34" charset="0"/>
            </a:endParaRPr>
          </a:p>
          <a:p>
            <a:pPr algn="just"/>
            <a:r>
              <a:rPr lang="nb-NO" b="0" dirty="0" smtClean="0">
                <a:latin typeface="Arial" pitchFamily="34" charset="0"/>
                <a:cs typeface="Arial" pitchFamily="34" charset="0"/>
              </a:rPr>
              <a:t>	</a:t>
            </a:r>
          </a:p>
          <a:p>
            <a:pPr algn="just"/>
            <a:r>
              <a:rPr lang="nb-NO" b="0" dirty="0">
                <a:latin typeface="Arial" pitchFamily="34" charset="0"/>
                <a:cs typeface="Arial" pitchFamily="34" charset="0"/>
              </a:rPr>
              <a:t>	</a:t>
            </a:r>
            <a:r>
              <a:rPr lang="nb-NO" b="0" dirty="0" smtClean="0">
                <a:latin typeface="Arial" pitchFamily="34" charset="0"/>
                <a:cs typeface="Arial" pitchFamily="34" charset="0"/>
              </a:rPr>
              <a:t>Việc </a:t>
            </a:r>
            <a:r>
              <a:rPr lang="nb-NO" b="0" dirty="0">
                <a:latin typeface="Arial" pitchFamily="34" charset="0"/>
                <a:cs typeface="Arial" pitchFamily="34" charset="0"/>
              </a:rPr>
              <a:t>xây dựng một CSDL cho bài toán quản lý bán vé máy bay làm đơn giản hóa việc lập các hoá đơn giấy tờ cũng như việc lưu trữ chúng, cung cấp thông tin nhanh chóng và chính xác làm cơ sở cho việc ra quyết định trong kinh doanh, phục vụ hữu hiệu cho việc quản lý và phát triển của đại lý.</a:t>
            </a:r>
            <a:endParaRPr lang="en-US" b="0" dirty="0">
              <a:latin typeface="Arial" pitchFamily="34" charset="0"/>
              <a:cs typeface="Arial" pitchFamily="34" charset="0"/>
            </a:endParaRPr>
          </a:p>
          <a:p>
            <a:pPr marL="0" indent="0">
              <a:buNone/>
            </a:pPr>
            <a:endParaRPr lang="en-US"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C57A3505-EEAA-454A-AFE5-6CC29AAD8B37}"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3</a:t>
            </a:fld>
            <a:endParaRPr lang="en-US"/>
          </a:p>
        </p:txBody>
      </p:sp>
    </p:spTree>
    <p:extLst>
      <p:ext uri="{BB962C8B-B14F-4D97-AF65-F5344CB8AC3E}">
        <p14:creationId xmlns:p14="http://schemas.microsoft.com/office/powerpoint/2010/main" val="3652122942"/>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Phân</a:t>
            </a:r>
            <a:r>
              <a:rPr lang="en-US" dirty="0" smtClean="0">
                <a:latin typeface="Arial" pitchFamily="34" charset="0"/>
                <a:cs typeface="Arial" pitchFamily="34" charset="0"/>
              </a:rPr>
              <a:t> </a:t>
            </a:r>
            <a:r>
              <a:rPr lang="en-US" dirty="0">
                <a:latin typeface="Arial" pitchFamily="34" charset="0"/>
                <a:cs typeface="Arial" pitchFamily="34" charset="0"/>
              </a:rPr>
              <a:t>tích hiện trạng </a:t>
            </a:r>
            <a:endParaRPr lang="en-US" dirty="0"/>
          </a:p>
        </p:txBody>
      </p:sp>
      <p:sp>
        <p:nvSpPr>
          <p:cNvPr id="3" name="Content Placeholder 2"/>
          <p:cNvSpPr>
            <a:spLocks noGrp="1"/>
          </p:cNvSpPr>
          <p:nvPr>
            <p:ph idx="1"/>
          </p:nvPr>
        </p:nvSpPr>
        <p:spPr/>
        <p:txBody>
          <a:bodyPr/>
          <a:lstStyle/>
          <a:p>
            <a:pPr marL="285750" indent="-285750">
              <a:buFontTx/>
              <a:buChar char="-"/>
            </a:pPr>
            <a:r>
              <a:rPr lang="en-US" b="0" dirty="0" err="1" smtClean="0">
                <a:latin typeface="Arial" pitchFamily="34" charset="0"/>
                <a:cs typeface="Arial" pitchFamily="34" charset="0"/>
              </a:rPr>
              <a:t>Thông</a:t>
            </a:r>
            <a:r>
              <a:rPr lang="en-US" b="0" dirty="0" smtClean="0">
                <a:latin typeface="Arial" pitchFamily="34" charset="0"/>
                <a:cs typeface="Arial" pitchFamily="34" charset="0"/>
              </a:rPr>
              <a:t> </a:t>
            </a:r>
            <a:r>
              <a:rPr lang="en-US" b="0" dirty="0" smtClean="0">
                <a:latin typeface="Arial" pitchFamily="34" charset="0"/>
                <a:cs typeface="Arial" pitchFamily="34" charset="0"/>
              </a:rPr>
              <a:t>tin của các hãng</a:t>
            </a:r>
          </a:p>
          <a:p>
            <a:pPr marL="285750" indent="-285750">
              <a:buFontTx/>
              <a:buChar char="-"/>
            </a:pPr>
            <a:r>
              <a:rPr lang="nb-NO" b="0" dirty="0" smtClean="0"/>
              <a:t>Thông </a:t>
            </a:r>
            <a:r>
              <a:rPr lang="nb-NO" b="0" dirty="0"/>
              <a:t>tin về tuyến bay </a:t>
            </a:r>
            <a:endParaRPr lang="nb-NO" b="0" dirty="0" smtClean="0"/>
          </a:p>
          <a:p>
            <a:pPr marL="285750" indent="-285750">
              <a:buFontTx/>
              <a:buChar char="-"/>
            </a:pPr>
            <a:r>
              <a:rPr lang="nb-NO" b="0" dirty="0" smtClean="0"/>
              <a:t>Thông </a:t>
            </a:r>
            <a:r>
              <a:rPr lang="nb-NO" b="0" dirty="0"/>
              <a:t>tin về sân bay </a:t>
            </a:r>
            <a:endParaRPr lang="nb-NO" b="0" dirty="0" smtClean="0"/>
          </a:p>
          <a:p>
            <a:pPr marL="285750" indent="-285750">
              <a:buFontTx/>
              <a:buChar char="-"/>
            </a:pPr>
            <a:r>
              <a:rPr lang="nb-NO" b="0" dirty="0" smtClean="0"/>
              <a:t>Thông </a:t>
            </a:r>
            <a:r>
              <a:rPr lang="nb-NO" b="0" dirty="0"/>
              <a:t>tin về lộ </a:t>
            </a:r>
            <a:r>
              <a:rPr lang="nb-NO" b="0" dirty="0" smtClean="0"/>
              <a:t>trình</a:t>
            </a:r>
          </a:p>
          <a:p>
            <a:pPr marL="285750" indent="-285750">
              <a:buFontTx/>
              <a:buChar char="-"/>
            </a:pPr>
            <a:r>
              <a:rPr lang="nb-NO" b="0" dirty="0" smtClean="0"/>
              <a:t>Thông </a:t>
            </a:r>
            <a:r>
              <a:rPr lang="nb-NO" b="0" dirty="0"/>
              <a:t>tin về lịch </a:t>
            </a:r>
            <a:r>
              <a:rPr lang="nb-NO" b="0" dirty="0" smtClean="0"/>
              <a:t>bay</a:t>
            </a:r>
          </a:p>
          <a:p>
            <a:pPr marL="285750" indent="-285750">
              <a:buFontTx/>
              <a:buChar char="-"/>
            </a:pPr>
            <a:r>
              <a:rPr lang="nb-NO" b="0" dirty="0"/>
              <a:t>Thông tin của chuyến </a:t>
            </a:r>
            <a:r>
              <a:rPr lang="nb-NO" b="0" dirty="0" smtClean="0"/>
              <a:t>bay</a:t>
            </a:r>
          </a:p>
          <a:p>
            <a:pPr marL="285750" indent="-285750">
              <a:buFontTx/>
              <a:buChar char="-"/>
            </a:pPr>
            <a:r>
              <a:rPr lang="nb-NO" b="0" dirty="0"/>
              <a:t>Thông tin </a:t>
            </a:r>
            <a:r>
              <a:rPr lang="nb-NO" b="0" dirty="0" smtClean="0"/>
              <a:t>của khách </a:t>
            </a:r>
            <a:r>
              <a:rPr lang="nb-NO" b="0" dirty="0"/>
              <a:t>hàng </a:t>
            </a:r>
            <a:endParaRPr lang="nb-NO" b="0" dirty="0" smtClean="0"/>
          </a:p>
          <a:p>
            <a:pPr marL="0" indent="0"/>
            <a:endParaRPr lang="en-US" b="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1D7FC974-74F4-4E34-9290-97409E27DCEB}"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4</a:t>
            </a:fld>
            <a:endParaRPr lang="en-US"/>
          </a:p>
        </p:txBody>
      </p:sp>
    </p:spTree>
    <p:extLst>
      <p:ext uri="{BB962C8B-B14F-4D97-AF65-F5344CB8AC3E}">
        <p14:creationId xmlns:p14="http://schemas.microsoft.com/office/powerpoint/2010/main" val="1289401951"/>
      </p:ext>
    </p:extLst>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rial" pitchFamily="34" charset="0"/>
                <a:cs typeface="Arial" pitchFamily="34" charset="0"/>
              </a:rPr>
              <a:t>Xây</a:t>
            </a:r>
            <a:r>
              <a:rPr lang="en-US" dirty="0" smtClean="0">
                <a:latin typeface="Arial" pitchFamily="34" charset="0"/>
                <a:cs typeface="Arial" pitchFamily="34" charset="0"/>
              </a:rPr>
              <a:t> DỰNG CƠ SỞ DỮ LIỆU</a:t>
            </a:r>
            <a:endParaRPr lang="en-US" dirty="0">
              <a:latin typeface="Arial" pitchFamily="34" charset="0"/>
              <a:cs typeface="Arial" pitchFamily="34" charset="0"/>
            </a:endParaRPr>
          </a:p>
        </p:txBody>
      </p:sp>
      <p:sp>
        <p:nvSpPr>
          <p:cNvPr id="3" name="Content Placeholder 2"/>
          <p:cNvSpPr>
            <a:spLocks noGrp="1"/>
          </p:cNvSpPr>
          <p:nvPr>
            <p:ph idx="1"/>
          </p:nvPr>
        </p:nvSpPr>
        <p:spPr/>
        <p:txBody>
          <a:bodyPr numCol="2">
            <a:normAutofit/>
          </a:bodyPr>
          <a:lstStyle/>
          <a:p>
            <a:pPr marL="237744" lvl="2" indent="0">
              <a:buNone/>
            </a:pPr>
            <a:endParaRPr lang="en-US" b="1" dirty="0" smtClean="0">
              <a:latin typeface="Arial" pitchFamily="34" charset="0"/>
              <a:cs typeface="Arial" pitchFamily="34" charset="0"/>
            </a:endParaRPr>
          </a:p>
          <a:p>
            <a:pPr lvl="2"/>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smtClean="0">
                <a:latin typeface="Arial" pitchFamily="34" charset="0"/>
                <a:cs typeface="Arial" pitchFamily="34" charset="0"/>
              </a:rPr>
              <a:t>thể 1 : </a:t>
            </a:r>
            <a:r>
              <a:rPr lang="en-US" b="1" dirty="0" smtClean="0">
                <a:latin typeface="Arial" pitchFamily="34" charset="0"/>
                <a:cs typeface="Arial" pitchFamily="34" charset="0"/>
              </a:rPr>
              <a:t>HANGMAYBAY</a:t>
            </a:r>
            <a:endParaRPr lang="en-US" sz="1400" dirty="0" smtClean="0">
              <a:latin typeface="Arial" pitchFamily="34" charset="0"/>
              <a:cs typeface="Arial" pitchFamily="34" charset="0"/>
            </a:endParaRPr>
          </a:p>
          <a:p>
            <a:pPr lvl="2"/>
            <a:r>
              <a:rPr lang="en-US" dirty="0" smtClean="0">
                <a:latin typeface="Arial" pitchFamily="34" charset="0"/>
                <a:cs typeface="Arial" pitchFamily="34" charset="0"/>
              </a:rPr>
              <a:t>Thực thể 2 : </a:t>
            </a:r>
            <a:r>
              <a:rPr lang="en-US" b="1" dirty="0" smtClean="0">
                <a:latin typeface="Arial" pitchFamily="34" charset="0"/>
                <a:cs typeface="Arial" pitchFamily="34" charset="0"/>
              </a:rPr>
              <a:t>TUYENBAY</a:t>
            </a:r>
            <a:endParaRPr lang="en-US" sz="1400" dirty="0" smtClean="0">
              <a:latin typeface="Arial" pitchFamily="34" charset="0"/>
              <a:cs typeface="Arial" pitchFamily="34" charset="0"/>
            </a:endParaRPr>
          </a:p>
          <a:p>
            <a:pPr lvl="2"/>
            <a:r>
              <a:rPr lang="en-US" dirty="0" smtClean="0">
                <a:latin typeface="Arial" pitchFamily="34" charset="0"/>
                <a:cs typeface="Arial" pitchFamily="34" charset="0"/>
              </a:rPr>
              <a:t>Thực thể 3 : </a:t>
            </a:r>
            <a:r>
              <a:rPr lang="en-US" b="1" dirty="0" smtClean="0">
                <a:latin typeface="Arial" pitchFamily="34" charset="0"/>
                <a:cs typeface="Arial" pitchFamily="34" charset="0"/>
              </a:rPr>
              <a:t>SANBAY</a:t>
            </a:r>
            <a:endParaRPr lang="en-US" sz="1400" dirty="0" smtClean="0">
              <a:latin typeface="Arial" pitchFamily="34" charset="0"/>
              <a:cs typeface="Arial" pitchFamily="34" charset="0"/>
            </a:endParaRPr>
          </a:p>
          <a:p>
            <a:pPr lvl="2"/>
            <a:r>
              <a:rPr lang="en-US" dirty="0" smtClean="0">
                <a:latin typeface="Arial" pitchFamily="34" charset="0"/>
                <a:cs typeface="Arial" pitchFamily="34" charset="0"/>
              </a:rPr>
              <a:t>Thực thể 4 : </a:t>
            </a:r>
            <a:r>
              <a:rPr lang="en-US" b="1" dirty="0" smtClean="0">
                <a:latin typeface="Arial" pitchFamily="34" charset="0"/>
                <a:cs typeface="Arial" pitchFamily="34" charset="0"/>
              </a:rPr>
              <a:t>LOTRINH</a:t>
            </a:r>
            <a:endParaRPr lang="en-US" sz="1400" dirty="0" smtClean="0">
              <a:latin typeface="Arial" pitchFamily="34" charset="0"/>
              <a:cs typeface="Arial" pitchFamily="34" charset="0"/>
            </a:endParaRPr>
          </a:p>
          <a:p>
            <a:pPr lvl="2"/>
            <a:r>
              <a:rPr lang="en-US" dirty="0" smtClean="0">
                <a:latin typeface="Arial" pitchFamily="34" charset="0"/>
                <a:cs typeface="Arial" pitchFamily="34" charset="0"/>
              </a:rPr>
              <a:t>Thực thể 5 : </a:t>
            </a:r>
            <a:r>
              <a:rPr lang="en-US" b="1" dirty="0" smtClean="0">
                <a:latin typeface="Arial" pitchFamily="34" charset="0"/>
                <a:cs typeface="Arial" pitchFamily="34" charset="0"/>
              </a:rPr>
              <a:t>LICHBAY</a:t>
            </a:r>
            <a:endParaRPr lang="en-US" sz="1400" dirty="0" smtClean="0">
              <a:latin typeface="Arial" pitchFamily="34" charset="0"/>
              <a:cs typeface="Arial" pitchFamily="34" charset="0"/>
            </a:endParaRPr>
          </a:p>
          <a:p>
            <a:pPr lvl="2"/>
            <a:r>
              <a:rPr lang="en-US" dirty="0" smtClean="0">
                <a:latin typeface="Arial" pitchFamily="34" charset="0"/>
                <a:cs typeface="Arial" pitchFamily="34" charset="0"/>
              </a:rPr>
              <a:t>Thực thể 6 : </a:t>
            </a:r>
            <a:r>
              <a:rPr lang="en-US" b="1" dirty="0" smtClean="0">
                <a:latin typeface="Arial" pitchFamily="34" charset="0"/>
                <a:cs typeface="Arial" pitchFamily="34" charset="0"/>
              </a:rPr>
              <a:t>CHUYENBAY</a:t>
            </a:r>
          </a:p>
          <a:p>
            <a:pPr lvl="2"/>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7 </a:t>
            </a:r>
            <a:r>
              <a:rPr lang="en-US" sz="1400" dirty="0">
                <a:latin typeface="Arial" pitchFamily="34" charset="0"/>
                <a:cs typeface="Arial" pitchFamily="34" charset="0"/>
              </a:rPr>
              <a:t>: </a:t>
            </a:r>
            <a:r>
              <a:rPr lang="en-US" sz="1400" b="1" dirty="0">
                <a:latin typeface="Arial" pitchFamily="34" charset="0"/>
                <a:cs typeface="Arial" pitchFamily="34" charset="0"/>
              </a:rPr>
              <a:t>MAYBAY</a:t>
            </a:r>
            <a:endParaRPr lang="en-US" sz="1200" dirty="0">
              <a:latin typeface="Arial" pitchFamily="34" charset="0"/>
              <a:cs typeface="Arial" pitchFamily="34" charset="0"/>
            </a:endParaRPr>
          </a:p>
          <a:p>
            <a:pPr lvl="2"/>
            <a:endParaRPr lang="en-US" sz="1400" dirty="0" smtClean="0">
              <a:latin typeface="Arial" pitchFamily="34" charset="0"/>
              <a:cs typeface="Arial" pitchFamily="34" charset="0"/>
            </a:endParaRPr>
          </a:p>
          <a:p>
            <a:pPr lvl="2"/>
            <a:endParaRPr lang="en-US" dirty="0" smtClean="0">
              <a:latin typeface="Arial" pitchFamily="34" charset="0"/>
              <a:cs typeface="Arial" pitchFamily="34" charset="0"/>
            </a:endParaRPr>
          </a:p>
          <a:p>
            <a:pPr lvl="2"/>
            <a:endParaRPr lang="en-US" dirty="0" smtClean="0">
              <a:latin typeface="Arial" pitchFamily="34" charset="0"/>
              <a:cs typeface="Arial" pitchFamily="34" charset="0"/>
            </a:endParaRPr>
          </a:p>
          <a:p>
            <a:pPr lvl="2"/>
            <a:endParaRPr lang="en-US" dirty="0" smtClean="0">
              <a:latin typeface="Arial" pitchFamily="34" charset="0"/>
              <a:cs typeface="Arial" pitchFamily="34" charset="0"/>
            </a:endParaRPr>
          </a:p>
          <a:p>
            <a:pPr marL="237744" lvl="2" indent="0">
              <a:buNone/>
            </a:pPr>
            <a:endParaRPr lang="en-US" dirty="0" smtClean="0">
              <a:latin typeface="Arial" pitchFamily="34" charset="0"/>
              <a:cs typeface="Arial" pitchFamily="34" charset="0"/>
            </a:endParaRPr>
          </a:p>
          <a:p>
            <a:pPr lvl="2"/>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smtClean="0">
                <a:latin typeface="Arial" pitchFamily="34" charset="0"/>
                <a:cs typeface="Arial" pitchFamily="34" charset="0"/>
              </a:rPr>
              <a:t>thể 8 : </a:t>
            </a:r>
            <a:r>
              <a:rPr lang="en-US" b="1" dirty="0" smtClean="0">
                <a:latin typeface="Arial" pitchFamily="34" charset="0"/>
                <a:cs typeface="Arial" pitchFamily="34" charset="0"/>
              </a:rPr>
              <a:t>KHACHHANG</a:t>
            </a:r>
            <a:endParaRPr lang="en-US" sz="1400" dirty="0" smtClean="0">
              <a:latin typeface="Arial" pitchFamily="34" charset="0"/>
              <a:cs typeface="Arial" pitchFamily="34" charset="0"/>
            </a:endParaRPr>
          </a:p>
          <a:p>
            <a:pPr lvl="2"/>
            <a:r>
              <a:rPr lang="en-US" dirty="0" smtClean="0">
                <a:latin typeface="Arial" pitchFamily="34" charset="0"/>
                <a:cs typeface="Arial" pitchFamily="34" charset="0"/>
              </a:rPr>
              <a:t>Thực thể 9 : </a:t>
            </a:r>
            <a:r>
              <a:rPr lang="en-US" b="1" dirty="0" smtClean="0">
                <a:latin typeface="Arial" pitchFamily="34" charset="0"/>
                <a:cs typeface="Arial" pitchFamily="34" charset="0"/>
              </a:rPr>
              <a:t>PHIEUDATVE</a:t>
            </a:r>
            <a:endParaRPr lang="en-US" sz="1400" dirty="0" smtClean="0">
              <a:latin typeface="Arial" pitchFamily="34" charset="0"/>
              <a:cs typeface="Arial" pitchFamily="34" charset="0"/>
            </a:endParaRPr>
          </a:p>
          <a:p>
            <a:pPr lvl="2"/>
            <a:r>
              <a:rPr lang="en-US" dirty="0" smtClean="0">
                <a:latin typeface="Arial" pitchFamily="34" charset="0"/>
                <a:cs typeface="Arial" pitchFamily="34" charset="0"/>
              </a:rPr>
              <a:t>Thực thể 10: </a:t>
            </a:r>
            <a:r>
              <a:rPr lang="en-US" b="1" dirty="0" smtClean="0">
                <a:latin typeface="Arial" pitchFamily="34" charset="0"/>
                <a:cs typeface="Arial" pitchFamily="34" charset="0"/>
              </a:rPr>
              <a:t>DONGIA</a:t>
            </a:r>
          </a:p>
          <a:p>
            <a:pPr lvl="2"/>
            <a:r>
              <a:rPr lang="en-US" dirty="0" err="1">
                <a:latin typeface="Arial" pitchFamily="34" charset="0"/>
                <a:cs typeface="Arial" pitchFamily="34" charset="0"/>
              </a:rPr>
              <a:t>Thực</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11: </a:t>
            </a:r>
            <a:r>
              <a:rPr lang="en-US" b="1" dirty="0" smtClean="0">
                <a:latin typeface="Arial" pitchFamily="34" charset="0"/>
                <a:cs typeface="Arial" pitchFamily="34" charset="0"/>
              </a:rPr>
              <a:t>HANGVE</a:t>
            </a:r>
            <a:endParaRPr lang="en-US" dirty="0">
              <a:latin typeface="Arial" pitchFamily="34" charset="0"/>
              <a:cs typeface="Arial" pitchFamily="34" charset="0"/>
            </a:endParaRPr>
          </a:p>
          <a:p>
            <a:pPr lvl="2"/>
            <a:r>
              <a:rPr lang="en-US" dirty="0" smtClean="0">
                <a:latin typeface="Arial" pitchFamily="34" charset="0"/>
                <a:cs typeface="Arial" pitchFamily="34" charset="0"/>
              </a:rPr>
              <a:t>Thực thể 12: </a:t>
            </a:r>
            <a:r>
              <a:rPr lang="en-US" b="1" dirty="0" smtClean="0">
                <a:latin typeface="Arial" pitchFamily="34" charset="0"/>
                <a:cs typeface="Arial" pitchFamily="34" charset="0"/>
              </a:rPr>
              <a:t>THONGKE</a:t>
            </a:r>
            <a:endParaRPr lang="en-US" sz="1400" dirty="0" smtClean="0">
              <a:latin typeface="Arial" pitchFamily="34" charset="0"/>
              <a:cs typeface="Arial" pitchFamily="34" charset="0"/>
            </a:endParaRPr>
          </a:p>
          <a:p>
            <a:pPr lvl="2"/>
            <a:r>
              <a:rPr lang="en-US" dirty="0" smtClean="0">
                <a:latin typeface="Arial" pitchFamily="34" charset="0"/>
                <a:cs typeface="Arial" pitchFamily="34" charset="0"/>
              </a:rPr>
              <a:t>Thực thể 13: </a:t>
            </a:r>
            <a:r>
              <a:rPr lang="en-US" b="1" dirty="0" smtClean="0">
                <a:latin typeface="Arial" pitchFamily="34" charset="0"/>
                <a:cs typeface="Arial" pitchFamily="34" charset="0"/>
              </a:rPr>
              <a:t>NHANVIEN</a:t>
            </a:r>
            <a:endParaRPr lang="en-US" sz="1400" dirty="0" smtClean="0">
              <a:latin typeface="Arial" pitchFamily="34" charset="0"/>
              <a:cs typeface="Arial" pitchFamily="34" charset="0"/>
            </a:endParaRPr>
          </a:p>
          <a:p>
            <a:pPr lvl="2"/>
            <a:r>
              <a:rPr lang="en-US" dirty="0" smtClean="0">
                <a:latin typeface="Arial" pitchFamily="34" charset="0"/>
                <a:cs typeface="Arial" pitchFamily="34" charset="0"/>
              </a:rPr>
              <a:t>Thực thể 14: </a:t>
            </a:r>
            <a:r>
              <a:rPr lang="en-US" b="1" dirty="0" smtClean="0">
                <a:latin typeface="Arial" pitchFamily="34" charset="0"/>
                <a:cs typeface="Arial" pitchFamily="34" charset="0"/>
              </a:rPr>
              <a:t>HOADON</a:t>
            </a:r>
            <a:endParaRPr lang="en-US" sz="1400" dirty="0" smtClean="0">
              <a:latin typeface="Arial" pitchFamily="34" charset="0"/>
              <a:cs typeface="Arial" pitchFamily="34" charset="0"/>
            </a:endParaRPr>
          </a:p>
          <a:p>
            <a:pPr lvl="2"/>
            <a:r>
              <a:rPr lang="en-US" dirty="0" smtClean="0">
                <a:latin typeface="Arial" pitchFamily="34" charset="0"/>
                <a:cs typeface="Arial" pitchFamily="34" charset="0"/>
              </a:rPr>
              <a:t>Thực thể 15: </a:t>
            </a:r>
            <a:r>
              <a:rPr lang="en-US" b="1" dirty="0" smtClean="0">
                <a:latin typeface="Arial" pitchFamily="34" charset="0"/>
                <a:cs typeface="Arial" pitchFamily="34" charset="0"/>
              </a:rPr>
              <a:t>VECHUYENBAY</a:t>
            </a:r>
            <a:endParaRPr lang="en-US" sz="1400" dirty="0" smtClean="0">
              <a:latin typeface="Arial" pitchFamily="34" charset="0"/>
              <a:cs typeface="Arial" pitchFamily="34" charset="0"/>
            </a:endParaRPr>
          </a:p>
          <a:p>
            <a:endParaRPr lang="en-US" dirty="0"/>
          </a:p>
        </p:txBody>
      </p:sp>
      <p:sp>
        <p:nvSpPr>
          <p:cNvPr id="4" name="Date Placeholder 3"/>
          <p:cNvSpPr>
            <a:spLocks noGrp="1"/>
          </p:cNvSpPr>
          <p:nvPr>
            <p:ph type="dt" sz="half" idx="10"/>
          </p:nvPr>
        </p:nvSpPr>
        <p:spPr/>
        <p:txBody>
          <a:bodyPr/>
          <a:lstStyle/>
          <a:p>
            <a:fld id="{ED53AF81-5265-4972-B1A1-8D26001E9057}"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5</a:t>
            </a:fld>
            <a:endParaRPr lang="en-US"/>
          </a:p>
        </p:txBody>
      </p:sp>
    </p:spTree>
    <p:extLst>
      <p:ext uri="{BB962C8B-B14F-4D97-AF65-F5344CB8AC3E}">
        <p14:creationId xmlns:p14="http://schemas.microsoft.com/office/powerpoint/2010/main" val="437973105"/>
      </p:ext>
    </p:extLst>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smtClean="0">
                <a:latin typeface="+mj-lt"/>
              </a:rPr>
              <a:t>CƠ CẤU TỔ CHỨC</a:t>
            </a:r>
            <a:endParaRPr lang="en-US" b="1" dirty="0">
              <a:latin typeface="+mj-lt"/>
            </a:endParaRPr>
          </a:p>
        </p:txBody>
      </p:sp>
      <p:sp>
        <p:nvSpPr>
          <p:cNvPr id="3" name="Content Placeholder 2"/>
          <p:cNvSpPr>
            <a:spLocks noGrp="1"/>
          </p:cNvSpPr>
          <p:nvPr>
            <p:ph idx="1"/>
          </p:nvPr>
        </p:nvSpPr>
        <p:spPr/>
        <p:txBody>
          <a:bodyPr/>
          <a:lstStyle/>
          <a:p>
            <a:r>
              <a:rPr lang="nb-NO" dirty="0">
                <a:latin typeface="Arial" pitchFamily="34" charset="0"/>
                <a:cs typeface="Arial" pitchFamily="34" charset="0"/>
              </a:rPr>
              <a:t>	</a:t>
            </a:r>
            <a:endParaRPr lang="en-US" dirty="0">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071735"/>
            <a:ext cx="6705600" cy="2827663"/>
          </a:xfrm>
          <a:prstGeom prst="rect">
            <a:avLst/>
          </a:prstGeom>
        </p:spPr>
      </p:pic>
      <p:sp>
        <p:nvSpPr>
          <p:cNvPr id="5" name="Date Placeholder 4"/>
          <p:cNvSpPr>
            <a:spLocks noGrp="1"/>
          </p:cNvSpPr>
          <p:nvPr>
            <p:ph type="dt" sz="half" idx="10"/>
          </p:nvPr>
        </p:nvSpPr>
        <p:spPr/>
        <p:txBody>
          <a:bodyPr/>
          <a:lstStyle/>
          <a:p>
            <a:fld id="{73DFCC3D-0041-47DF-8153-0BA24C702110}" type="datetime1">
              <a:rPr lang="en-US" smtClean="0"/>
              <a:t>5/4/2016</a:t>
            </a:fld>
            <a:endParaRPr lang="en-US"/>
          </a:p>
        </p:txBody>
      </p:sp>
      <p:sp>
        <p:nvSpPr>
          <p:cNvPr id="6" name="Footer Placeholder 5"/>
          <p:cNvSpPr>
            <a:spLocks noGrp="1"/>
          </p:cNvSpPr>
          <p:nvPr>
            <p:ph type="ftr" sz="quarter" idx="11"/>
          </p:nvPr>
        </p:nvSpPr>
        <p:spPr/>
        <p:txBody>
          <a:bodyPr/>
          <a:lstStyle/>
          <a:p>
            <a:r>
              <a:rPr lang="en-US" smtClean="0"/>
              <a:t>Phân tích thiết kế hệ thống bán vé máy bay</a:t>
            </a:r>
            <a:endParaRPr lang="en-US"/>
          </a:p>
        </p:txBody>
      </p:sp>
      <p:sp>
        <p:nvSpPr>
          <p:cNvPr id="7" name="Slide Number Placeholder 6"/>
          <p:cNvSpPr>
            <a:spLocks noGrp="1"/>
          </p:cNvSpPr>
          <p:nvPr>
            <p:ph type="sldNum" sz="quarter" idx="12"/>
          </p:nvPr>
        </p:nvSpPr>
        <p:spPr/>
        <p:txBody>
          <a:bodyPr/>
          <a:lstStyle/>
          <a:p>
            <a:fld id="{8D95D3F6-6631-4CF9-AF4C-4B08F8AF274D}" type="slidenum">
              <a:rPr lang="en-US" smtClean="0"/>
              <a:pPr/>
              <a:t>6</a:t>
            </a:fld>
            <a:endParaRPr lang="en-US"/>
          </a:p>
        </p:txBody>
      </p:sp>
    </p:spTree>
    <p:extLst>
      <p:ext uri="{BB962C8B-B14F-4D97-AF65-F5344CB8AC3E}">
        <p14:creationId xmlns:p14="http://schemas.microsoft.com/office/powerpoint/2010/main" val="1897796569"/>
      </p:ext>
    </p:extLst>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a:latin typeface="Arial" pitchFamily="34" charset="0"/>
                <a:cs typeface="Arial" pitchFamily="34" charset="0"/>
              </a:rPr>
              <a:t>Danh sách tác nhân nghiệp vụ</a:t>
            </a:r>
            <a:endParaRPr lang="en-US" dirty="0"/>
          </a:p>
        </p:txBody>
      </p:sp>
      <p:sp>
        <p:nvSpPr>
          <p:cNvPr id="3" name="Content Placeholder 2"/>
          <p:cNvSpPr>
            <a:spLocks noGrp="1"/>
          </p:cNvSpPr>
          <p:nvPr>
            <p:ph idx="1"/>
          </p:nvPr>
        </p:nvSpPr>
        <p:spPr/>
        <p:txBody>
          <a:bodyPr>
            <a:normAutofit/>
          </a:bodyPr>
          <a:lstStyle/>
          <a:p>
            <a:pPr lvl="2"/>
            <a:r>
              <a:rPr lang="en-US" dirty="0" err="1" smtClean="0">
                <a:latin typeface="Arial" pitchFamily="34" charset="0"/>
                <a:cs typeface="Arial" pitchFamily="34" charset="0"/>
              </a:rPr>
              <a:t>Quản</a:t>
            </a:r>
            <a:r>
              <a:rPr lang="en-US" dirty="0" smtClean="0">
                <a:latin typeface="Arial" pitchFamily="34" charset="0"/>
                <a:cs typeface="Arial" pitchFamily="34" charset="0"/>
              </a:rPr>
              <a:t> </a:t>
            </a:r>
            <a:r>
              <a:rPr lang="en-US" dirty="0" err="1" smtClean="0">
                <a:latin typeface="Arial" pitchFamily="34" charset="0"/>
                <a:cs typeface="Arial" pitchFamily="34" charset="0"/>
              </a:rPr>
              <a:t>lý</a:t>
            </a:r>
            <a:r>
              <a:rPr lang="en-US" dirty="0" smtClean="0">
                <a:latin typeface="Arial" pitchFamily="34" charset="0"/>
                <a:cs typeface="Arial" pitchFamily="34" charset="0"/>
              </a:rPr>
              <a:t>:</a:t>
            </a:r>
            <a:endParaRPr lang="en-US" sz="1400" dirty="0">
              <a:latin typeface="Arial" pitchFamily="34" charset="0"/>
              <a:cs typeface="Arial" pitchFamily="34" charset="0"/>
            </a:endParaRPr>
          </a:p>
          <a:p>
            <a:pPr lvl="2"/>
            <a:r>
              <a:rPr lang="en-US" dirty="0" err="1" smtClean="0">
                <a:latin typeface="Arial" pitchFamily="34" charset="0"/>
                <a:cs typeface="Arial" pitchFamily="34" charset="0"/>
              </a:rPr>
              <a:t>Nhân</a:t>
            </a:r>
            <a:r>
              <a:rPr lang="en-US" dirty="0" smtClean="0">
                <a:latin typeface="Arial" pitchFamily="34" charset="0"/>
                <a:cs typeface="Arial" pitchFamily="34" charset="0"/>
              </a:rPr>
              <a:t> </a:t>
            </a:r>
            <a:r>
              <a:rPr lang="en-US" dirty="0">
                <a:latin typeface="Arial" pitchFamily="34" charset="0"/>
                <a:cs typeface="Arial" pitchFamily="34" charset="0"/>
              </a:rPr>
              <a:t>viên bán </a:t>
            </a:r>
            <a:r>
              <a:rPr lang="en-US" dirty="0" err="1">
                <a:latin typeface="Arial" pitchFamily="34" charset="0"/>
                <a:cs typeface="Arial" pitchFamily="34" charset="0"/>
              </a:rPr>
              <a:t>hàng</a:t>
            </a:r>
            <a:r>
              <a:rPr lang="en-US" dirty="0" smtClean="0">
                <a:latin typeface="Arial" pitchFamily="34" charset="0"/>
                <a:cs typeface="Arial" pitchFamily="34" charset="0"/>
              </a:rPr>
              <a:t>:</a:t>
            </a:r>
            <a:endParaRPr lang="en-US" sz="1400" b="0" dirty="0">
              <a:latin typeface="Arial" pitchFamily="34" charset="0"/>
              <a:cs typeface="Arial" pitchFamily="34" charset="0"/>
            </a:endParaRPr>
          </a:p>
          <a:p>
            <a:pPr lvl="2"/>
            <a:r>
              <a:rPr lang="en-US" dirty="0" err="1">
                <a:latin typeface="Arial" pitchFamily="34" charset="0"/>
                <a:cs typeface="Arial" pitchFamily="34" charset="0"/>
              </a:rPr>
              <a:t>Khách</a:t>
            </a:r>
            <a:r>
              <a:rPr lang="en-US" dirty="0">
                <a:latin typeface="Arial" pitchFamily="34" charset="0"/>
                <a:cs typeface="Arial" pitchFamily="34" charset="0"/>
              </a:rPr>
              <a:t> </a:t>
            </a:r>
            <a:r>
              <a:rPr lang="en-US" dirty="0" err="1" smtClean="0">
                <a:latin typeface="Arial" pitchFamily="34" charset="0"/>
                <a:cs typeface="Arial" pitchFamily="34" charset="0"/>
              </a:rPr>
              <a:t>hàng</a:t>
            </a:r>
            <a:endParaRPr lang="en-US" sz="1400" b="0" dirty="0">
              <a:latin typeface="Arial" pitchFamily="34" charset="0"/>
              <a:cs typeface="Arial" pitchFamily="34" charset="0"/>
            </a:endParaRPr>
          </a:p>
          <a:p>
            <a:pPr lvl="2"/>
            <a:r>
              <a:rPr lang="en-US" dirty="0">
                <a:latin typeface="Arial" pitchFamily="34" charset="0"/>
                <a:cs typeface="Arial" pitchFamily="34" charset="0"/>
              </a:rPr>
              <a:t>Hãng hàng </a:t>
            </a:r>
            <a:r>
              <a:rPr lang="en-US" dirty="0" err="1">
                <a:latin typeface="Arial" pitchFamily="34" charset="0"/>
                <a:cs typeface="Arial" pitchFamily="34" charset="0"/>
              </a:rPr>
              <a:t>không</a:t>
            </a:r>
            <a:r>
              <a:rPr lang="en-US" dirty="0" smtClean="0">
                <a:latin typeface="Arial" pitchFamily="34" charset="0"/>
                <a:cs typeface="Arial" pitchFamily="34" charset="0"/>
              </a:rPr>
              <a:t>:</a:t>
            </a:r>
            <a:endParaRPr lang="en-US" sz="1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AA7D076D-6CFC-41C0-8723-AA617D2D69D8}"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7</a:t>
            </a:fld>
            <a:endParaRPr lang="en-US"/>
          </a:p>
        </p:txBody>
      </p:sp>
    </p:spTree>
    <p:extLst>
      <p:ext uri="{BB962C8B-B14F-4D97-AF65-F5344CB8AC3E}">
        <p14:creationId xmlns:p14="http://schemas.microsoft.com/office/powerpoint/2010/main" val="3023366399"/>
      </p:ext>
    </p:extLst>
  </p:cSld>
  <p:clrMapOvr>
    <a:masterClrMapping/>
  </p:clrMapOvr>
  <p:transition>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Danh</a:t>
            </a:r>
            <a:r>
              <a:rPr lang="en-US" b="1" dirty="0"/>
              <a:t> </a:t>
            </a:r>
            <a:r>
              <a:rPr lang="en-US" b="1" dirty="0" err="1"/>
              <a:t>sách</a:t>
            </a:r>
            <a:r>
              <a:rPr lang="en-US" b="1" dirty="0"/>
              <a:t> </a:t>
            </a:r>
            <a:r>
              <a:rPr lang="en-US" b="1" dirty="0" err="1"/>
              <a:t>các</a:t>
            </a:r>
            <a:r>
              <a:rPr lang="en-US" b="1" dirty="0"/>
              <a:t> </a:t>
            </a:r>
            <a:r>
              <a:rPr lang="en-US" b="1" dirty="0" err="1"/>
              <a:t>usecase</a:t>
            </a:r>
            <a:r>
              <a:rPr lang="en-US" b="1" dirty="0"/>
              <a:t> </a:t>
            </a:r>
            <a:r>
              <a:rPr lang="en-US" b="1" dirty="0" err="1"/>
              <a:t>nghiệp</a:t>
            </a:r>
            <a:r>
              <a:rPr lang="en-US" b="1" dirty="0"/>
              <a:t> </a:t>
            </a:r>
            <a:r>
              <a:rPr lang="en-US" b="1" dirty="0" err="1"/>
              <a:t>vụ</a:t>
            </a:r>
            <a:endParaRPr lang="en-US" dirty="0"/>
          </a:p>
        </p:txBody>
      </p:sp>
      <p:sp>
        <p:nvSpPr>
          <p:cNvPr id="3" name="Content Placeholder 2"/>
          <p:cNvSpPr>
            <a:spLocks noGrp="1"/>
          </p:cNvSpPr>
          <p:nvPr>
            <p:ph idx="1"/>
          </p:nvPr>
        </p:nvSpPr>
        <p:spPr/>
        <p:txBody>
          <a:bodyPr>
            <a:normAutofit/>
          </a:bodyPr>
          <a:lstStyle/>
          <a:p>
            <a:endParaRPr lang="en-US" dirty="0" smtClean="0"/>
          </a:p>
          <a:p>
            <a:pPr lvl="2"/>
            <a:r>
              <a:rPr lang="en-US" dirty="0" smtClean="0"/>
              <a:t>Cập </a:t>
            </a:r>
            <a:r>
              <a:rPr lang="en-US" dirty="0"/>
              <a:t>nhập lịch bay: </a:t>
            </a:r>
            <a:endParaRPr lang="en-US" sz="1400" dirty="0"/>
          </a:p>
          <a:p>
            <a:pPr lvl="2"/>
            <a:r>
              <a:rPr lang="en-US" dirty="0" err="1" smtClean="0"/>
              <a:t>Quản</a:t>
            </a:r>
            <a:r>
              <a:rPr lang="en-US" dirty="0" smtClean="0"/>
              <a:t> </a:t>
            </a:r>
            <a:r>
              <a:rPr lang="en-US" dirty="0"/>
              <a:t>lí User: </a:t>
            </a:r>
            <a:endParaRPr lang="en-US" sz="1400" dirty="0"/>
          </a:p>
          <a:p>
            <a:pPr lvl="2"/>
            <a:r>
              <a:rPr lang="en-US" dirty="0" err="1" smtClean="0"/>
              <a:t>Bán</a:t>
            </a:r>
            <a:r>
              <a:rPr lang="en-US" dirty="0" smtClean="0"/>
              <a:t> </a:t>
            </a:r>
            <a:r>
              <a:rPr lang="en-US" dirty="0"/>
              <a:t>vé: </a:t>
            </a:r>
            <a:r>
              <a:rPr lang="en-US" b="0" dirty="0" smtClean="0"/>
              <a:t>.</a:t>
            </a:r>
            <a:endParaRPr lang="en-US" sz="1400" b="0" dirty="0"/>
          </a:p>
          <a:p>
            <a:pPr lvl="2"/>
            <a:r>
              <a:rPr lang="en-US" dirty="0"/>
              <a:t>Thống kê, báo cáo doanh thu: </a:t>
            </a:r>
            <a:endParaRPr lang="en-US" b="1" dirty="0"/>
          </a:p>
        </p:txBody>
      </p:sp>
      <p:sp>
        <p:nvSpPr>
          <p:cNvPr id="4" name="Date Placeholder 3"/>
          <p:cNvSpPr>
            <a:spLocks noGrp="1"/>
          </p:cNvSpPr>
          <p:nvPr>
            <p:ph type="dt" sz="half" idx="10"/>
          </p:nvPr>
        </p:nvSpPr>
        <p:spPr/>
        <p:txBody>
          <a:bodyPr/>
          <a:lstStyle/>
          <a:p>
            <a:fld id="{BDA0A44C-E34B-42C8-8B01-7B061F936632}"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8</a:t>
            </a:fld>
            <a:endParaRPr lang="en-US"/>
          </a:p>
        </p:txBody>
      </p:sp>
    </p:spTree>
    <p:extLst>
      <p:ext uri="{BB962C8B-B14F-4D97-AF65-F5344CB8AC3E}">
        <p14:creationId xmlns:p14="http://schemas.microsoft.com/office/powerpoint/2010/main" val="1232391743"/>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KHẢO SÁT VÀ CÁC YÊU CẦU CỦA ĐỀ TÀI</a:t>
            </a:r>
            <a:endParaRPr lang="en-US" dirty="0"/>
          </a:p>
        </p:txBody>
      </p:sp>
      <p:sp>
        <p:nvSpPr>
          <p:cNvPr id="3" name="Content Placeholder 2"/>
          <p:cNvSpPr>
            <a:spLocks noGrp="1"/>
          </p:cNvSpPr>
          <p:nvPr>
            <p:ph idx="1"/>
          </p:nvPr>
        </p:nvSpPr>
        <p:spPr>
          <a:xfrm>
            <a:off x="822960" y="1100628"/>
            <a:ext cx="7520940" cy="4157172"/>
          </a:xfrm>
        </p:spPr>
        <p:txBody>
          <a:bodyPr/>
          <a:lstStyle/>
          <a:p>
            <a:pPr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a:t>
            </a:r>
            <a:r>
              <a:rPr lang="nb-NO" dirty="0">
                <a:latin typeface="Arial" pitchFamily="34" charset="0"/>
                <a:cs typeface="Arial" pitchFamily="34" charset="0"/>
              </a:rPr>
              <a:t>II. Phân tích :</a:t>
            </a:r>
            <a:endParaRPr lang="en-US" dirty="0">
              <a:latin typeface="Arial" pitchFamily="34" charset="0"/>
              <a:cs typeface="Arial" pitchFamily="34" charset="0"/>
            </a:endParaRPr>
          </a:p>
          <a:p>
            <a:pPr marL="0" lvl="0" indent="0" fontAlgn="base">
              <a:spcBef>
                <a:spcPct val="0"/>
              </a:spcBef>
              <a:spcAft>
                <a:spcPct val="0"/>
              </a:spcAft>
              <a:tabLst>
                <a:tab pos="269875" algn="l"/>
              </a:tabLst>
            </a:pPr>
            <a:r>
              <a:rPr lang="nb-NO" dirty="0" bmk="">
                <a:latin typeface="Arial" pitchFamily="34" charset="0"/>
                <a:ea typeface="Times New Roman" pitchFamily="18" charset="0"/>
                <a:cs typeface="Arial" pitchFamily="34" charset="0"/>
              </a:rPr>
              <a:t> </a:t>
            </a:r>
            <a:r>
              <a:rPr lang="nb-NO" dirty="0" smtClean="0" bmk="">
                <a:latin typeface="Arial" pitchFamily="34" charset="0"/>
                <a:ea typeface="Times New Roman" pitchFamily="18" charset="0"/>
                <a:cs typeface="Arial" pitchFamily="34" charset="0"/>
              </a:rPr>
              <a:t>II.2 </a:t>
            </a:r>
            <a:r>
              <a:rPr lang="nb-NO" dirty="0" bmk="">
                <a:latin typeface="Arial" pitchFamily="34" charset="0"/>
                <a:ea typeface="Times New Roman" pitchFamily="18" charset="0"/>
                <a:cs typeface="Arial" pitchFamily="34" charset="0"/>
              </a:rPr>
              <a:t>Thu thập yêu cầu hệ thống</a:t>
            </a:r>
            <a:endParaRPr lang="en-US" b="0" dirty="0">
              <a:latin typeface="Arial" pitchFamily="34" charset="0"/>
              <a:cs typeface="Arial" pitchFamily="34" charset="0"/>
            </a:endParaRPr>
          </a:p>
          <a:p>
            <a:pPr lvl="0"/>
            <a:r>
              <a:rPr lang="en-US" dirty="0" smtClean="0"/>
              <a:t>2. Lược </a:t>
            </a:r>
            <a:r>
              <a:rPr lang="en-US" dirty="0"/>
              <a:t>đồ usecase nghiệp vụ:</a:t>
            </a:r>
          </a:p>
          <a:p>
            <a:pPr lvl="0"/>
            <a:r>
              <a:rPr lang="en-US" b="0" dirty="0" smtClean="0"/>
              <a:t>a) Mô </a:t>
            </a:r>
            <a:r>
              <a:rPr lang="en-US" b="0" dirty="0"/>
              <a:t>hình tổng quát.</a:t>
            </a: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187" y="2510828"/>
            <a:ext cx="6400800" cy="4240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ED99640E-2E58-401B-A75C-27EB1E34D596}" type="datetime1">
              <a:rPr lang="en-US" smtClean="0"/>
              <a:t>5/4/2016</a:t>
            </a:fld>
            <a:endParaRPr lang="en-US"/>
          </a:p>
        </p:txBody>
      </p:sp>
      <p:sp>
        <p:nvSpPr>
          <p:cNvPr id="5" name="Footer Placeholder 4"/>
          <p:cNvSpPr>
            <a:spLocks noGrp="1"/>
          </p:cNvSpPr>
          <p:nvPr>
            <p:ph type="ftr" sz="quarter" idx="11"/>
          </p:nvPr>
        </p:nvSpPr>
        <p:spPr/>
        <p:txBody>
          <a:bodyPr/>
          <a:lstStyle/>
          <a:p>
            <a:r>
              <a:rPr lang="en-US" smtClean="0"/>
              <a:t>Phân tích thiết kế hệ thống bán vé máy bay</a:t>
            </a:r>
            <a:endParaRPr lang="en-US"/>
          </a:p>
        </p:txBody>
      </p:sp>
      <p:sp>
        <p:nvSpPr>
          <p:cNvPr id="6" name="Slide Number Placeholder 5"/>
          <p:cNvSpPr>
            <a:spLocks noGrp="1"/>
          </p:cNvSpPr>
          <p:nvPr>
            <p:ph type="sldNum" sz="quarter" idx="12"/>
          </p:nvPr>
        </p:nvSpPr>
        <p:spPr/>
        <p:txBody>
          <a:bodyPr/>
          <a:lstStyle/>
          <a:p>
            <a:fld id="{8D95D3F6-6631-4CF9-AF4C-4B08F8AF274D}" type="slidenum">
              <a:rPr lang="en-US" smtClean="0"/>
              <a:pPr/>
              <a:t>9</a:t>
            </a:fld>
            <a:endParaRPr lang="en-US"/>
          </a:p>
        </p:txBody>
      </p:sp>
    </p:spTree>
    <p:extLst>
      <p:ext uri="{BB962C8B-B14F-4D97-AF65-F5344CB8AC3E}">
        <p14:creationId xmlns:p14="http://schemas.microsoft.com/office/powerpoint/2010/main" val="412356955"/>
      </p:ext>
    </p:extLst>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Custom 2">
      <a:majorFont>
        <a:latin typeface="Arial"/>
        <a:ea typeface=""/>
        <a:cs typeface=""/>
      </a:majorFont>
      <a:minorFont>
        <a:latin typeface="Arial"/>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TotalTime>
  <Words>937</Words>
  <Application>Microsoft Office PowerPoint</Application>
  <PresentationFormat>On-screen Show (4:3)</PresentationFormat>
  <Paragraphs>208</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Tunga</vt:lpstr>
      <vt:lpstr>Arial</vt:lpstr>
      <vt:lpstr>Calibri</vt:lpstr>
      <vt:lpstr>Times New Roman</vt:lpstr>
      <vt:lpstr>Wingdings</vt:lpstr>
      <vt:lpstr>Angles</vt:lpstr>
      <vt:lpstr>Bài tập lớn môn Phân tích thiết kế hệ thống  Tên đề tài: Phân tích thiết kế hệ thống bán vé máy bay. </vt:lpstr>
      <vt:lpstr>GIỚI THIỆU</vt:lpstr>
      <vt:lpstr>Phân tích hiện trạng </vt:lpstr>
      <vt:lpstr>Phân tích hiện trạng </vt:lpstr>
      <vt:lpstr>Xây DỰNG CƠ SỞ DỮ LIỆU</vt:lpstr>
      <vt:lpstr>CƠ CẤU TỔ CHỨC</vt:lpstr>
      <vt:lpstr>Danh sách tác nhân nghiệp vụ</vt:lpstr>
      <vt:lpstr>Danh sách các usecase nghiệp vụ</vt:lpstr>
      <vt:lpstr>KHẢO SÁT VÀ CÁC YÊU CẦU CỦA ĐỀ TÀI</vt:lpstr>
      <vt:lpstr>KHẢO SÁT VÀ CÁC YÊU CẦU CỦA ĐỀ TÀI</vt:lpstr>
      <vt:lpstr>KHẢO SÁT VÀ CÁC YÊU CẦU CỦA ĐỀ TÀI</vt:lpstr>
      <vt:lpstr>KHẢO SÁT VÀ CÁC YÊU CẦU CỦA ĐỀ TÀI</vt:lpstr>
      <vt:lpstr>KHẢO SÁT VÀ CÁC YÊU CẦU CỦA ĐỀ TÀI</vt:lpstr>
      <vt:lpstr>KHẢO SÁT VÀ CÁC YÊU CẦU CỦA ĐỀ TÀI</vt:lpstr>
      <vt:lpstr>KHẢO SÁT VÀ CÁC YÊU CẦU CỦA ĐỀ TÀI</vt:lpstr>
      <vt:lpstr>KHẢO SÁT VÀ CÁC YÊU CẦU CỦA ĐỀ TÀI</vt:lpstr>
      <vt:lpstr>KHẢO SÁT VÀ CÁC YÊU CẦU CỦA ĐỀ TÀI</vt:lpstr>
      <vt:lpstr>KHẢO SÁT VÀ CÁC YÊU CẦU CỦA ĐỀ TÀI</vt:lpstr>
      <vt:lpstr>KHẢO SÁT VÀ CÁC YÊU CẦU CỦA ĐỀ TÀI</vt:lpstr>
      <vt:lpstr>KHẢO SÁT VÀ CÁC YÊU CẦU CỦA ĐỀ TÀI</vt:lpstr>
      <vt:lpstr>KHẢO SÁT VÀ CÁC YÊU CẦU CỦA ĐỀ TÀI</vt:lpstr>
      <vt:lpstr>PowerPoint Presentation</vt:lpstr>
      <vt:lpstr>KHẢO SÁT VÀ CÁC YÊU CẦU CỦA ĐỀ TÀI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 Phi</cp:lastModifiedBy>
  <cp:revision>30</cp:revision>
  <dcterms:created xsi:type="dcterms:W3CDTF">2016-05-03T05:21:11Z</dcterms:created>
  <dcterms:modified xsi:type="dcterms:W3CDTF">2016-05-04T10:26:32Z</dcterms:modified>
</cp:coreProperties>
</file>