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84" r:id="rId5"/>
    <p:sldId id="258" r:id="rId6"/>
    <p:sldId id="259" r:id="rId7"/>
    <p:sldId id="285" r:id="rId8"/>
    <p:sldId id="286" r:id="rId9"/>
    <p:sldId id="260" r:id="rId10"/>
    <p:sldId id="287" r:id="rId11"/>
    <p:sldId id="288" r:id="rId12"/>
    <p:sldId id="289" r:id="rId13"/>
    <p:sldId id="290" r:id="rId14"/>
    <p:sldId id="291" r:id="rId15"/>
    <p:sldId id="292" r:id="rId16"/>
    <p:sldId id="293" r:id="rId17"/>
    <p:sldId id="294" r:id="rId18"/>
    <p:sldId id="295"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Cao Minh Bách" userId="473df53b-c78a-4bcb-a458-761b46f2ee96" providerId="ADAL" clId="{047B2286-1803-5C4D-8B38-1A9DE8EC43A6}"/>
    <pc:docChg chg="modSld">
      <pc:chgData name="Trần Cao Minh Bách" userId="473df53b-c78a-4bcb-a458-761b46f2ee96" providerId="ADAL" clId="{047B2286-1803-5C4D-8B38-1A9DE8EC43A6}" dt="2021-08-01T09:10:47.328" v="0" actId="14100"/>
      <pc:docMkLst>
        <pc:docMk/>
      </pc:docMkLst>
      <pc:sldChg chg="modSp mod">
        <pc:chgData name="Trần Cao Minh Bách" userId="473df53b-c78a-4bcb-a458-761b46f2ee96" providerId="ADAL" clId="{047B2286-1803-5C4D-8B38-1A9DE8EC43A6}" dt="2021-08-01T09:10:47.328" v="0" actId="14100"/>
        <pc:sldMkLst>
          <pc:docMk/>
          <pc:sldMk cId="2552418936" sldId="285"/>
        </pc:sldMkLst>
        <pc:spChg chg="mod">
          <ac:chgData name="Trần Cao Minh Bách" userId="473df53b-c78a-4bcb-a458-761b46f2ee96" providerId="ADAL" clId="{047B2286-1803-5C4D-8B38-1A9DE8EC43A6}" dt="2021-08-01T09:10:47.328" v="0" actId="14100"/>
          <ac:spMkLst>
            <pc:docMk/>
            <pc:sldMk cId="2552418936" sldId="28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a:t>
            </a:fld>
            <a:endParaRPr lang="en-US"/>
          </a:p>
        </p:txBody>
      </p:sp>
      <p:sp>
        <p:nvSpPr>
          <p:cNvPr id="6" name="Holder 6"/>
          <p:cNvSpPr>
            <a:spLocks noGrp="1"/>
          </p:cNvSpPr>
          <p:nvPr>
            <p:ph type="sldNum" sz="quarter" idx="7"/>
          </p:nvPr>
        </p:nvSpPr>
        <p:spPr/>
        <p:txBody>
          <a:bodyPr lIns="0" tIns="0" rIns="0" bIns="0"/>
          <a:lstStyle>
            <a:lvl1pPr>
              <a:defRPr sz="2400" b="0" i="0">
                <a:solidFill>
                  <a:schemeClr val="tx1"/>
                </a:solidFill>
                <a:latin typeface="Times New Roman"/>
                <a:cs typeface="Times New Roman"/>
              </a:defRPr>
            </a:lvl1pPr>
          </a:lstStyle>
          <a:p>
            <a:pPr marL="25400">
              <a:lnSpc>
                <a:spcPts val="25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3399"/>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1" i="0">
                <a:solidFill>
                  <a:srgbClr val="7E0054"/>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a:t>
            </a:fld>
            <a:endParaRPr lang="en-US"/>
          </a:p>
        </p:txBody>
      </p:sp>
      <p:sp>
        <p:nvSpPr>
          <p:cNvPr id="6" name="Holder 6"/>
          <p:cNvSpPr>
            <a:spLocks noGrp="1"/>
          </p:cNvSpPr>
          <p:nvPr>
            <p:ph type="sldNum" sz="quarter" idx="7"/>
          </p:nvPr>
        </p:nvSpPr>
        <p:spPr/>
        <p:txBody>
          <a:bodyPr lIns="0" tIns="0" rIns="0" bIns="0"/>
          <a:lstStyle>
            <a:lvl1pPr>
              <a:defRPr sz="2400" b="0" i="0">
                <a:solidFill>
                  <a:schemeClr val="tx1"/>
                </a:solidFill>
                <a:latin typeface="Times New Roman"/>
                <a:cs typeface="Times New Roman"/>
              </a:defRPr>
            </a:lvl1pPr>
          </a:lstStyle>
          <a:p>
            <a:pPr marL="25400">
              <a:lnSpc>
                <a:spcPts val="25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3399"/>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a:t>
            </a:fld>
            <a:endParaRPr lang="en-US"/>
          </a:p>
        </p:txBody>
      </p:sp>
      <p:sp>
        <p:nvSpPr>
          <p:cNvPr id="7" name="Holder 7"/>
          <p:cNvSpPr>
            <a:spLocks noGrp="1"/>
          </p:cNvSpPr>
          <p:nvPr>
            <p:ph type="sldNum" sz="quarter" idx="7"/>
          </p:nvPr>
        </p:nvSpPr>
        <p:spPr/>
        <p:txBody>
          <a:bodyPr lIns="0" tIns="0" rIns="0" bIns="0"/>
          <a:lstStyle>
            <a:lvl1pPr>
              <a:defRPr sz="2400" b="0" i="0">
                <a:solidFill>
                  <a:schemeClr val="tx1"/>
                </a:solidFill>
                <a:latin typeface="Times New Roman"/>
                <a:cs typeface="Times New Roman"/>
              </a:defRPr>
            </a:lvl1pPr>
          </a:lstStyle>
          <a:p>
            <a:pPr marL="25400">
              <a:lnSpc>
                <a:spcPts val="25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3399"/>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a:t>
            </a:fld>
            <a:endParaRPr lang="en-US"/>
          </a:p>
        </p:txBody>
      </p:sp>
      <p:sp>
        <p:nvSpPr>
          <p:cNvPr id="5" name="Holder 5"/>
          <p:cNvSpPr>
            <a:spLocks noGrp="1"/>
          </p:cNvSpPr>
          <p:nvPr>
            <p:ph type="sldNum" sz="quarter" idx="7"/>
          </p:nvPr>
        </p:nvSpPr>
        <p:spPr/>
        <p:txBody>
          <a:bodyPr lIns="0" tIns="0" rIns="0" bIns="0"/>
          <a:lstStyle>
            <a:lvl1pPr>
              <a:defRPr sz="2400" b="0" i="0">
                <a:solidFill>
                  <a:schemeClr val="tx1"/>
                </a:solidFill>
                <a:latin typeface="Times New Roman"/>
                <a:cs typeface="Times New Roman"/>
              </a:defRPr>
            </a:lvl1pPr>
          </a:lstStyle>
          <a:p>
            <a:pPr marL="25400">
              <a:lnSpc>
                <a:spcPts val="25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a:t>
            </a:fld>
            <a:endParaRPr lang="en-US"/>
          </a:p>
        </p:txBody>
      </p:sp>
      <p:sp>
        <p:nvSpPr>
          <p:cNvPr id="4" name="Holder 4"/>
          <p:cNvSpPr>
            <a:spLocks noGrp="1"/>
          </p:cNvSpPr>
          <p:nvPr>
            <p:ph type="sldNum" sz="quarter" idx="7"/>
          </p:nvPr>
        </p:nvSpPr>
        <p:spPr/>
        <p:txBody>
          <a:bodyPr lIns="0" tIns="0" rIns="0" bIns="0"/>
          <a:lstStyle>
            <a:lvl1pPr>
              <a:defRPr sz="2400" b="0" i="0">
                <a:solidFill>
                  <a:schemeClr val="tx1"/>
                </a:solidFill>
                <a:latin typeface="Times New Roman"/>
                <a:cs typeface="Times New Roman"/>
              </a:defRPr>
            </a:lvl1pPr>
          </a:lstStyle>
          <a:p>
            <a:pPr marL="25400">
              <a:lnSpc>
                <a:spcPts val="25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EAFFFF"/>
          </a:solidFill>
        </p:spPr>
        <p:txBody>
          <a:bodyPr wrap="square" lIns="0" tIns="0" rIns="0" bIns="0" rtlCol="0"/>
          <a:lstStyle/>
          <a:p>
            <a:endParaRPr/>
          </a:p>
        </p:txBody>
      </p:sp>
      <p:sp>
        <p:nvSpPr>
          <p:cNvPr id="2" name="Holder 2"/>
          <p:cNvSpPr>
            <a:spLocks noGrp="1"/>
          </p:cNvSpPr>
          <p:nvPr>
            <p:ph type="title"/>
          </p:nvPr>
        </p:nvSpPr>
        <p:spPr>
          <a:xfrm>
            <a:off x="1300480" y="453390"/>
            <a:ext cx="6543039" cy="680719"/>
          </a:xfrm>
          <a:prstGeom prst="rect">
            <a:avLst/>
          </a:prstGeom>
        </p:spPr>
        <p:txBody>
          <a:bodyPr wrap="square" lIns="0" tIns="0" rIns="0" bIns="0">
            <a:spAutoFit/>
          </a:bodyPr>
          <a:lstStyle>
            <a:lvl1pPr>
              <a:defRPr sz="4400" b="1" i="0">
                <a:solidFill>
                  <a:srgbClr val="333399"/>
                </a:solidFill>
                <a:latin typeface="Times New Roman"/>
                <a:cs typeface="Times New Roman"/>
              </a:defRPr>
            </a:lvl1pPr>
          </a:lstStyle>
          <a:p>
            <a:endParaRPr/>
          </a:p>
        </p:txBody>
      </p:sp>
      <p:sp>
        <p:nvSpPr>
          <p:cNvPr id="3" name="Holder 3"/>
          <p:cNvSpPr>
            <a:spLocks noGrp="1"/>
          </p:cNvSpPr>
          <p:nvPr>
            <p:ph type="body" idx="1"/>
          </p:nvPr>
        </p:nvSpPr>
        <p:spPr>
          <a:xfrm>
            <a:off x="976630" y="1459229"/>
            <a:ext cx="4252595" cy="1727835"/>
          </a:xfrm>
          <a:prstGeom prst="rect">
            <a:avLst/>
          </a:prstGeom>
        </p:spPr>
        <p:txBody>
          <a:bodyPr wrap="square" lIns="0" tIns="0" rIns="0" bIns="0">
            <a:spAutoFit/>
          </a:bodyPr>
          <a:lstStyle>
            <a:lvl1pPr>
              <a:defRPr sz="1600" b="1" i="0">
                <a:solidFill>
                  <a:srgbClr val="7E0054"/>
                </a:solidFill>
                <a:latin typeface="Consolas"/>
                <a:cs typeface="Consola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8/1/21</a:t>
            </a:fld>
            <a:endParaRPr lang="en-US"/>
          </a:p>
        </p:txBody>
      </p:sp>
      <p:sp>
        <p:nvSpPr>
          <p:cNvPr id="6" name="Holder 6"/>
          <p:cNvSpPr>
            <a:spLocks noGrp="1"/>
          </p:cNvSpPr>
          <p:nvPr>
            <p:ph type="sldNum" sz="quarter" idx="7"/>
          </p:nvPr>
        </p:nvSpPr>
        <p:spPr>
          <a:xfrm>
            <a:off x="8705850" y="6466685"/>
            <a:ext cx="354965" cy="3302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pPr marL="25400">
              <a:lnSpc>
                <a:spcPts val="25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59" y="2546350"/>
            <a:ext cx="431800" cy="467359"/>
          </a:xfrm>
          <a:custGeom>
            <a:avLst/>
            <a:gdLst/>
            <a:ahLst/>
            <a:cxnLst/>
            <a:rect l="l" t="t" r="r" b="b"/>
            <a:pathLst>
              <a:path w="431800" h="467360">
                <a:moveTo>
                  <a:pt x="431800" y="0"/>
                </a:moveTo>
                <a:lnTo>
                  <a:pt x="0" y="0"/>
                </a:lnTo>
                <a:lnTo>
                  <a:pt x="0" y="467360"/>
                </a:lnTo>
                <a:lnTo>
                  <a:pt x="431800" y="467360"/>
                </a:lnTo>
                <a:lnTo>
                  <a:pt x="431800" y="0"/>
                </a:lnTo>
                <a:close/>
              </a:path>
            </a:pathLst>
          </a:custGeom>
          <a:solidFill>
            <a:srgbClr val="3333CC"/>
          </a:solidFill>
        </p:spPr>
        <p:txBody>
          <a:bodyPr wrap="square" lIns="0" tIns="0" rIns="0" bIns="0" rtlCol="0"/>
          <a:lstStyle/>
          <a:p>
            <a:endParaRPr/>
          </a:p>
        </p:txBody>
      </p:sp>
      <p:sp>
        <p:nvSpPr>
          <p:cNvPr id="3" name="object 3"/>
          <p:cNvSpPr/>
          <p:nvPr/>
        </p:nvSpPr>
        <p:spPr>
          <a:xfrm>
            <a:off x="992505" y="2545079"/>
            <a:ext cx="0" cy="471170"/>
          </a:xfrm>
          <a:custGeom>
            <a:avLst/>
            <a:gdLst/>
            <a:ahLst/>
            <a:cxnLst/>
            <a:rect l="l" t="t" r="r" b="b"/>
            <a:pathLst>
              <a:path h="471169">
                <a:moveTo>
                  <a:pt x="0" y="0"/>
                </a:moveTo>
                <a:lnTo>
                  <a:pt x="0" y="471170"/>
                </a:lnTo>
              </a:path>
            </a:pathLst>
          </a:custGeom>
          <a:ln w="8890">
            <a:solidFill>
              <a:srgbClr val="3333CC"/>
            </a:solidFill>
          </a:ln>
        </p:spPr>
        <p:txBody>
          <a:bodyPr wrap="square" lIns="0" tIns="0" rIns="0" bIns="0" rtlCol="0"/>
          <a:lstStyle/>
          <a:p>
            <a:endParaRPr/>
          </a:p>
        </p:txBody>
      </p:sp>
      <p:sp>
        <p:nvSpPr>
          <p:cNvPr id="4" name="object 4"/>
          <p:cNvSpPr/>
          <p:nvPr/>
        </p:nvSpPr>
        <p:spPr>
          <a:xfrm>
            <a:off x="985519" y="2545079"/>
            <a:ext cx="0" cy="471170"/>
          </a:xfrm>
          <a:custGeom>
            <a:avLst/>
            <a:gdLst/>
            <a:ahLst/>
            <a:cxnLst/>
            <a:rect l="l" t="t" r="r" b="b"/>
            <a:pathLst>
              <a:path h="471169">
                <a:moveTo>
                  <a:pt x="0" y="0"/>
                </a:moveTo>
                <a:lnTo>
                  <a:pt x="0" y="471170"/>
                </a:lnTo>
              </a:path>
            </a:pathLst>
          </a:custGeom>
          <a:ln w="7620">
            <a:solidFill>
              <a:srgbClr val="3636CC"/>
            </a:solidFill>
          </a:ln>
        </p:spPr>
        <p:txBody>
          <a:bodyPr wrap="square" lIns="0" tIns="0" rIns="0" bIns="0" rtlCol="0"/>
          <a:lstStyle/>
          <a:p>
            <a:endParaRPr/>
          </a:p>
        </p:txBody>
      </p:sp>
      <p:sp>
        <p:nvSpPr>
          <p:cNvPr id="5" name="object 5"/>
          <p:cNvSpPr/>
          <p:nvPr/>
        </p:nvSpPr>
        <p:spPr>
          <a:xfrm>
            <a:off x="977900" y="2545079"/>
            <a:ext cx="0" cy="471170"/>
          </a:xfrm>
          <a:custGeom>
            <a:avLst/>
            <a:gdLst/>
            <a:ahLst/>
            <a:cxnLst/>
            <a:rect l="l" t="t" r="r" b="b"/>
            <a:pathLst>
              <a:path h="471169">
                <a:moveTo>
                  <a:pt x="0" y="0"/>
                </a:moveTo>
                <a:lnTo>
                  <a:pt x="0" y="471170"/>
                </a:lnTo>
              </a:path>
            </a:pathLst>
          </a:custGeom>
          <a:ln w="7619">
            <a:solidFill>
              <a:srgbClr val="3A3ACD"/>
            </a:solidFill>
          </a:ln>
        </p:spPr>
        <p:txBody>
          <a:bodyPr wrap="square" lIns="0" tIns="0" rIns="0" bIns="0" rtlCol="0"/>
          <a:lstStyle/>
          <a:p>
            <a:endParaRPr/>
          </a:p>
        </p:txBody>
      </p:sp>
      <p:sp>
        <p:nvSpPr>
          <p:cNvPr id="6" name="object 6"/>
          <p:cNvSpPr/>
          <p:nvPr/>
        </p:nvSpPr>
        <p:spPr>
          <a:xfrm>
            <a:off x="970914" y="2545079"/>
            <a:ext cx="0" cy="471170"/>
          </a:xfrm>
          <a:custGeom>
            <a:avLst/>
            <a:gdLst/>
            <a:ahLst/>
            <a:cxnLst/>
            <a:rect l="l" t="t" r="r" b="b"/>
            <a:pathLst>
              <a:path h="471169">
                <a:moveTo>
                  <a:pt x="0" y="0"/>
                </a:moveTo>
                <a:lnTo>
                  <a:pt x="0" y="471170"/>
                </a:lnTo>
              </a:path>
            </a:pathLst>
          </a:custGeom>
          <a:ln w="8890">
            <a:solidFill>
              <a:srgbClr val="3F3FCE"/>
            </a:solidFill>
          </a:ln>
        </p:spPr>
        <p:txBody>
          <a:bodyPr wrap="square" lIns="0" tIns="0" rIns="0" bIns="0" rtlCol="0"/>
          <a:lstStyle/>
          <a:p>
            <a:endParaRPr/>
          </a:p>
        </p:txBody>
      </p:sp>
      <p:sp>
        <p:nvSpPr>
          <p:cNvPr id="7" name="object 7"/>
          <p:cNvSpPr/>
          <p:nvPr/>
        </p:nvSpPr>
        <p:spPr>
          <a:xfrm>
            <a:off x="963930" y="2545079"/>
            <a:ext cx="0" cy="471170"/>
          </a:xfrm>
          <a:custGeom>
            <a:avLst/>
            <a:gdLst/>
            <a:ahLst/>
            <a:cxnLst/>
            <a:rect l="l" t="t" r="r" b="b"/>
            <a:pathLst>
              <a:path h="471169">
                <a:moveTo>
                  <a:pt x="0" y="0"/>
                </a:moveTo>
                <a:lnTo>
                  <a:pt x="0" y="471170"/>
                </a:lnTo>
              </a:path>
            </a:pathLst>
          </a:custGeom>
          <a:ln w="7620">
            <a:solidFill>
              <a:srgbClr val="4343CF"/>
            </a:solidFill>
          </a:ln>
        </p:spPr>
        <p:txBody>
          <a:bodyPr wrap="square" lIns="0" tIns="0" rIns="0" bIns="0" rtlCol="0"/>
          <a:lstStyle/>
          <a:p>
            <a:endParaRPr/>
          </a:p>
        </p:txBody>
      </p:sp>
      <p:sp>
        <p:nvSpPr>
          <p:cNvPr id="8" name="object 8"/>
          <p:cNvSpPr/>
          <p:nvPr/>
        </p:nvSpPr>
        <p:spPr>
          <a:xfrm>
            <a:off x="956310" y="2545079"/>
            <a:ext cx="0" cy="471170"/>
          </a:xfrm>
          <a:custGeom>
            <a:avLst/>
            <a:gdLst/>
            <a:ahLst/>
            <a:cxnLst/>
            <a:rect l="l" t="t" r="r" b="b"/>
            <a:pathLst>
              <a:path h="471169">
                <a:moveTo>
                  <a:pt x="0" y="0"/>
                </a:moveTo>
                <a:lnTo>
                  <a:pt x="0" y="471170"/>
                </a:lnTo>
              </a:path>
            </a:pathLst>
          </a:custGeom>
          <a:ln w="7619">
            <a:solidFill>
              <a:srgbClr val="4747D0"/>
            </a:solidFill>
          </a:ln>
        </p:spPr>
        <p:txBody>
          <a:bodyPr wrap="square" lIns="0" tIns="0" rIns="0" bIns="0" rtlCol="0"/>
          <a:lstStyle/>
          <a:p>
            <a:endParaRPr/>
          </a:p>
        </p:txBody>
      </p:sp>
      <p:sp>
        <p:nvSpPr>
          <p:cNvPr id="9" name="object 9"/>
          <p:cNvSpPr/>
          <p:nvPr/>
        </p:nvSpPr>
        <p:spPr>
          <a:xfrm>
            <a:off x="949325" y="2545079"/>
            <a:ext cx="0" cy="471170"/>
          </a:xfrm>
          <a:custGeom>
            <a:avLst/>
            <a:gdLst/>
            <a:ahLst/>
            <a:cxnLst/>
            <a:rect l="l" t="t" r="r" b="b"/>
            <a:pathLst>
              <a:path h="471169">
                <a:moveTo>
                  <a:pt x="0" y="0"/>
                </a:moveTo>
                <a:lnTo>
                  <a:pt x="0" y="471170"/>
                </a:lnTo>
              </a:path>
            </a:pathLst>
          </a:custGeom>
          <a:ln w="8889">
            <a:solidFill>
              <a:srgbClr val="4C4CD1"/>
            </a:solidFill>
          </a:ln>
        </p:spPr>
        <p:txBody>
          <a:bodyPr wrap="square" lIns="0" tIns="0" rIns="0" bIns="0" rtlCol="0"/>
          <a:lstStyle/>
          <a:p>
            <a:endParaRPr/>
          </a:p>
        </p:txBody>
      </p:sp>
      <p:sp>
        <p:nvSpPr>
          <p:cNvPr id="10" name="object 10"/>
          <p:cNvSpPr/>
          <p:nvPr/>
        </p:nvSpPr>
        <p:spPr>
          <a:xfrm>
            <a:off x="942339" y="2545079"/>
            <a:ext cx="0" cy="471170"/>
          </a:xfrm>
          <a:custGeom>
            <a:avLst/>
            <a:gdLst/>
            <a:ahLst/>
            <a:cxnLst/>
            <a:rect l="l" t="t" r="r" b="b"/>
            <a:pathLst>
              <a:path h="471169">
                <a:moveTo>
                  <a:pt x="0" y="0"/>
                </a:moveTo>
                <a:lnTo>
                  <a:pt x="0" y="471170"/>
                </a:lnTo>
              </a:path>
            </a:pathLst>
          </a:custGeom>
          <a:ln w="7619">
            <a:solidFill>
              <a:srgbClr val="5050D2"/>
            </a:solidFill>
          </a:ln>
        </p:spPr>
        <p:txBody>
          <a:bodyPr wrap="square" lIns="0" tIns="0" rIns="0" bIns="0" rtlCol="0"/>
          <a:lstStyle/>
          <a:p>
            <a:endParaRPr/>
          </a:p>
        </p:txBody>
      </p:sp>
      <p:sp>
        <p:nvSpPr>
          <p:cNvPr id="11" name="object 11"/>
          <p:cNvSpPr/>
          <p:nvPr/>
        </p:nvSpPr>
        <p:spPr>
          <a:xfrm>
            <a:off x="934719" y="2545079"/>
            <a:ext cx="0" cy="471170"/>
          </a:xfrm>
          <a:custGeom>
            <a:avLst/>
            <a:gdLst/>
            <a:ahLst/>
            <a:cxnLst/>
            <a:rect l="l" t="t" r="r" b="b"/>
            <a:pathLst>
              <a:path h="471169">
                <a:moveTo>
                  <a:pt x="0" y="0"/>
                </a:moveTo>
                <a:lnTo>
                  <a:pt x="0" y="471170"/>
                </a:lnTo>
              </a:path>
            </a:pathLst>
          </a:custGeom>
          <a:ln w="7620">
            <a:solidFill>
              <a:srgbClr val="5454D3"/>
            </a:solidFill>
          </a:ln>
        </p:spPr>
        <p:txBody>
          <a:bodyPr wrap="square" lIns="0" tIns="0" rIns="0" bIns="0" rtlCol="0"/>
          <a:lstStyle/>
          <a:p>
            <a:endParaRPr/>
          </a:p>
        </p:txBody>
      </p:sp>
      <p:sp>
        <p:nvSpPr>
          <p:cNvPr id="12" name="object 12"/>
          <p:cNvSpPr/>
          <p:nvPr/>
        </p:nvSpPr>
        <p:spPr>
          <a:xfrm>
            <a:off x="927735" y="2545079"/>
            <a:ext cx="0" cy="469900"/>
          </a:xfrm>
          <a:custGeom>
            <a:avLst/>
            <a:gdLst/>
            <a:ahLst/>
            <a:cxnLst/>
            <a:rect l="l" t="t" r="r" b="b"/>
            <a:pathLst>
              <a:path h="469900">
                <a:moveTo>
                  <a:pt x="0" y="0"/>
                </a:moveTo>
                <a:lnTo>
                  <a:pt x="0" y="469900"/>
                </a:lnTo>
              </a:path>
            </a:pathLst>
          </a:custGeom>
          <a:ln w="8890">
            <a:solidFill>
              <a:srgbClr val="5959D4"/>
            </a:solidFill>
          </a:ln>
        </p:spPr>
        <p:txBody>
          <a:bodyPr wrap="square" lIns="0" tIns="0" rIns="0" bIns="0" rtlCol="0"/>
          <a:lstStyle/>
          <a:p>
            <a:endParaRPr/>
          </a:p>
        </p:txBody>
      </p:sp>
      <p:sp>
        <p:nvSpPr>
          <p:cNvPr id="13" name="object 13"/>
          <p:cNvSpPr/>
          <p:nvPr/>
        </p:nvSpPr>
        <p:spPr>
          <a:xfrm>
            <a:off x="920750" y="2545079"/>
            <a:ext cx="0" cy="469900"/>
          </a:xfrm>
          <a:custGeom>
            <a:avLst/>
            <a:gdLst/>
            <a:ahLst/>
            <a:cxnLst/>
            <a:rect l="l" t="t" r="r" b="b"/>
            <a:pathLst>
              <a:path h="469900">
                <a:moveTo>
                  <a:pt x="0" y="0"/>
                </a:moveTo>
                <a:lnTo>
                  <a:pt x="0" y="469900"/>
                </a:lnTo>
              </a:path>
            </a:pathLst>
          </a:custGeom>
          <a:ln w="7619">
            <a:solidFill>
              <a:srgbClr val="5D5DD5"/>
            </a:solidFill>
          </a:ln>
        </p:spPr>
        <p:txBody>
          <a:bodyPr wrap="square" lIns="0" tIns="0" rIns="0" bIns="0" rtlCol="0"/>
          <a:lstStyle/>
          <a:p>
            <a:endParaRPr/>
          </a:p>
        </p:txBody>
      </p:sp>
      <p:sp>
        <p:nvSpPr>
          <p:cNvPr id="14" name="object 14"/>
          <p:cNvSpPr/>
          <p:nvPr/>
        </p:nvSpPr>
        <p:spPr>
          <a:xfrm>
            <a:off x="913130" y="2545079"/>
            <a:ext cx="0" cy="469900"/>
          </a:xfrm>
          <a:custGeom>
            <a:avLst/>
            <a:gdLst/>
            <a:ahLst/>
            <a:cxnLst/>
            <a:rect l="l" t="t" r="r" b="b"/>
            <a:pathLst>
              <a:path h="469900">
                <a:moveTo>
                  <a:pt x="0" y="0"/>
                </a:moveTo>
                <a:lnTo>
                  <a:pt x="0" y="469900"/>
                </a:lnTo>
              </a:path>
            </a:pathLst>
          </a:custGeom>
          <a:ln w="7620">
            <a:solidFill>
              <a:srgbClr val="6161D6"/>
            </a:solidFill>
          </a:ln>
        </p:spPr>
        <p:txBody>
          <a:bodyPr wrap="square" lIns="0" tIns="0" rIns="0" bIns="0" rtlCol="0"/>
          <a:lstStyle/>
          <a:p>
            <a:endParaRPr/>
          </a:p>
        </p:txBody>
      </p:sp>
      <p:sp>
        <p:nvSpPr>
          <p:cNvPr id="15" name="object 15"/>
          <p:cNvSpPr/>
          <p:nvPr/>
        </p:nvSpPr>
        <p:spPr>
          <a:xfrm>
            <a:off x="906144" y="2545079"/>
            <a:ext cx="0" cy="469900"/>
          </a:xfrm>
          <a:custGeom>
            <a:avLst/>
            <a:gdLst/>
            <a:ahLst/>
            <a:cxnLst/>
            <a:rect l="l" t="t" r="r" b="b"/>
            <a:pathLst>
              <a:path h="469900">
                <a:moveTo>
                  <a:pt x="0" y="0"/>
                </a:moveTo>
                <a:lnTo>
                  <a:pt x="0" y="469900"/>
                </a:lnTo>
              </a:path>
            </a:pathLst>
          </a:custGeom>
          <a:ln w="8890">
            <a:solidFill>
              <a:srgbClr val="6666D8"/>
            </a:solidFill>
          </a:ln>
        </p:spPr>
        <p:txBody>
          <a:bodyPr wrap="square" lIns="0" tIns="0" rIns="0" bIns="0" rtlCol="0"/>
          <a:lstStyle/>
          <a:p>
            <a:endParaRPr/>
          </a:p>
        </p:txBody>
      </p:sp>
      <p:sp>
        <p:nvSpPr>
          <p:cNvPr id="16" name="object 16"/>
          <p:cNvSpPr/>
          <p:nvPr/>
        </p:nvSpPr>
        <p:spPr>
          <a:xfrm>
            <a:off x="899160" y="2545079"/>
            <a:ext cx="0" cy="469900"/>
          </a:xfrm>
          <a:custGeom>
            <a:avLst/>
            <a:gdLst/>
            <a:ahLst/>
            <a:cxnLst/>
            <a:rect l="l" t="t" r="r" b="b"/>
            <a:pathLst>
              <a:path h="469900">
                <a:moveTo>
                  <a:pt x="0" y="0"/>
                </a:moveTo>
                <a:lnTo>
                  <a:pt x="0" y="469900"/>
                </a:lnTo>
              </a:path>
            </a:pathLst>
          </a:custGeom>
          <a:ln w="7619">
            <a:solidFill>
              <a:srgbClr val="6A6AD9"/>
            </a:solidFill>
          </a:ln>
        </p:spPr>
        <p:txBody>
          <a:bodyPr wrap="square" lIns="0" tIns="0" rIns="0" bIns="0" rtlCol="0"/>
          <a:lstStyle/>
          <a:p>
            <a:endParaRPr/>
          </a:p>
        </p:txBody>
      </p:sp>
      <p:sp>
        <p:nvSpPr>
          <p:cNvPr id="17" name="object 17"/>
          <p:cNvSpPr/>
          <p:nvPr/>
        </p:nvSpPr>
        <p:spPr>
          <a:xfrm>
            <a:off x="891539" y="2545079"/>
            <a:ext cx="0" cy="469900"/>
          </a:xfrm>
          <a:custGeom>
            <a:avLst/>
            <a:gdLst/>
            <a:ahLst/>
            <a:cxnLst/>
            <a:rect l="l" t="t" r="r" b="b"/>
            <a:pathLst>
              <a:path h="469900">
                <a:moveTo>
                  <a:pt x="0" y="0"/>
                </a:moveTo>
                <a:lnTo>
                  <a:pt x="0" y="469900"/>
                </a:lnTo>
              </a:path>
            </a:pathLst>
          </a:custGeom>
          <a:ln w="7619">
            <a:solidFill>
              <a:srgbClr val="6E6EDA"/>
            </a:solidFill>
          </a:ln>
        </p:spPr>
        <p:txBody>
          <a:bodyPr wrap="square" lIns="0" tIns="0" rIns="0" bIns="0" rtlCol="0"/>
          <a:lstStyle/>
          <a:p>
            <a:endParaRPr/>
          </a:p>
        </p:txBody>
      </p:sp>
      <p:sp>
        <p:nvSpPr>
          <p:cNvPr id="18" name="object 18"/>
          <p:cNvSpPr/>
          <p:nvPr/>
        </p:nvSpPr>
        <p:spPr>
          <a:xfrm>
            <a:off x="884555" y="2545079"/>
            <a:ext cx="0" cy="469900"/>
          </a:xfrm>
          <a:custGeom>
            <a:avLst/>
            <a:gdLst/>
            <a:ahLst/>
            <a:cxnLst/>
            <a:rect l="l" t="t" r="r" b="b"/>
            <a:pathLst>
              <a:path h="469900">
                <a:moveTo>
                  <a:pt x="0" y="0"/>
                </a:moveTo>
                <a:lnTo>
                  <a:pt x="0" y="469900"/>
                </a:lnTo>
              </a:path>
            </a:pathLst>
          </a:custGeom>
          <a:ln w="8890">
            <a:solidFill>
              <a:srgbClr val="7373DB"/>
            </a:solidFill>
          </a:ln>
        </p:spPr>
        <p:txBody>
          <a:bodyPr wrap="square" lIns="0" tIns="0" rIns="0" bIns="0" rtlCol="0"/>
          <a:lstStyle/>
          <a:p>
            <a:endParaRPr/>
          </a:p>
        </p:txBody>
      </p:sp>
      <p:sp>
        <p:nvSpPr>
          <p:cNvPr id="19" name="object 19"/>
          <p:cNvSpPr/>
          <p:nvPr/>
        </p:nvSpPr>
        <p:spPr>
          <a:xfrm>
            <a:off x="877569" y="2545079"/>
            <a:ext cx="0" cy="469900"/>
          </a:xfrm>
          <a:custGeom>
            <a:avLst/>
            <a:gdLst/>
            <a:ahLst/>
            <a:cxnLst/>
            <a:rect l="l" t="t" r="r" b="b"/>
            <a:pathLst>
              <a:path h="469900">
                <a:moveTo>
                  <a:pt x="0" y="0"/>
                </a:moveTo>
                <a:lnTo>
                  <a:pt x="0" y="469900"/>
                </a:lnTo>
              </a:path>
            </a:pathLst>
          </a:custGeom>
          <a:ln w="7620">
            <a:solidFill>
              <a:srgbClr val="7777DC"/>
            </a:solidFill>
          </a:ln>
        </p:spPr>
        <p:txBody>
          <a:bodyPr wrap="square" lIns="0" tIns="0" rIns="0" bIns="0" rtlCol="0"/>
          <a:lstStyle/>
          <a:p>
            <a:endParaRPr/>
          </a:p>
        </p:txBody>
      </p:sp>
      <p:sp>
        <p:nvSpPr>
          <p:cNvPr id="20" name="object 20"/>
          <p:cNvSpPr/>
          <p:nvPr/>
        </p:nvSpPr>
        <p:spPr>
          <a:xfrm>
            <a:off x="869950" y="2545079"/>
            <a:ext cx="0" cy="469900"/>
          </a:xfrm>
          <a:custGeom>
            <a:avLst/>
            <a:gdLst/>
            <a:ahLst/>
            <a:cxnLst/>
            <a:rect l="l" t="t" r="r" b="b"/>
            <a:pathLst>
              <a:path h="469900">
                <a:moveTo>
                  <a:pt x="0" y="0"/>
                </a:moveTo>
                <a:lnTo>
                  <a:pt x="0" y="469900"/>
                </a:lnTo>
              </a:path>
            </a:pathLst>
          </a:custGeom>
          <a:ln w="7619">
            <a:solidFill>
              <a:srgbClr val="7B7BDD"/>
            </a:solidFill>
          </a:ln>
        </p:spPr>
        <p:txBody>
          <a:bodyPr wrap="square" lIns="0" tIns="0" rIns="0" bIns="0" rtlCol="0"/>
          <a:lstStyle/>
          <a:p>
            <a:endParaRPr/>
          </a:p>
        </p:txBody>
      </p:sp>
      <p:sp>
        <p:nvSpPr>
          <p:cNvPr id="21" name="object 21"/>
          <p:cNvSpPr/>
          <p:nvPr/>
        </p:nvSpPr>
        <p:spPr>
          <a:xfrm>
            <a:off x="862964" y="2545079"/>
            <a:ext cx="0" cy="469900"/>
          </a:xfrm>
          <a:custGeom>
            <a:avLst/>
            <a:gdLst/>
            <a:ahLst/>
            <a:cxnLst/>
            <a:rect l="l" t="t" r="r" b="b"/>
            <a:pathLst>
              <a:path h="469900">
                <a:moveTo>
                  <a:pt x="0" y="0"/>
                </a:moveTo>
                <a:lnTo>
                  <a:pt x="0" y="469900"/>
                </a:lnTo>
              </a:path>
            </a:pathLst>
          </a:custGeom>
          <a:ln w="8890">
            <a:solidFill>
              <a:srgbClr val="8080DE"/>
            </a:solidFill>
          </a:ln>
        </p:spPr>
        <p:txBody>
          <a:bodyPr wrap="square" lIns="0" tIns="0" rIns="0" bIns="0" rtlCol="0"/>
          <a:lstStyle/>
          <a:p>
            <a:endParaRPr/>
          </a:p>
        </p:txBody>
      </p:sp>
      <p:sp>
        <p:nvSpPr>
          <p:cNvPr id="22" name="object 22"/>
          <p:cNvSpPr/>
          <p:nvPr/>
        </p:nvSpPr>
        <p:spPr>
          <a:xfrm>
            <a:off x="855980" y="2545079"/>
            <a:ext cx="0" cy="469900"/>
          </a:xfrm>
          <a:custGeom>
            <a:avLst/>
            <a:gdLst/>
            <a:ahLst/>
            <a:cxnLst/>
            <a:rect l="l" t="t" r="r" b="b"/>
            <a:pathLst>
              <a:path h="469900">
                <a:moveTo>
                  <a:pt x="0" y="0"/>
                </a:moveTo>
                <a:lnTo>
                  <a:pt x="0" y="469900"/>
                </a:lnTo>
              </a:path>
            </a:pathLst>
          </a:custGeom>
          <a:ln w="7620">
            <a:solidFill>
              <a:srgbClr val="8484DF"/>
            </a:solidFill>
          </a:ln>
        </p:spPr>
        <p:txBody>
          <a:bodyPr wrap="square" lIns="0" tIns="0" rIns="0" bIns="0" rtlCol="0"/>
          <a:lstStyle/>
          <a:p>
            <a:endParaRPr/>
          </a:p>
        </p:txBody>
      </p:sp>
      <p:sp>
        <p:nvSpPr>
          <p:cNvPr id="23" name="object 23"/>
          <p:cNvSpPr/>
          <p:nvPr/>
        </p:nvSpPr>
        <p:spPr>
          <a:xfrm>
            <a:off x="848360" y="2545079"/>
            <a:ext cx="0" cy="469900"/>
          </a:xfrm>
          <a:custGeom>
            <a:avLst/>
            <a:gdLst/>
            <a:ahLst/>
            <a:cxnLst/>
            <a:rect l="l" t="t" r="r" b="b"/>
            <a:pathLst>
              <a:path h="469900">
                <a:moveTo>
                  <a:pt x="0" y="0"/>
                </a:moveTo>
                <a:lnTo>
                  <a:pt x="0" y="469900"/>
                </a:lnTo>
              </a:path>
            </a:pathLst>
          </a:custGeom>
          <a:ln w="7619">
            <a:solidFill>
              <a:srgbClr val="8888E0"/>
            </a:solidFill>
          </a:ln>
        </p:spPr>
        <p:txBody>
          <a:bodyPr wrap="square" lIns="0" tIns="0" rIns="0" bIns="0" rtlCol="0"/>
          <a:lstStyle/>
          <a:p>
            <a:endParaRPr/>
          </a:p>
        </p:txBody>
      </p:sp>
      <p:sp>
        <p:nvSpPr>
          <p:cNvPr id="24" name="object 24"/>
          <p:cNvSpPr/>
          <p:nvPr/>
        </p:nvSpPr>
        <p:spPr>
          <a:xfrm>
            <a:off x="841375" y="2545079"/>
            <a:ext cx="0" cy="469900"/>
          </a:xfrm>
          <a:custGeom>
            <a:avLst/>
            <a:gdLst/>
            <a:ahLst/>
            <a:cxnLst/>
            <a:rect l="l" t="t" r="r" b="b"/>
            <a:pathLst>
              <a:path h="469900">
                <a:moveTo>
                  <a:pt x="0" y="0"/>
                </a:moveTo>
                <a:lnTo>
                  <a:pt x="0" y="469900"/>
                </a:lnTo>
              </a:path>
            </a:pathLst>
          </a:custGeom>
          <a:ln w="8889">
            <a:solidFill>
              <a:srgbClr val="8D8DE1"/>
            </a:solidFill>
          </a:ln>
        </p:spPr>
        <p:txBody>
          <a:bodyPr wrap="square" lIns="0" tIns="0" rIns="0" bIns="0" rtlCol="0"/>
          <a:lstStyle/>
          <a:p>
            <a:endParaRPr/>
          </a:p>
        </p:txBody>
      </p:sp>
      <p:sp>
        <p:nvSpPr>
          <p:cNvPr id="25" name="object 25"/>
          <p:cNvSpPr/>
          <p:nvPr/>
        </p:nvSpPr>
        <p:spPr>
          <a:xfrm>
            <a:off x="833755" y="2545079"/>
            <a:ext cx="0" cy="469900"/>
          </a:xfrm>
          <a:custGeom>
            <a:avLst/>
            <a:gdLst/>
            <a:ahLst/>
            <a:cxnLst/>
            <a:rect l="l" t="t" r="r" b="b"/>
            <a:pathLst>
              <a:path h="469900">
                <a:moveTo>
                  <a:pt x="0" y="0"/>
                </a:moveTo>
                <a:lnTo>
                  <a:pt x="0" y="469900"/>
                </a:lnTo>
              </a:path>
            </a:pathLst>
          </a:custGeom>
          <a:ln w="8890">
            <a:solidFill>
              <a:srgbClr val="9191E2"/>
            </a:solidFill>
          </a:ln>
        </p:spPr>
        <p:txBody>
          <a:bodyPr wrap="square" lIns="0" tIns="0" rIns="0" bIns="0" rtlCol="0"/>
          <a:lstStyle/>
          <a:p>
            <a:endParaRPr/>
          </a:p>
        </p:txBody>
      </p:sp>
      <p:sp>
        <p:nvSpPr>
          <p:cNvPr id="26" name="object 26"/>
          <p:cNvSpPr/>
          <p:nvPr/>
        </p:nvSpPr>
        <p:spPr>
          <a:xfrm>
            <a:off x="826769" y="2545079"/>
            <a:ext cx="0" cy="469900"/>
          </a:xfrm>
          <a:custGeom>
            <a:avLst/>
            <a:gdLst/>
            <a:ahLst/>
            <a:cxnLst/>
            <a:rect l="l" t="t" r="r" b="b"/>
            <a:pathLst>
              <a:path h="469900">
                <a:moveTo>
                  <a:pt x="0" y="0"/>
                </a:moveTo>
                <a:lnTo>
                  <a:pt x="0" y="469900"/>
                </a:lnTo>
              </a:path>
            </a:pathLst>
          </a:custGeom>
          <a:ln w="7620">
            <a:solidFill>
              <a:srgbClr val="9595E3"/>
            </a:solidFill>
          </a:ln>
        </p:spPr>
        <p:txBody>
          <a:bodyPr wrap="square" lIns="0" tIns="0" rIns="0" bIns="0" rtlCol="0"/>
          <a:lstStyle/>
          <a:p>
            <a:endParaRPr/>
          </a:p>
        </p:txBody>
      </p:sp>
      <p:sp>
        <p:nvSpPr>
          <p:cNvPr id="27" name="object 27"/>
          <p:cNvSpPr/>
          <p:nvPr/>
        </p:nvSpPr>
        <p:spPr>
          <a:xfrm>
            <a:off x="819150" y="2545079"/>
            <a:ext cx="0" cy="469900"/>
          </a:xfrm>
          <a:custGeom>
            <a:avLst/>
            <a:gdLst/>
            <a:ahLst/>
            <a:cxnLst/>
            <a:rect l="l" t="t" r="r" b="b"/>
            <a:pathLst>
              <a:path h="469900">
                <a:moveTo>
                  <a:pt x="0" y="0"/>
                </a:moveTo>
                <a:lnTo>
                  <a:pt x="0" y="469900"/>
                </a:lnTo>
              </a:path>
            </a:pathLst>
          </a:custGeom>
          <a:ln w="7619">
            <a:solidFill>
              <a:srgbClr val="9A9AE5"/>
            </a:solidFill>
          </a:ln>
        </p:spPr>
        <p:txBody>
          <a:bodyPr wrap="square" lIns="0" tIns="0" rIns="0" bIns="0" rtlCol="0"/>
          <a:lstStyle/>
          <a:p>
            <a:endParaRPr/>
          </a:p>
        </p:txBody>
      </p:sp>
      <p:sp>
        <p:nvSpPr>
          <p:cNvPr id="28" name="object 28"/>
          <p:cNvSpPr/>
          <p:nvPr/>
        </p:nvSpPr>
        <p:spPr>
          <a:xfrm>
            <a:off x="812165" y="2545079"/>
            <a:ext cx="0" cy="417830"/>
          </a:xfrm>
          <a:custGeom>
            <a:avLst/>
            <a:gdLst/>
            <a:ahLst/>
            <a:cxnLst/>
            <a:rect l="l" t="t" r="r" b="b"/>
            <a:pathLst>
              <a:path h="417830">
                <a:moveTo>
                  <a:pt x="0" y="0"/>
                </a:moveTo>
                <a:lnTo>
                  <a:pt x="0" y="417830"/>
                </a:lnTo>
              </a:path>
            </a:pathLst>
          </a:custGeom>
          <a:ln w="8889">
            <a:solidFill>
              <a:srgbClr val="9E9EE6"/>
            </a:solidFill>
          </a:ln>
        </p:spPr>
        <p:txBody>
          <a:bodyPr wrap="square" lIns="0" tIns="0" rIns="0" bIns="0" rtlCol="0"/>
          <a:lstStyle/>
          <a:p>
            <a:endParaRPr/>
          </a:p>
        </p:txBody>
      </p:sp>
      <p:sp>
        <p:nvSpPr>
          <p:cNvPr id="29" name="object 29"/>
          <p:cNvSpPr/>
          <p:nvPr/>
        </p:nvSpPr>
        <p:spPr>
          <a:xfrm>
            <a:off x="805180" y="2545079"/>
            <a:ext cx="0" cy="417830"/>
          </a:xfrm>
          <a:custGeom>
            <a:avLst/>
            <a:gdLst/>
            <a:ahLst/>
            <a:cxnLst/>
            <a:rect l="l" t="t" r="r" b="b"/>
            <a:pathLst>
              <a:path h="417830">
                <a:moveTo>
                  <a:pt x="0" y="0"/>
                </a:moveTo>
                <a:lnTo>
                  <a:pt x="0" y="417830"/>
                </a:lnTo>
              </a:path>
            </a:pathLst>
          </a:custGeom>
          <a:ln w="7620">
            <a:solidFill>
              <a:srgbClr val="A2A2E7"/>
            </a:solidFill>
          </a:ln>
        </p:spPr>
        <p:txBody>
          <a:bodyPr wrap="square" lIns="0" tIns="0" rIns="0" bIns="0" rtlCol="0"/>
          <a:lstStyle/>
          <a:p>
            <a:endParaRPr/>
          </a:p>
        </p:txBody>
      </p:sp>
      <p:sp>
        <p:nvSpPr>
          <p:cNvPr id="30" name="object 30"/>
          <p:cNvSpPr/>
          <p:nvPr/>
        </p:nvSpPr>
        <p:spPr>
          <a:xfrm>
            <a:off x="797559" y="2545079"/>
            <a:ext cx="0" cy="417830"/>
          </a:xfrm>
          <a:custGeom>
            <a:avLst/>
            <a:gdLst/>
            <a:ahLst/>
            <a:cxnLst/>
            <a:rect l="l" t="t" r="r" b="b"/>
            <a:pathLst>
              <a:path h="417830">
                <a:moveTo>
                  <a:pt x="0" y="0"/>
                </a:moveTo>
                <a:lnTo>
                  <a:pt x="0" y="417830"/>
                </a:lnTo>
              </a:path>
            </a:pathLst>
          </a:custGeom>
          <a:ln w="7620">
            <a:solidFill>
              <a:srgbClr val="A7A7E8"/>
            </a:solidFill>
          </a:ln>
        </p:spPr>
        <p:txBody>
          <a:bodyPr wrap="square" lIns="0" tIns="0" rIns="0" bIns="0" rtlCol="0"/>
          <a:lstStyle/>
          <a:p>
            <a:endParaRPr/>
          </a:p>
        </p:txBody>
      </p:sp>
      <p:sp>
        <p:nvSpPr>
          <p:cNvPr id="31" name="object 31"/>
          <p:cNvSpPr/>
          <p:nvPr/>
        </p:nvSpPr>
        <p:spPr>
          <a:xfrm>
            <a:off x="790575" y="2545079"/>
            <a:ext cx="0" cy="417830"/>
          </a:xfrm>
          <a:custGeom>
            <a:avLst/>
            <a:gdLst/>
            <a:ahLst/>
            <a:cxnLst/>
            <a:rect l="l" t="t" r="r" b="b"/>
            <a:pathLst>
              <a:path h="417830">
                <a:moveTo>
                  <a:pt x="0" y="0"/>
                </a:moveTo>
                <a:lnTo>
                  <a:pt x="0" y="417830"/>
                </a:lnTo>
              </a:path>
            </a:pathLst>
          </a:custGeom>
          <a:ln w="8890">
            <a:solidFill>
              <a:srgbClr val="ABABE9"/>
            </a:solidFill>
          </a:ln>
        </p:spPr>
        <p:txBody>
          <a:bodyPr wrap="square" lIns="0" tIns="0" rIns="0" bIns="0" rtlCol="0"/>
          <a:lstStyle/>
          <a:p>
            <a:endParaRPr/>
          </a:p>
        </p:txBody>
      </p:sp>
      <p:sp>
        <p:nvSpPr>
          <p:cNvPr id="32" name="object 32"/>
          <p:cNvSpPr/>
          <p:nvPr/>
        </p:nvSpPr>
        <p:spPr>
          <a:xfrm>
            <a:off x="783590" y="2545079"/>
            <a:ext cx="0" cy="417830"/>
          </a:xfrm>
          <a:custGeom>
            <a:avLst/>
            <a:gdLst/>
            <a:ahLst/>
            <a:cxnLst/>
            <a:rect l="l" t="t" r="r" b="b"/>
            <a:pathLst>
              <a:path h="417830">
                <a:moveTo>
                  <a:pt x="0" y="0"/>
                </a:moveTo>
                <a:lnTo>
                  <a:pt x="0" y="417830"/>
                </a:lnTo>
              </a:path>
            </a:pathLst>
          </a:custGeom>
          <a:ln w="7620">
            <a:solidFill>
              <a:srgbClr val="AFAFEA"/>
            </a:solidFill>
          </a:ln>
        </p:spPr>
        <p:txBody>
          <a:bodyPr wrap="square" lIns="0" tIns="0" rIns="0" bIns="0" rtlCol="0"/>
          <a:lstStyle/>
          <a:p>
            <a:endParaRPr/>
          </a:p>
        </p:txBody>
      </p:sp>
      <p:sp>
        <p:nvSpPr>
          <p:cNvPr id="33" name="object 33"/>
          <p:cNvSpPr/>
          <p:nvPr/>
        </p:nvSpPr>
        <p:spPr>
          <a:xfrm>
            <a:off x="775969" y="2545079"/>
            <a:ext cx="0" cy="417830"/>
          </a:xfrm>
          <a:custGeom>
            <a:avLst/>
            <a:gdLst/>
            <a:ahLst/>
            <a:cxnLst/>
            <a:rect l="l" t="t" r="r" b="b"/>
            <a:pathLst>
              <a:path h="417830">
                <a:moveTo>
                  <a:pt x="0" y="0"/>
                </a:moveTo>
                <a:lnTo>
                  <a:pt x="0" y="417830"/>
                </a:lnTo>
              </a:path>
            </a:pathLst>
          </a:custGeom>
          <a:ln w="7620">
            <a:solidFill>
              <a:srgbClr val="B4B4EB"/>
            </a:solidFill>
          </a:ln>
        </p:spPr>
        <p:txBody>
          <a:bodyPr wrap="square" lIns="0" tIns="0" rIns="0" bIns="0" rtlCol="0"/>
          <a:lstStyle/>
          <a:p>
            <a:endParaRPr/>
          </a:p>
        </p:txBody>
      </p:sp>
      <p:sp>
        <p:nvSpPr>
          <p:cNvPr id="34" name="object 34"/>
          <p:cNvSpPr/>
          <p:nvPr/>
        </p:nvSpPr>
        <p:spPr>
          <a:xfrm>
            <a:off x="768984" y="2545079"/>
            <a:ext cx="0" cy="417830"/>
          </a:xfrm>
          <a:custGeom>
            <a:avLst/>
            <a:gdLst/>
            <a:ahLst/>
            <a:cxnLst/>
            <a:rect l="l" t="t" r="r" b="b"/>
            <a:pathLst>
              <a:path h="417830">
                <a:moveTo>
                  <a:pt x="0" y="0"/>
                </a:moveTo>
                <a:lnTo>
                  <a:pt x="0" y="417830"/>
                </a:lnTo>
              </a:path>
            </a:pathLst>
          </a:custGeom>
          <a:ln w="8889">
            <a:solidFill>
              <a:srgbClr val="B8B8EC"/>
            </a:solidFill>
          </a:ln>
        </p:spPr>
        <p:txBody>
          <a:bodyPr wrap="square" lIns="0" tIns="0" rIns="0" bIns="0" rtlCol="0"/>
          <a:lstStyle/>
          <a:p>
            <a:endParaRPr/>
          </a:p>
        </p:txBody>
      </p:sp>
      <p:sp>
        <p:nvSpPr>
          <p:cNvPr id="35" name="object 35"/>
          <p:cNvSpPr/>
          <p:nvPr/>
        </p:nvSpPr>
        <p:spPr>
          <a:xfrm>
            <a:off x="762000" y="2545079"/>
            <a:ext cx="0" cy="417830"/>
          </a:xfrm>
          <a:custGeom>
            <a:avLst/>
            <a:gdLst/>
            <a:ahLst/>
            <a:cxnLst/>
            <a:rect l="l" t="t" r="r" b="b"/>
            <a:pathLst>
              <a:path h="417830">
                <a:moveTo>
                  <a:pt x="0" y="0"/>
                </a:moveTo>
                <a:lnTo>
                  <a:pt x="0" y="417830"/>
                </a:lnTo>
              </a:path>
            </a:pathLst>
          </a:custGeom>
          <a:ln w="7619">
            <a:solidFill>
              <a:srgbClr val="BCBCED"/>
            </a:solidFill>
          </a:ln>
        </p:spPr>
        <p:txBody>
          <a:bodyPr wrap="square" lIns="0" tIns="0" rIns="0" bIns="0" rtlCol="0"/>
          <a:lstStyle/>
          <a:p>
            <a:endParaRPr/>
          </a:p>
        </p:txBody>
      </p:sp>
      <p:sp>
        <p:nvSpPr>
          <p:cNvPr id="36" name="object 36"/>
          <p:cNvSpPr/>
          <p:nvPr/>
        </p:nvSpPr>
        <p:spPr>
          <a:xfrm>
            <a:off x="754380" y="2545079"/>
            <a:ext cx="0" cy="417830"/>
          </a:xfrm>
          <a:custGeom>
            <a:avLst/>
            <a:gdLst/>
            <a:ahLst/>
            <a:cxnLst/>
            <a:rect l="l" t="t" r="r" b="b"/>
            <a:pathLst>
              <a:path h="417830">
                <a:moveTo>
                  <a:pt x="0" y="0"/>
                </a:moveTo>
                <a:lnTo>
                  <a:pt x="0" y="417830"/>
                </a:lnTo>
              </a:path>
            </a:pathLst>
          </a:custGeom>
          <a:ln w="7620">
            <a:solidFill>
              <a:srgbClr val="C1C1EE"/>
            </a:solidFill>
          </a:ln>
        </p:spPr>
        <p:txBody>
          <a:bodyPr wrap="square" lIns="0" tIns="0" rIns="0" bIns="0" rtlCol="0"/>
          <a:lstStyle/>
          <a:p>
            <a:endParaRPr/>
          </a:p>
        </p:txBody>
      </p:sp>
      <p:sp>
        <p:nvSpPr>
          <p:cNvPr id="37" name="object 37"/>
          <p:cNvSpPr/>
          <p:nvPr/>
        </p:nvSpPr>
        <p:spPr>
          <a:xfrm>
            <a:off x="747394" y="2545079"/>
            <a:ext cx="0" cy="417830"/>
          </a:xfrm>
          <a:custGeom>
            <a:avLst/>
            <a:gdLst/>
            <a:ahLst/>
            <a:cxnLst/>
            <a:rect l="l" t="t" r="r" b="b"/>
            <a:pathLst>
              <a:path h="417830">
                <a:moveTo>
                  <a:pt x="0" y="0"/>
                </a:moveTo>
                <a:lnTo>
                  <a:pt x="0" y="417830"/>
                </a:lnTo>
              </a:path>
            </a:pathLst>
          </a:custGeom>
          <a:ln w="8890">
            <a:solidFill>
              <a:srgbClr val="C5C5EF"/>
            </a:solidFill>
          </a:ln>
        </p:spPr>
        <p:txBody>
          <a:bodyPr wrap="square" lIns="0" tIns="0" rIns="0" bIns="0" rtlCol="0"/>
          <a:lstStyle/>
          <a:p>
            <a:endParaRPr/>
          </a:p>
        </p:txBody>
      </p:sp>
      <p:sp>
        <p:nvSpPr>
          <p:cNvPr id="38" name="object 38"/>
          <p:cNvSpPr/>
          <p:nvPr/>
        </p:nvSpPr>
        <p:spPr>
          <a:xfrm>
            <a:off x="740409" y="2545079"/>
            <a:ext cx="0" cy="417830"/>
          </a:xfrm>
          <a:custGeom>
            <a:avLst/>
            <a:gdLst/>
            <a:ahLst/>
            <a:cxnLst/>
            <a:rect l="l" t="t" r="r" b="b"/>
            <a:pathLst>
              <a:path h="417830">
                <a:moveTo>
                  <a:pt x="0" y="0"/>
                </a:moveTo>
                <a:lnTo>
                  <a:pt x="0" y="417830"/>
                </a:lnTo>
              </a:path>
            </a:pathLst>
          </a:custGeom>
          <a:ln w="7620">
            <a:solidFill>
              <a:srgbClr val="C9C9F0"/>
            </a:solidFill>
          </a:ln>
        </p:spPr>
        <p:txBody>
          <a:bodyPr wrap="square" lIns="0" tIns="0" rIns="0" bIns="0" rtlCol="0"/>
          <a:lstStyle/>
          <a:p>
            <a:endParaRPr/>
          </a:p>
        </p:txBody>
      </p:sp>
      <p:sp>
        <p:nvSpPr>
          <p:cNvPr id="39" name="object 39"/>
          <p:cNvSpPr/>
          <p:nvPr/>
        </p:nvSpPr>
        <p:spPr>
          <a:xfrm>
            <a:off x="732790" y="2545079"/>
            <a:ext cx="0" cy="417830"/>
          </a:xfrm>
          <a:custGeom>
            <a:avLst/>
            <a:gdLst/>
            <a:ahLst/>
            <a:cxnLst/>
            <a:rect l="l" t="t" r="r" b="b"/>
            <a:pathLst>
              <a:path h="417830">
                <a:moveTo>
                  <a:pt x="0" y="0"/>
                </a:moveTo>
                <a:lnTo>
                  <a:pt x="0" y="417830"/>
                </a:lnTo>
              </a:path>
            </a:pathLst>
          </a:custGeom>
          <a:ln w="7620">
            <a:solidFill>
              <a:srgbClr val="CECEF2"/>
            </a:solidFill>
          </a:ln>
        </p:spPr>
        <p:txBody>
          <a:bodyPr wrap="square" lIns="0" tIns="0" rIns="0" bIns="0" rtlCol="0"/>
          <a:lstStyle/>
          <a:p>
            <a:endParaRPr/>
          </a:p>
        </p:txBody>
      </p:sp>
      <p:sp>
        <p:nvSpPr>
          <p:cNvPr id="40" name="object 40"/>
          <p:cNvSpPr/>
          <p:nvPr/>
        </p:nvSpPr>
        <p:spPr>
          <a:xfrm>
            <a:off x="725805" y="2545079"/>
            <a:ext cx="0" cy="417830"/>
          </a:xfrm>
          <a:custGeom>
            <a:avLst/>
            <a:gdLst/>
            <a:ahLst/>
            <a:cxnLst/>
            <a:rect l="l" t="t" r="r" b="b"/>
            <a:pathLst>
              <a:path h="417830">
                <a:moveTo>
                  <a:pt x="0" y="0"/>
                </a:moveTo>
                <a:lnTo>
                  <a:pt x="0" y="417830"/>
                </a:lnTo>
              </a:path>
            </a:pathLst>
          </a:custGeom>
          <a:ln w="8890">
            <a:solidFill>
              <a:srgbClr val="D2D2F3"/>
            </a:solidFill>
          </a:ln>
        </p:spPr>
        <p:txBody>
          <a:bodyPr wrap="square" lIns="0" tIns="0" rIns="0" bIns="0" rtlCol="0"/>
          <a:lstStyle/>
          <a:p>
            <a:endParaRPr/>
          </a:p>
        </p:txBody>
      </p:sp>
      <p:sp>
        <p:nvSpPr>
          <p:cNvPr id="41" name="object 41"/>
          <p:cNvSpPr/>
          <p:nvPr/>
        </p:nvSpPr>
        <p:spPr>
          <a:xfrm>
            <a:off x="718819" y="2545079"/>
            <a:ext cx="0" cy="417830"/>
          </a:xfrm>
          <a:custGeom>
            <a:avLst/>
            <a:gdLst/>
            <a:ahLst/>
            <a:cxnLst/>
            <a:rect l="l" t="t" r="r" b="b"/>
            <a:pathLst>
              <a:path h="417830">
                <a:moveTo>
                  <a:pt x="0" y="0"/>
                </a:moveTo>
                <a:lnTo>
                  <a:pt x="0" y="417830"/>
                </a:lnTo>
              </a:path>
            </a:pathLst>
          </a:custGeom>
          <a:ln w="7620">
            <a:solidFill>
              <a:srgbClr val="D6D6F4"/>
            </a:solidFill>
          </a:ln>
        </p:spPr>
        <p:txBody>
          <a:bodyPr wrap="square" lIns="0" tIns="0" rIns="0" bIns="0" rtlCol="0"/>
          <a:lstStyle/>
          <a:p>
            <a:endParaRPr/>
          </a:p>
        </p:txBody>
      </p:sp>
      <p:sp>
        <p:nvSpPr>
          <p:cNvPr id="42" name="object 42"/>
          <p:cNvSpPr/>
          <p:nvPr/>
        </p:nvSpPr>
        <p:spPr>
          <a:xfrm>
            <a:off x="711200" y="2545079"/>
            <a:ext cx="0" cy="417830"/>
          </a:xfrm>
          <a:custGeom>
            <a:avLst/>
            <a:gdLst/>
            <a:ahLst/>
            <a:cxnLst/>
            <a:rect l="l" t="t" r="r" b="b"/>
            <a:pathLst>
              <a:path h="417830">
                <a:moveTo>
                  <a:pt x="0" y="0"/>
                </a:moveTo>
                <a:lnTo>
                  <a:pt x="0" y="417830"/>
                </a:lnTo>
              </a:path>
            </a:pathLst>
          </a:custGeom>
          <a:ln w="7619">
            <a:solidFill>
              <a:srgbClr val="DBDBF5"/>
            </a:solidFill>
          </a:ln>
        </p:spPr>
        <p:txBody>
          <a:bodyPr wrap="square" lIns="0" tIns="0" rIns="0" bIns="0" rtlCol="0"/>
          <a:lstStyle/>
          <a:p>
            <a:endParaRPr/>
          </a:p>
        </p:txBody>
      </p:sp>
      <p:sp>
        <p:nvSpPr>
          <p:cNvPr id="43" name="object 43"/>
          <p:cNvSpPr/>
          <p:nvPr/>
        </p:nvSpPr>
        <p:spPr>
          <a:xfrm>
            <a:off x="704215" y="2545079"/>
            <a:ext cx="0" cy="417830"/>
          </a:xfrm>
          <a:custGeom>
            <a:avLst/>
            <a:gdLst/>
            <a:ahLst/>
            <a:cxnLst/>
            <a:rect l="l" t="t" r="r" b="b"/>
            <a:pathLst>
              <a:path h="417830">
                <a:moveTo>
                  <a:pt x="0" y="0"/>
                </a:moveTo>
                <a:lnTo>
                  <a:pt x="0" y="417830"/>
                </a:lnTo>
              </a:path>
            </a:pathLst>
          </a:custGeom>
          <a:ln w="8889">
            <a:solidFill>
              <a:srgbClr val="DFDFF6"/>
            </a:solidFill>
          </a:ln>
        </p:spPr>
        <p:txBody>
          <a:bodyPr wrap="square" lIns="0" tIns="0" rIns="0" bIns="0" rtlCol="0"/>
          <a:lstStyle/>
          <a:p>
            <a:endParaRPr/>
          </a:p>
        </p:txBody>
      </p:sp>
      <p:sp>
        <p:nvSpPr>
          <p:cNvPr id="44" name="object 44"/>
          <p:cNvSpPr/>
          <p:nvPr/>
        </p:nvSpPr>
        <p:spPr>
          <a:xfrm>
            <a:off x="697230" y="2545079"/>
            <a:ext cx="0" cy="417830"/>
          </a:xfrm>
          <a:custGeom>
            <a:avLst/>
            <a:gdLst/>
            <a:ahLst/>
            <a:cxnLst/>
            <a:rect l="l" t="t" r="r" b="b"/>
            <a:pathLst>
              <a:path h="417830">
                <a:moveTo>
                  <a:pt x="0" y="0"/>
                </a:moveTo>
                <a:lnTo>
                  <a:pt x="0" y="417830"/>
                </a:lnTo>
              </a:path>
            </a:pathLst>
          </a:custGeom>
          <a:ln w="7620">
            <a:solidFill>
              <a:srgbClr val="E3E3F7"/>
            </a:solidFill>
          </a:ln>
        </p:spPr>
        <p:txBody>
          <a:bodyPr wrap="square" lIns="0" tIns="0" rIns="0" bIns="0" rtlCol="0"/>
          <a:lstStyle/>
          <a:p>
            <a:endParaRPr/>
          </a:p>
        </p:txBody>
      </p:sp>
      <p:sp>
        <p:nvSpPr>
          <p:cNvPr id="45" name="object 45"/>
          <p:cNvSpPr/>
          <p:nvPr/>
        </p:nvSpPr>
        <p:spPr>
          <a:xfrm>
            <a:off x="689609" y="2545079"/>
            <a:ext cx="0" cy="417830"/>
          </a:xfrm>
          <a:custGeom>
            <a:avLst/>
            <a:gdLst/>
            <a:ahLst/>
            <a:cxnLst/>
            <a:rect l="l" t="t" r="r" b="b"/>
            <a:pathLst>
              <a:path h="417830">
                <a:moveTo>
                  <a:pt x="0" y="0"/>
                </a:moveTo>
                <a:lnTo>
                  <a:pt x="0" y="417830"/>
                </a:lnTo>
              </a:path>
            </a:pathLst>
          </a:custGeom>
          <a:ln w="7620">
            <a:solidFill>
              <a:srgbClr val="E8E8F8"/>
            </a:solidFill>
          </a:ln>
        </p:spPr>
        <p:txBody>
          <a:bodyPr wrap="square" lIns="0" tIns="0" rIns="0" bIns="0" rtlCol="0"/>
          <a:lstStyle/>
          <a:p>
            <a:endParaRPr/>
          </a:p>
        </p:txBody>
      </p:sp>
      <p:sp>
        <p:nvSpPr>
          <p:cNvPr id="46" name="object 46"/>
          <p:cNvSpPr/>
          <p:nvPr/>
        </p:nvSpPr>
        <p:spPr>
          <a:xfrm>
            <a:off x="682625" y="2545079"/>
            <a:ext cx="0" cy="417830"/>
          </a:xfrm>
          <a:custGeom>
            <a:avLst/>
            <a:gdLst/>
            <a:ahLst/>
            <a:cxnLst/>
            <a:rect l="l" t="t" r="r" b="b"/>
            <a:pathLst>
              <a:path h="417830">
                <a:moveTo>
                  <a:pt x="0" y="0"/>
                </a:moveTo>
                <a:lnTo>
                  <a:pt x="0" y="417830"/>
                </a:lnTo>
              </a:path>
            </a:pathLst>
          </a:custGeom>
          <a:ln w="8890">
            <a:solidFill>
              <a:srgbClr val="ECECF9"/>
            </a:solidFill>
          </a:ln>
        </p:spPr>
        <p:txBody>
          <a:bodyPr wrap="square" lIns="0" tIns="0" rIns="0" bIns="0" rtlCol="0"/>
          <a:lstStyle/>
          <a:p>
            <a:endParaRPr/>
          </a:p>
        </p:txBody>
      </p:sp>
      <p:sp>
        <p:nvSpPr>
          <p:cNvPr id="47" name="object 47"/>
          <p:cNvSpPr/>
          <p:nvPr/>
        </p:nvSpPr>
        <p:spPr>
          <a:xfrm>
            <a:off x="675640" y="2545079"/>
            <a:ext cx="0" cy="417830"/>
          </a:xfrm>
          <a:custGeom>
            <a:avLst/>
            <a:gdLst/>
            <a:ahLst/>
            <a:cxnLst/>
            <a:rect l="l" t="t" r="r" b="b"/>
            <a:pathLst>
              <a:path h="417830">
                <a:moveTo>
                  <a:pt x="0" y="0"/>
                </a:moveTo>
                <a:lnTo>
                  <a:pt x="0" y="417830"/>
                </a:lnTo>
              </a:path>
            </a:pathLst>
          </a:custGeom>
          <a:ln w="7620">
            <a:solidFill>
              <a:srgbClr val="F0F0FA"/>
            </a:solidFill>
          </a:ln>
        </p:spPr>
        <p:txBody>
          <a:bodyPr wrap="square" lIns="0" tIns="0" rIns="0" bIns="0" rtlCol="0"/>
          <a:lstStyle/>
          <a:p>
            <a:endParaRPr/>
          </a:p>
        </p:txBody>
      </p:sp>
      <p:sp>
        <p:nvSpPr>
          <p:cNvPr id="48" name="object 48"/>
          <p:cNvSpPr/>
          <p:nvPr/>
        </p:nvSpPr>
        <p:spPr>
          <a:xfrm>
            <a:off x="668019" y="2545079"/>
            <a:ext cx="0" cy="417830"/>
          </a:xfrm>
          <a:custGeom>
            <a:avLst/>
            <a:gdLst/>
            <a:ahLst/>
            <a:cxnLst/>
            <a:rect l="l" t="t" r="r" b="b"/>
            <a:pathLst>
              <a:path h="417830">
                <a:moveTo>
                  <a:pt x="0" y="0"/>
                </a:moveTo>
                <a:lnTo>
                  <a:pt x="0" y="417830"/>
                </a:lnTo>
              </a:path>
            </a:pathLst>
          </a:custGeom>
          <a:ln w="7620">
            <a:solidFill>
              <a:srgbClr val="F5F5FB"/>
            </a:solidFill>
          </a:ln>
        </p:spPr>
        <p:txBody>
          <a:bodyPr wrap="square" lIns="0" tIns="0" rIns="0" bIns="0" rtlCol="0"/>
          <a:lstStyle/>
          <a:p>
            <a:endParaRPr/>
          </a:p>
        </p:txBody>
      </p:sp>
      <p:sp>
        <p:nvSpPr>
          <p:cNvPr id="49" name="object 49"/>
          <p:cNvSpPr/>
          <p:nvPr/>
        </p:nvSpPr>
        <p:spPr>
          <a:xfrm>
            <a:off x="414019" y="2962910"/>
            <a:ext cx="419100" cy="464820"/>
          </a:xfrm>
          <a:custGeom>
            <a:avLst/>
            <a:gdLst/>
            <a:ahLst/>
            <a:cxnLst/>
            <a:rect l="l" t="t" r="r" b="b"/>
            <a:pathLst>
              <a:path w="419100" h="464820">
                <a:moveTo>
                  <a:pt x="419099" y="0"/>
                </a:moveTo>
                <a:lnTo>
                  <a:pt x="0" y="0"/>
                </a:lnTo>
                <a:lnTo>
                  <a:pt x="0" y="464819"/>
                </a:lnTo>
                <a:lnTo>
                  <a:pt x="419099" y="464819"/>
                </a:lnTo>
                <a:lnTo>
                  <a:pt x="419099" y="0"/>
                </a:lnTo>
                <a:close/>
              </a:path>
            </a:pathLst>
          </a:custGeom>
          <a:solidFill>
            <a:srgbClr val="FFCE00"/>
          </a:solidFill>
        </p:spPr>
        <p:txBody>
          <a:bodyPr wrap="square" lIns="0" tIns="0" rIns="0" bIns="0" rtlCol="0"/>
          <a:lstStyle/>
          <a:p>
            <a:endParaRPr/>
          </a:p>
        </p:txBody>
      </p:sp>
      <p:sp>
        <p:nvSpPr>
          <p:cNvPr id="50" name="object 50"/>
          <p:cNvSpPr/>
          <p:nvPr/>
        </p:nvSpPr>
        <p:spPr>
          <a:xfrm>
            <a:off x="1144269" y="2961639"/>
            <a:ext cx="0" cy="467359"/>
          </a:xfrm>
          <a:custGeom>
            <a:avLst/>
            <a:gdLst/>
            <a:ahLst/>
            <a:cxnLst/>
            <a:rect l="l" t="t" r="r" b="b"/>
            <a:pathLst>
              <a:path h="467360">
                <a:moveTo>
                  <a:pt x="0" y="0"/>
                </a:moveTo>
                <a:lnTo>
                  <a:pt x="0" y="467360"/>
                </a:lnTo>
              </a:path>
            </a:pathLst>
          </a:custGeom>
          <a:ln w="3175">
            <a:solidFill>
              <a:srgbClr val="FFCE00"/>
            </a:solidFill>
          </a:ln>
        </p:spPr>
        <p:txBody>
          <a:bodyPr wrap="square" lIns="0" tIns="0" rIns="0" bIns="0" rtlCol="0"/>
          <a:lstStyle/>
          <a:p>
            <a:endParaRPr/>
          </a:p>
        </p:txBody>
      </p:sp>
      <p:sp>
        <p:nvSpPr>
          <p:cNvPr id="51" name="object 51"/>
          <p:cNvSpPr/>
          <p:nvPr/>
        </p:nvSpPr>
        <p:spPr>
          <a:xfrm>
            <a:off x="1140460" y="2961639"/>
            <a:ext cx="0" cy="467359"/>
          </a:xfrm>
          <a:custGeom>
            <a:avLst/>
            <a:gdLst/>
            <a:ahLst/>
            <a:cxnLst/>
            <a:rect l="l" t="t" r="r" b="b"/>
            <a:pathLst>
              <a:path h="467360">
                <a:moveTo>
                  <a:pt x="0" y="0"/>
                </a:moveTo>
                <a:lnTo>
                  <a:pt x="0" y="467360"/>
                </a:lnTo>
              </a:path>
            </a:pathLst>
          </a:custGeom>
          <a:ln w="7619">
            <a:solidFill>
              <a:srgbClr val="FFCE00"/>
            </a:solidFill>
          </a:ln>
        </p:spPr>
        <p:txBody>
          <a:bodyPr wrap="square" lIns="0" tIns="0" rIns="0" bIns="0" rtlCol="0"/>
          <a:lstStyle/>
          <a:p>
            <a:endParaRPr/>
          </a:p>
        </p:txBody>
      </p:sp>
      <p:sp>
        <p:nvSpPr>
          <p:cNvPr id="52" name="object 52"/>
          <p:cNvSpPr/>
          <p:nvPr/>
        </p:nvSpPr>
        <p:spPr>
          <a:xfrm>
            <a:off x="1134110" y="2961639"/>
            <a:ext cx="0" cy="467359"/>
          </a:xfrm>
          <a:custGeom>
            <a:avLst/>
            <a:gdLst/>
            <a:ahLst/>
            <a:cxnLst/>
            <a:rect l="l" t="t" r="r" b="b"/>
            <a:pathLst>
              <a:path h="467360">
                <a:moveTo>
                  <a:pt x="0" y="0"/>
                </a:moveTo>
                <a:lnTo>
                  <a:pt x="0" y="467360"/>
                </a:lnTo>
              </a:path>
            </a:pathLst>
          </a:custGeom>
          <a:ln w="7619">
            <a:solidFill>
              <a:srgbClr val="FFCE04"/>
            </a:solidFill>
          </a:ln>
        </p:spPr>
        <p:txBody>
          <a:bodyPr wrap="square" lIns="0" tIns="0" rIns="0" bIns="0" rtlCol="0"/>
          <a:lstStyle/>
          <a:p>
            <a:endParaRPr/>
          </a:p>
        </p:txBody>
      </p:sp>
      <p:sp>
        <p:nvSpPr>
          <p:cNvPr id="53" name="object 53"/>
          <p:cNvSpPr/>
          <p:nvPr/>
        </p:nvSpPr>
        <p:spPr>
          <a:xfrm>
            <a:off x="1126489" y="2961639"/>
            <a:ext cx="0" cy="467359"/>
          </a:xfrm>
          <a:custGeom>
            <a:avLst/>
            <a:gdLst/>
            <a:ahLst/>
            <a:cxnLst/>
            <a:rect l="l" t="t" r="r" b="b"/>
            <a:pathLst>
              <a:path h="467360">
                <a:moveTo>
                  <a:pt x="0" y="0"/>
                </a:moveTo>
                <a:lnTo>
                  <a:pt x="0" y="467360"/>
                </a:lnTo>
              </a:path>
            </a:pathLst>
          </a:custGeom>
          <a:ln w="7619">
            <a:solidFill>
              <a:srgbClr val="FFCF09"/>
            </a:solidFill>
          </a:ln>
        </p:spPr>
        <p:txBody>
          <a:bodyPr wrap="square" lIns="0" tIns="0" rIns="0" bIns="0" rtlCol="0"/>
          <a:lstStyle/>
          <a:p>
            <a:endParaRPr/>
          </a:p>
        </p:txBody>
      </p:sp>
      <p:sp>
        <p:nvSpPr>
          <p:cNvPr id="54" name="object 54"/>
          <p:cNvSpPr/>
          <p:nvPr/>
        </p:nvSpPr>
        <p:spPr>
          <a:xfrm>
            <a:off x="1118869" y="2961639"/>
            <a:ext cx="0" cy="467359"/>
          </a:xfrm>
          <a:custGeom>
            <a:avLst/>
            <a:gdLst/>
            <a:ahLst/>
            <a:cxnLst/>
            <a:rect l="l" t="t" r="r" b="b"/>
            <a:pathLst>
              <a:path h="467360">
                <a:moveTo>
                  <a:pt x="0" y="0"/>
                </a:moveTo>
                <a:lnTo>
                  <a:pt x="0" y="467360"/>
                </a:lnTo>
              </a:path>
            </a:pathLst>
          </a:custGeom>
          <a:ln w="7620">
            <a:solidFill>
              <a:srgbClr val="FFD00E"/>
            </a:solidFill>
          </a:ln>
        </p:spPr>
        <p:txBody>
          <a:bodyPr wrap="square" lIns="0" tIns="0" rIns="0" bIns="0" rtlCol="0"/>
          <a:lstStyle/>
          <a:p>
            <a:endParaRPr/>
          </a:p>
        </p:txBody>
      </p:sp>
      <p:sp>
        <p:nvSpPr>
          <p:cNvPr id="55" name="object 55"/>
          <p:cNvSpPr/>
          <p:nvPr/>
        </p:nvSpPr>
        <p:spPr>
          <a:xfrm>
            <a:off x="1112519" y="2961639"/>
            <a:ext cx="0" cy="467359"/>
          </a:xfrm>
          <a:custGeom>
            <a:avLst/>
            <a:gdLst/>
            <a:ahLst/>
            <a:cxnLst/>
            <a:rect l="l" t="t" r="r" b="b"/>
            <a:pathLst>
              <a:path h="467360">
                <a:moveTo>
                  <a:pt x="0" y="0"/>
                </a:moveTo>
                <a:lnTo>
                  <a:pt x="0" y="467360"/>
                </a:lnTo>
              </a:path>
            </a:pathLst>
          </a:custGeom>
          <a:ln w="7620">
            <a:solidFill>
              <a:srgbClr val="FFD113"/>
            </a:solidFill>
          </a:ln>
        </p:spPr>
        <p:txBody>
          <a:bodyPr wrap="square" lIns="0" tIns="0" rIns="0" bIns="0" rtlCol="0"/>
          <a:lstStyle/>
          <a:p>
            <a:endParaRPr/>
          </a:p>
        </p:txBody>
      </p:sp>
      <p:sp>
        <p:nvSpPr>
          <p:cNvPr id="56" name="object 56"/>
          <p:cNvSpPr/>
          <p:nvPr/>
        </p:nvSpPr>
        <p:spPr>
          <a:xfrm>
            <a:off x="1104900" y="2961639"/>
            <a:ext cx="0" cy="467359"/>
          </a:xfrm>
          <a:custGeom>
            <a:avLst/>
            <a:gdLst/>
            <a:ahLst/>
            <a:cxnLst/>
            <a:rect l="l" t="t" r="r" b="b"/>
            <a:pathLst>
              <a:path h="467360">
                <a:moveTo>
                  <a:pt x="0" y="0"/>
                </a:moveTo>
                <a:lnTo>
                  <a:pt x="0" y="467360"/>
                </a:lnTo>
              </a:path>
            </a:pathLst>
          </a:custGeom>
          <a:ln w="7619">
            <a:solidFill>
              <a:srgbClr val="FFD218"/>
            </a:solidFill>
          </a:ln>
        </p:spPr>
        <p:txBody>
          <a:bodyPr wrap="square" lIns="0" tIns="0" rIns="0" bIns="0" rtlCol="0"/>
          <a:lstStyle/>
          <a:p>
            <a:endParaRPr/>
          </a:p>
        </p:txBody>
      </p:sp>
      <p:sp>
        <p:nvSpPr>
          <p:cNvPr id="57" name="object 57"/>
          <p:cNvSpPr/>
          <p:nvPr/>
        </p:nvSpPr>
        <p:spPr>
          <a:xfrm>
            <a:off x="1097280" y="2961639"/>
            <a:ext cx="0" cy="467359"/>
          </a:xfrm>
          <a:custGeom>
            <a:avLst/>
            <a:gdLst/>
            <a:ahLst/>
            <a:cxnLst/>
            <a:rect l="l" t="t" r="r" b="b"/>
            <a:pathLst>
              <a:path h="467360">
                <a:moveTo>
                  <a:pt x="0" y="0"/>
                </a:moveTo>
                <a:lnTo>
                  <a:pt x="0" y="467360"/>
                </a:lnTo>
              </a:path>
            </a:pathLst>
          </a:custGeom>
          <a:ln w="7620">
            <a:solidFill>
              <a:srgbClr val="FFD31D"/>
            </a:solidFill>
          </a:ln>
        </p:spPr>
        <p:txBody>
          <a:bodyPr wrap="square" lIns="0" tIns="0" rIns="0" bIns="0" rtlCol="0"/>
          <a:lstStyle/>
          <a:p>
            <a:endParaRPr/>
          </a:p>
        </p:txBody>
      </p:sp>
      <p:sp>
        <p:nvSpPr>
          <p:cNvPr id="58" name="object 58"/>
          <p:cNvSpPr/>
          <p:nvPr/>
        </p:nvSpPr>
        <p:spPr>
          <a:xfrm>
            <a:off x="1090294" y="2961639"/>
            <a:ext cx="0" cy="467359"/>
          </a:xfrm>
          <a:custGeom>
            <a:avLst/>
            <a:gdLst/>
            <a:ahLst/>
            <a:cxnLst/>
            <a:rect l="l" t="t" r="r" b="b"/>
            <a:pathLst>
              <a:path h="467360">
                <a:moveTo>
                  <a:pt x="0" y="0"/>
                </a:moveTo>
                <a:lnTo>
                  <a:pt x="0" y="467360"/>
                </a:lnTo>
              </a:path>
            </a:pathLst>
          </a:custGeom>
          <a:ln w="8890">
            <a:solidFill>
              <a:srgbClr val="FFD422"/>
            </a:solidFill>
          </a:ln>
        </p:spPr>
        <p:txBody>
          <a:bodyPr wrap="square" lIns="0" tIns="0" rIns="0" bIns="0" rtlCol="0"/>
          <a:lstStyle/>
          <a:p>
            <a:endParaRPr/>
          </a:p>
        </p:txBody>
      </p:sp>
      <p:sp>
        <p:nvSpPr>
          <p:cNvPr id="59" name="object 59"/>
          <p:cNvSpPr/>
          <p:nvPr/>
        </p:nvSpPr>
        <p:spPr>
          <a:xfrm>
            <a:off x="1083310" y="2961639"/>
            <a:ext cx="0" cy="467359"/>
          </a:xfrm>
          <a:custGeom>
            <a:avLst/>
            <a:gdLst/>
            <a:ahLst/>
            <a:cxnLst/>
            <a:rect l="l" t="t" r="r" b="b"/>
            <a:pathLst>
              <a:path h="467360">
                <a:moveTo>
                  <a:pt x="0" y="0"/>
                </a:moveTo>
                <a:lnTo>
                  <a:pt x="0" y="467360"/>
                </a:lnTo>
              </a:path>
            </a:pathLst>
          </a:custGeom>
          <a:ln w="7619">
            <a:solidFill>
              <a:srgbClr val="FFD527"/>
            </a:solidFill>
          </a:ln>
        </p:spPr>
        <p:txBody>
          <a:bodyPr wrap="square" lIns="0" tIns="0" rIns="0" bIns="0" rtlCol="0"/>
          <a:lstStyle/>
          <a:p>
            <a:endParaRPr/>
          </a:p>
        </p:txBody>
      </p:sp>
      <p:sp>
        <p:nvSpPr>
          <p:cNvPr id="60" name="object 60"/>
          <p:cNvSpPr/>
          <p:nvPr/>
        </p:nvSpPr>
        <p:spPr>
          <a:xfrm>
            <a:off x="1075689" y="2961639"/>
            <a:ext cx="0" cy="467359"/>
          </a:xfrm>
          <a:custGeom>
            <a:avLst/>
            <a:gdLst/>
            <a:ahLst/>
            <a:cxnLst/>
            <a:rect l="l" t="t" r="r" b="b"/>
            <a:pathLst>
              <a:path h="467360">
                <a:moveTo>
                  <a:pt x="0" y="0"/>
                </a:moveTo>
                <a:lnTo>
                  <a:pt x="0" y="467360"/>
                </a:lnTo>
              </a:path>
            </a:pathLst>
          </a:custGeom>
          <a:ln w="7619">
            <a:solidFill>
              <a:srgbClr val="FFD62B"/>
            </a:solidFill>
          </a:ln>
        </p:spPr>
        <p:txBody>
          <a:bodyPr wrap="square" lIns="0" tIns="0" rIns="0" bIns="0" rtlCol="0"/>
          <a:lstStyle/>
          <a:p>
            <a:endParaRPr/>
          </a:p>
        </p:txBody>
      </p:sp>
      <p:sp>
        <p:nvSpPr>
          <p:cNvPr id="61" name="object 61"/>
          <p:cNvSpPr/>
          <p:nvPr/>
        </p:nvSpPr>
        <p:spPr>
          <a:xfrm>
            <a:off x="1068705" y="2961639"/>
            <a:ext cx="0" cy="467359"/>
          </a:xfrm>
          <a:custGeom>
            <a:avLst/>
            <a:gdLst/>
            <a:ahLst/>
            <a:cxnLst/>
            <a:rect l="l" t="t" r="r" b="b"/>
            <a:pathLst>
              <a:path h="467360">
                <a:moveTo>
                  <a:pt x="0" y="0"/>
                </a:moveTo>
                <a:lnTo>
                  <a:pt x="0" y="467360"/>
                </a:lnTo>
              </a:path>
            </a:pathLst>
          </a:custGeom>
          <a:ln w="8890">
            <a:solidFill>
              <a:srgbClr val="FFD730"/>
            </a:solidFill>
          </a:ln>
        </p:spPr>
        <p:txBody>
          <a:bodyPr wrap="square" lIns="0" tIns="0" rIns="0" bIns="0" rtlCol="0"/>
          <a:lstStyle/>
          <a:p>
            <a:endParaRPr/>
          </a:p>
        </p:txBody>
      </p:sp>
      <p:sp>
        <p:nvSpPr>
          <p:cNvPr id="62" name="object 62"/>
          <p:cNvSpPr/>
          <p:nvPr/>
        </p:nvSpPr>
        <p:spPr>
          <a:xfrm>
            <a:off x="1061719" y="2961639"/>
            <a:ext cx="0" cy="467359"/>
          </a:xfrm>
          <a:custGeom>
            <a:avLst/>
            <a:gdLst/>
            <a:ahLst/>
            <a:cxnLst/>
            <a:rect l="l" t="t" r="r" b="b"/>
            <a:pathLst>
              <a:path h="467360">
                <a:moveTo>
                  <a:pt x="0" y="0"/>
                </a:moveTo>
                <a:lnTo>
                  <a:pt x="0" y="467360"/>
                </a:lnTo>
              </a:path>
            </a:pathLst>
          </a:custGeom>
          <a:ln w="7620">
            <a:solidFill>
              <a:srgbClr val="FFD835"/>
            </a:solidFill>
          </a:ln>
        </p:spPr>
        <p:txBody>
          <a:bodyPr wrap="square" lIns="0" tIns="0" rIns="0" bIns="0" rtlCol="0"/>
          <a:lstStyle/>
          <a:p>
            <a:endParaRPr/>
          </a:p>
        </p:txBody>
      </p:sp>
      <p:sp>
        <p:nvSpPr>
          <p:cNvPr id="63" name="object 63"/>
          <p:cNvSpPr/>
          <p:nvPr/>
        </p:nvSpPr>
        <p:spPr>
          <a:xfrm>
            <a:off x="1054100" y="2961639"/>
            <a:ext cx="0" cy="467359"/>
          </a:xfrm>
          <a:custGeom>
            <a:avLst/>
            <a:gdLst/>
            <a:ahLst/>
            <a:cxnLst/>
            <a:rect l="l" t="t" r="r" b="b"/>
            <a:pathLst>
              <a:path h="467360">
                <a:moveTo>
                  <a:pt x="0" y="0"/>
                </a:moveTo>
                <a:lnTo>
                  <a:pt x="0" y="467360"/>
                </a:lnTo>
              </a:path>
            </a:pathLst>
          </a:custGeom>
          <a:ln w="7619">
            <a:solidFill>
              <a:srgbClr val="FFD93A"/>
            </a:solidFill>
          </a:ln>
        </p:spPr>
        <p:txBody>
          <a:bodyPr wrap="square" lIns="0" tIns="0" rIns="0" bIns="0" rtlCol="0"/>
          <a:lstStyle/>
          <a:p>
            <a:endParaRPr/>
          </a:p>
        </p:txBody>
      </p:sp>
      <p:sp>
        <p:nvSpPr>
          <p:cNvPr id="64" name="object 64"/>
          <p:cNvSpPr/>
          <p:nvPr/>
        </p:nvSpPr>
        <p:spPr>
          <a:xfrm>
            <a:off x="1047114" y="2961639"/>
            <a:ext cx="0" cy="467359"/>
          </a:xfrm>
          <a:custGeom>
            <a:avLst/>
            <a:gdLst/>
            <a:ahLst/>
            <a:cxnLst/>
            <a:rect l="l" t="t" r="r" b="b"/>
            <a:pathLst>
              <a:path h="467360">
                <a:moveTo>
                  <a:pt x="0" y="0"/>
                </a:moveTo>
                <a:lnTo>
                  <a:pt x="0" y="467360"/>
                </a:lnTo>
              </a:path>
            </a:pathLst>
          </a:custGeom>
          <a:ln w="8890">
            <a:solidFill>
              <a:srgbClr val="FFDA3F"/>
            </a:solidFill>
          </a:ln>
        </p:spPr>
        <p:txBody>
          <a:bodyPr wrap="square" lIns="0" tIns="0" rIns="0" bIns="0" rtlCol="0"/>
          <a:lstStyle/>
          <a:p>
            <a:endParaRPr/>
          </a:p>
        </p:txBody>
      </p:sp>
      <p:sp>
        <p:nvSpPr>
          <p:cNvPr id="65" name="object 65"/>
          <p:cNvSpPr/>
          <p:nvPr/>
        </p:nvSpPr>
        <p:spPr>
          <a:xfrm>
            <a:off x="1040130" y="2961639"/>
            <a:ext cx="0" cy="467359"/>
          </a:xfrm>
          <a:custGeom>
            <a:avLst/>
            <a:gdLst/>
            <a:ahLst/>
            <a:cxnLst/>
            <a:rect l="l" t="t" r="r" b="b"/>
            <a:pathLst>
              <a:path h="467360">
                <a:moveTo>
                  <a:pt x="0" y="0"/>
                </a:moveTo>
                <a:lnTo>
                  <a:pt x="0" y="467360"/>
                </a:lnTo>
              </a:path>
            </a:pathLst>
          </a:custGeom>
          <a:ln w="7620">
            <a:solidFill>
              <a:srgbClr val="FFDA44"/>
            </a:solidFill>
          </a:ln>
        </p:spPr>
        <p:txBody>
          <a:bodyPr wrap="square" lIns="0" tIns="0" rIns="0" bIns="0" rtlCol="0"/>
          <a:lstStyle/>
          <a:p>
            <a:endParaRPr/>
          </a:p>
        </p:txBody>
      </p:sp>
      <p:sp>
        <p:nvSpPr>
          <p:cNvPr id="66" name="object 66"/>
          <p:cNvSpPr/>
          <p:nvPr/>
        </p:nvSpPr>
        <p:spPr>
          <a:xfrm>
            <a:off x="1032510" y="2961639"/>
            <a:ext cx="0" cy="467359"/>
          </a:xfrm>
          <a:custGeom>
            <a:avLst/>
            <a:gdLst/>
            <a:ahLst/>
            <a:cxnLst/>
            <a:rect l="l" t="t" r="r" b="b"/>
            <a:pathLst>
              <a:path h="467360">
                <a:moveTo>
                  <a:pt x="0" y="0"/>
                </a:moveTo>
                <a:lnTo>
                  <a:pt x="0" y="467360"/>
                </a:lnTo>
              </a:path>
            </a:pathLst>
          </a:custGeom>
          <a:ln w="7619">
            <a:solidFill>
              <a:srgbClr val="FFDB49"/>
            </a:solidFill>
          </a:ln>
        </p:spPr>
        <p:txBody>
          <a:bodyPr wrap="square" lIns="0" tIns="0" rIns="0" bIns="0" rtlCol="0"/>
          <a:lstStyle/>
          <a:p>
            <a:endParaRPr/>
          </a:p>
        </p:txBody>
      </p:sp>
      <p:sp>
        <p:nvSpPr>
          <p:cNvPr id="67" name="object 67"/>
          <p:cNvSpPr/>
          <p:nvPr/>
        </p:nvSpPr>
        <p:spPr>
          <a:xfrm>
            <a:off x="1025525" y="2961639"/>
            <a:ext cx="0" cy="467359"/>
          </a:xfrm>
          <a:custGeom>
            <a:avLst/>
            <a:gdLst/>
            <a:ahLst/>
            <a:cxnLst/>
            <a:rect l="l" t="t" r="r" b="b"/>
            <a:pathLst>
              <a:path h="467360">
                <a:moveTo>
                  <a:pt x="0" y="0"/>
                </a:moveTo>
                <a:lnTo>
                  <a:pt x="0" y="467360"/>
                </a:lnTo>
              </a:path>
            </a:pathLst>
          </a:custGeom>
          <a:ln w="8889">
            <a:solidFill>
              <a:srgbClr val="FFDC4E"/>
            </a:solidFill>
          </a:ln>
        </p:spPr>
        <p:txBody>
          <a:bodyPr wrap="square" lIns="0" tIns="0" rIns="0" bIns="0" rtlCol="0"/>
          <a:lstStyle/>
          <a:p>
            <a:endParaRPr/>
          </a:p>
        </p:txBody>
      </p:sp>
      <p:sp>
        <p:nvSpPr>
          <p:cNvPr id="68" name="object 68"/>
          <p:cNvSpPr/>
          <p:nvPr/>
        </p:nvSpPr>
        <p:spPr>
          <a:xfrm>
            <a:off x="1018539" y="2961639"/>
            <a:ext cx="0" cy="467359"/>
          </a:xfrm>
          <a:custGeom>
            <a:avLst/>
            <a:gdLst/>
            <a:ahLst/>
            <a:cxnLst/>
            <a:rect l="l" t="t" r="r" b="b"/>
            <a:pathLst>
              <a:path h="467360">
                <a:moveTo>
                  <a:pt x="0" y="0"/>
                </a:moveTo>
                <a:lnTo>
                  <a:pt x="0" y="467360"/>
                </a:lnTo>
              </a:path>
            </a:pathLst>
          </a:custGeom>
          <a:ln w="7619">
            <a:solidFill>
              <a:srgbClr val="FFDD53"/>
            </a:solidFill>
          </a:ln>
        </p:spPr>
        <p:txBody>
          <a:bodyPr wrap="square" lIns="0" tIns="0" rIns="0" bIns="0" rtlCol="0"/>
          <a:lstStyle/>
          <a:p>
            <a:endParaRPr/>
          </a:p>
        </p:txBody>
      </p:sp>
      <p:sp>
        <p:nvSpPr>
          <p:cNvPr id="69" name="object 69"/>
          <p:cNvSpPr/>
          <p:nvPr/>
        </p:nvSpPr>
        <p:spPr>
          <a:xfrm>
            <a:off x="1010919" y="2961639"/>
            <a:ext cx="0" cy="467359"/>
          </a:xfrm>
          <a:custGeom>
            <a:avLst/>
            <a:gdLst/>
            <a:ahLst/>
            <a:cxnLst/>
            <a:rect l="l" t="t" r="r" b="b"/>
            <a:pathLst>
              <a:path h="467360">
                <a:moveTo>
                  <a:pt x="0" y="0"/>
                </a:moveTo>
                <a:lnTo>
                  <a:pt x="0" y="467360"/>
                </a:lnTo>
              </a:path>
            </a:pathLst>
          </a:custGeom>
          <a:ln w="7620">
            <a:solidFill>
              <a:srgbClr val="FFDE57"/>
            </a:solidFill>
          </a:ln>
        </p:spPr>
        <p:txBody>
          <a:bodyPr wrap="square" lIns="0" tIns="0" rIns="0" bIns="0" rtlCol="0"/>
          <a:lstStyle/>
          <a:p>
            <a:endParaRPr/>
          </a:p>
        </p:txBody>
      </p:sp>
      <p:sp>
        <p:nvSpPr>
          <p:cNvPr id="70" name="object 70"/>
          <p:cNvSpPr/>
          <p:nvPr/>
        </p:nvSpPr>
        <p:spPr>
          <a:xfrm>
            <a:off x="1003300" y="2961639"/>
            <a:ext cx="0" cy="467359"/>
          </a:xfrm>
          <a:custGeom>
            <a:avLst/>
            <a:gdLst/>
            <a:ahLst/>
            <a:cxnLst/>
            <a:rect l="l" t="t" r="r" b="b"/>
            <a:pathLst>
              <a:path h="467360">
                <a:moveTo>
                  <a:pt x="0" y="0"/>
                </a:moveTo>
                <a:lnTo>
                  <a:pt x="0" y="467360"/>
                </a:lnTo>
              </a:path>
            </a:pathLst>
          </a:custGeom>
          <a:ln w="7619">
            <a:solidFill>
              <a:srgbClr val="FFDF5C"/>
            </a:solidFill>
          </a:ln>
        </p:spPr>
        <p:txBody>
          <a:bodyPr wrap="square" lIns="0" tIns="0" rIns="0" bIns="0" rtlCol="0"/>
          <a:lstStyle/>
          <a:p>
            <a:endParaRPr/>
          </a:p>
        </p:txBody>
      </p:sp>
      <p:sp>
        <p:nvSpPr>
          <p:cNvPr id="71" name="object 71"/>
          <p:cNvSpPr/>
          <p:nvPr/>
        </p:nvSpPr>
        <p:spPr>
          <a:xfrm>
            <a:off x="996950" y="2961639"/>
            <a:ext cx="0" cy="467359"/>
          </a:xfrm>
          <a:custGeom>
            <a:avLst/>
            <a:gdLst/>
            <a:ahLst/>
            <a:cxnLst/>
            <a:rect l="l" t="t" r="r" b="b"/>
            <a:pathLst>
              <a:path h="467360">
                <a:moveTo>
                  <a:pt x="0" y="0"/>
                </a:moveTo>
                <a:lnTo>
                  <a:pt x="0" y="467360"/>
                </a:lnTo>
              </a:path>
            </a:pathLst>
          </a:custGeom>
          <a:ln w="7619">
            <a:solidFill>
              <a:srgbClr val="FFE061"/>
            </a:solidFill>
          </a:ln>
        </p:spPr>
        <p:txBody>
          <a:bodyPr wrap="square" lIns="0" tIns="0" rIns="0" bIns="0" rtlCol="0"/>
          <a:lstStyle/>
          <a:p>
            <a:endParaRPr/>
          </a:p>
        </p:txBody>
      </p:sp>
      <p:sp>
        <p:nvSpPr>
          <p:cNvPr id="72" name="object 72"/>
          <p:cNvSpPr/>
          <p:nvPr/>
        </p:nvSpPr>
        <p:spPr>
          <a:xfrm>
            <a:off x="989330" y="2961639"/>
            <a:ext cx="0" cy="467359"/>
          </a:xfrm>
          <a:custGeom>
            <a:avLst/>
            <a:gdLst/>
            <a:ahLst/>
            <a:cxnLst/>
            <a:rect l="l" t="t" r="r" b="b"/>
            <a:pathLst>
              <a:path h="467360">
                <a:moveTo>
                  <a:pt x="0" y="0"/>
                </a:moveTo>
                <a:lnTo>
                  <a:pt x="0" y="467360"/>
                </a:lnTo>
              </a:path>
            </a:pathLst>
          </a:custGeom>
          <a:ln w="7620">
            <a:solidFill>
              <a:srgbClr val="FFE166"/>
            </a:solidFill>
          </a:ln>
        </p:spPr>
        <p:txBody>
          <a:bodyPr wrap="square" lIns="0" tIns="0" rIns="0" bIns="0" rtlCol="0"/>
          <a:lstStyle/>
          <a:p>
            <a:endParaRPr/>
          </a:p>
        </p:txBody>
      </p:sp>
      <p:sp>
        <p:nvSpPr>
          <p:cNvPr id="73" name="object 73"/>
          <p:cNvSpPr/>
          <p:nvPr/>
        </p:nvSpPr>
        <p:spPr>
          <a:xfrm>
            <a:off x="981710" y="2961639"/>
            <a:ext cx="0" cy="467359"/>
          </a:xfrm>
          <a:custGeom>
            <a:avLst/>
            <a:gdLst/>
            <a:ahLst/>
            <a:cxnLst/>
            <a:rect l="l" t="t" r="r" b="b"/>
            <a:pathLst>
              <a:path h="467360">
                <a:moveTo>
                  <a:pt x="0" y="0"/>
                </a:moveTo>
                <a:lnTo>
                  <a:pt x="0" y="467360"/>
                </a:lnTo>
              </a:path>
            </a:pathLst>
          </a:custGeom>
          <a:ln w="7619">
            <a:solidFill>
              <a:srgbClr val="FFE26B"/>
            </a:solidFill>
          </a:ln>
        </p:spPr>
        <p:txBody>
          <a:bodyPr wrap="square" lIns="0" tIns="0" rIns="0" bIns="0" rtlCol="0"/>
          <a:lstStyle/>
          <a:p>
            <a:endParaRPr/>
          </a:p>
        </p:txBody>
      </p:sp>
      <p:sp>
        <p:nvSpPr>
          <p:cNvPr id="74" name="object 74"/>
          <p:cNvSpPr/>
          <p:nvPr/>
        </p:nvSpPr>
        <p:spPr>
          <a:xfrm>
            <a:off x="975360" y="2961639"/>
            <a:ext cx="0" cy="467359"/>
          </a:xfrm>
          <a:custGeom>
            <a:avLst/>
            <a:gdLst/>
            <a:ahLst/>
            <a:cxnLst/>
            <a:rect l="l" t="t" r="r" b="b"/>
            <a:pathLst>
              <a:path h="467360">
                <a:moveTo>
                  <a:pt x="0" y="0"/>
                </a:moveTo>
                <a:lnTo>
                  <a:pt x="0" y="467360"/>
                </a:lnTo>
              </a:path>
            </a:pathLst>
          </a:custGeom>
          <a:ln w="7619">
            <a:solidFill>
              <a:srgbClr val="FFE370"/>
            </a:solidFill>
          </a:ln>
        </p:spPr>
        <p:txBody>
          <a:bodyPr wrap="square" lIns="0" tIns="0" rIns="0" bIns="0" rtlCol="0"/>
          <a:lstStyle/>
          <a:p>
            <a:endParaRPr/>
          </a:p>
        </p:txBody>
      </p:sp>
      <p:sp>
        <p:nvSpPr>
          <p:cNvPr id="75" name="object 75"/>
          <p:cNvSpPr/>
          <p:nvPr/>
        </p:nvSpPr>
        <p:spPr>
          <a:xfrm>
            <a:off x="967739" y="2961639"/>
            <a:ext cx="0" cy="467359"/>
          </a:xfrm>
          <a:custGeom>
            <a:avLst/>
            <a:gdLst/>
            <a:ahLst/>
            <a:cxnLst/>
            <a:rect l="l" t="t" r="r" b="b"/>
            <a:pathLst>
              <a:path h="467360">
                <a:moveTo>
                  <a:pt x="0" y="0"/>
                </a:moveTo>
                <a:lnTo>
                  <a:pt x="0" y="467360"/>
                </a:lnTo>
              </a:path>
            </a:pathLst>
          </a:custGeom>
          <a:ln w="7619">
            <a:solidFill>
              <a:srgbClr val="FFE475"/>
            </a:solidFill>
          </a:ln>
        </p:spPr>
        <p:txBody>
          <a:bodyPr wrap="square" lIns="0" tIns="0" rIns="0" bIns="0" rtlCol="0"/>
          <a:lstStyle/>
          <a:p>
            <a:endParaRPr/>
          </a:p>
        </p:txBody>
      </p:sp>
      <p:sp>
        <p:nvSpPr>
          <p:cNvPr id="76" name="object 76"/>
          <p:cNvSpPr/>
          <p:nvPr/>
        </p:nvSpPr>
        <p:spPr>
          <a:xfrm>
            <a:off x="960119" y="2961639"/>
            <a:ext cx="0" cy="467359"/>
          </a:xfrm>
          <a:custGeom>
            <a:avLst/>
            <a:gdLst/>
            <a:ahLst/>
            <a:cxnLst/>
            <a:rect l="l" t="t" r="r" b="b"/>
            <a:pathLst>
              <a:path h="467360">
                <a:moveTo>
                  <a:pt x="0" y="0"/>
                </a:moveTo>
                <a:lnTo>
                  <a:pt x="0" y="467360"/>
                </a:lnTo>
              </a:path>
            </a:pathLst>
          </a:custGeom>
          <a:ln w="7620">
            <a:solidFill>
              <a:srgbClr val="FFE57A"/>
            </a:solidFill>
          </a:ln>
        </p:spPr>
        <p:txBody>
          <a:bodyPr wrap="square" lIns="0" tIns="0" rIns="0" bIns="0" rtlCol="0"/>
          <a:lstStyle/>
          <a:p>
            <a:endParaRPr/>
          </a:p>
        </p:txBody>
      </p:sp>
      <p:sp>
        <p:nvSpPr>
          <p:cNvPr id="77" name="object 77"/>
          <p:cNvSpPr/>
          <p:nvPr/>
        </p:nvSpPr>
        <p:spPr>
          <a:xfrm>
            <a:off x="953135" y="2961639"/>
            <a:ext cx="0" cy="467359"/>
          </a:xfrm>
          <a:custGeom>
            <a:avLst/>
            <a:gdLst/>
            <a:ahLst/>
            <a:cxnLst/>
            <a:rect l="l" t="t" r="r" b="b"/>
            <a:pathLst>
              <a:path h="467360">
                <a:moveTo>
                  <a:pt x="0" y="0"/>
                </a:moveTo>
                <a:lnTo>
                  <a:pt x="0" y="467360"/>
                </a:lnTo>
              </a:path>
            </a:pathLst>
          </a:custGeom>
          <a:ln w="8890">
            <a:solidFill>
              <a:srgbClr val="FFE67F"/>
            </a:solidFill>
          </a:ln>
        </p:spPr>
        <p:txBody>
          <a:bodyPr wrap="square" lIns="0" tIns="0" rIns="0" bIns="0" rtlCol="0"/>
          <a:lstStyle/>
          <a:p>
            <a:endParaRPr/>
          </a:p>
        </p:txBody>
      </p:sp>
      <p:sp>
        <p:nvSpPr>
          <p:cNvPr id="78" name="object 78"/>
          <p:cNvSpPr/>
          <p:nvPr/>
        </p:nvSpPr>
        <p:spPr>
          <a:xfrm>
            <a:off x="946150" y="2961639"/>
            <a:ext cx="0" cy="467359"/>
          </a:xfrm>
          <a:custGeom>
            <a:avLst/>
            <a:gdLst/>
            <a:ahLst/>
            <a:cxnLst/>
            <a:rect l="l" t="t" r="r" b="b"/>
            <a:pathLst>
              <a:path h="467360">
                <a:moveTo>
                  <a:pt x="0" y="0"/>
                </a:moveTo>
                <a:lnTo>
                  <a:pt x="0" y="467360"/>
                </a:lnTo>
              </a:path>
            </a:pathLst>
          </a:custGeom>
          <a:ln w="7619">
            <a:solidFill>
              <a:srgbClr val="FFE683"/>
            </a:solidFill>
          </a:ln>
        </p:spPr>
        <p:txBody>
          <a:bodyPr wrap="square" lIns="0" tIns="0" rIns="0" bIns="0" rtlCol="0"/>
          <a:lstStyle/>
          <a:p>
            <a:endParaRPr/>
          </a:p>
        </p:txBody>
      </p:sp>
      <p:sp>
        <p:nvSpPr>
          <p:cNvPr id="79" name="object 79"/>
          <p:cNvSpPr/>
          <p:nvPr/>
        </p:nvSpPr>
        <p:spPr>
          <a:xfrm>
            <a:off x="938530" y="2961639"/>
            <a:ext cx="0" cy="467359"/>
          </a:xfrm>
          <a:custGeom>
            <a:avLst/>
            <a:gdLst/>
            <a:ahLst/>
            <a:cxnLst/>
            <a:rect l="l" t="t" r="r" b="b"/>
            <a:pathLst>
              <a:path h="467360">
                <a:moveTo>
                  <a:pt x="0" y="0"/>
                </a:moveTo>
                <a:lnTo>
                  <a:pt x="0" y="467360"/>
                </a:lnTo>
              </a:path>
            </a:pathLst>
          </a:custGeom>
          <a:ln w="7620">
            <a:solidFill>
              <a:srgbClr val="FFE788"/>
            </a:solidFill>
          </a:ln>
        </p:spPr>
        <p:txBody>
          <a:bodyPr wrap="square" lIns="0" tIns="0" rIns="0" bIns="0" rtlCol="0"/>
          <a:lstStyle/>
          <a:p>
            <a:endParaRPr/>
          </a:p>
        </p:txBody>
      </p:sp>
      <p:sp>
        <p:nvSpPr>
          <p:cNvPr id="80" name="object 80"/>
          <p:cNvSpPr/>
          <p:nvPr/>
        </p:nvSpPr>
        <p:spPr>
          <a:xfrm>
            <a:off x="931544" y="2961639"/>
            <a:ext cx="0" cy="467359"/>
          </a:xfrm>
          <a:custGeom>
            <a:avLst/>
            <a:gdLst/>
            <a:ahLst/>
            <a:cxnLst/>
            <a:rect l="l" t="t" r="r" b="b"/>
            <a:pathLst>
              <a:path h="467360">
                <a:moveTo>
                  <a:pt x="0" y="0"/>
                </a:moveTo>
                <a:lnTo>
                  <a:pt x="0" y="467360"/>
                </a:lnTo>
              </a:path>
            </a:pathLst>
          </a:custGeom>
          <a:ln w="8890">
            <a:solidFill>
              <a:srgbClr val="FFE88D"/>
            </a:solidFill>
          </a:ln>
        </p:spPr>
        <p:txBody>
          <a:bodyPr wrap="square" lIns="0" tIns="0" rIns="0" bIns="0" rtlCol="0"/>
          <a:lstStyle/>
          <a:p>
            <a:endParaRPr/>
          </a:p>
        </p:txBody>
      </p:sp>
      <p:sp>
        <p:nvSpPr>
          <p:cNvPr id="81" name="object 81"/>
          <p:cNvSpPr/>
          <p:nvPr/>
        </p:nvSpPr>
        <p:spPr>
          <a:xfrm>
            <a:off x="924560" y="2961639"/>
            <a:ext cx="0" cy="467359"/>
          </a:xfrm>
          <a:custGeom>
            <a:avLst/>
            <a:gdLst/>
            <a:ahLst/>
            <a:cxnLst/>
            <a:rect l="l" t="t" r="r" b="b"/>
            <a:pathLst>
              <a:path h="467360">
                <a:moveTo>
                  <a:pt x="0" y="0"/>
                </a:moveTo>
                <a:lnTo>
                  <a:pt x="0" y="467360"/>
                </a:lnTo>
              </a:path>
            </a:pathLst>
          </a:custGeom>
          <a:ln w="7619">
            <a:solidFill>
              <a:srgbClr val="FFE992"/>
            </a:solidFill>
          </a:ln>
        </p:spPr>
        <p:txBody>
          <a:bodyPr wrap="square" lIns="0" tIns="0" rIns="0" bIns="0" rtlCol="0"/>
          <a:lstStyle/>
          <a:p>
            <a:endParaRPr/>
          </a:p>
        </p:txBody>
      </p:sp>
      <p:sp>
        <p:nvSpPr>
          <p:cNvPr id="82" name="object 82"/>
          <p:cNvSpPr/>
          <p:nvPr/>
        </p:nvSpPr>
        <p:spPr>
          <a:xfrm>
            <a:off x="916939" y="2961639"/>
            <a:ext cx="0" cy="467359"/>
          </a:xfrm>
          <a:custGeom>
            <a:avLst/>
            <a:gdLst/>
            <a:ahLst/>
            <a:cxnLst/>
            <a:rect l="l" t="t" r="r" b="b"/>
            <a:pathLst>
              <a:path h="467360">
                <a:moveTo>
                  <a:pt x="0" y="0"/>
                </a:moveTo>
                <a:lnTo>
                  <a:pt x="0" y="467360"/>
                </a:lnTo>
              </a:path>
            </a:pathLst>
          </a:custGeom>
          <a:ln w="7619">
            <a:solidFill>
              <a:srgbClr val="FFEA97"/>
            </a:solidFill>
          </a:ln>
        </p:spPr>
        <p:txBody>
          <a:bodyPr wrap="square" lIns="0" tIns="0" rIns="0" bIns="0" rtlCol="0"/>
          <a:lstStyle/>
          <a:p>
            <a:endParaRPr/>
          </a:p>
        </p:txBody>
      </p:sp>
      <p:sp>
        <p:nvSpPr>
          <p:cNvPr id="83" name="object 83"/>
          <p:cNvSpPr/>
          <p:nvPr/>
        </p:nvSpPr>
        <p:spPr>
          <a:xfrm>
            <a:off x="909955" y="2961639"/>
            <a:ext cx="0" cy="467359"/>
          </a:xfrm>
          <a:custGeom>
            <a:avLst/>
            <a:gdLst/>
            <a:ahLst/>
            <a:cxnLst/>
            <a:rect l="l" t="t" r="r" b="b"/>
            <a:pathLst>
              <a:path h="467360">
                <a:moveTo>
                  <a:pt x="0" y="0"/>
                </a:moveTo>
                <a:lnTo>
                  <a:pt x="0" y="467360"/>
                </a:lnTo>
              </a:path>
            </a:pathLst>
          </a:custGeom>
          <a:ln w="8890">
            <a:solidFill>
              <a:srgbClr val="FFEB9C"/>
            </a:solidFill>
          </a:ln>
        </p:spPr>
        <p:txBody>
          <a:bodyPr wrap="square" lIns="0" tIns="0" rIns="0" bIns="0" rtlCol="0"/>
          <a:lstStyle/>
          <a:p>
            <a:endParaRPr/>
          </a:p>
        </p:txBody>
      </p:sp>
      <p:sp>
        <p:nvSpPr>
          <p:cNvPr id="84" name="object 84"/>
          <p:cNvSpPr/>
          <p:nvPr/>
        </p:nvSpPr>
        <p:spPr>
          <a:xfrm>
            <a:off x="902969" y="2961639"/>
            <a:ext cx="0" cy="467359"/>
          </a:xfrm>
          <a:custGeom>
            <a:avLst/>
            <a:gdLst/>
            <a:ahLst/>
            <a:cxnLst/>
            <a:rect l="l" t="t" r="r" b="b"/>
            <a:pathLst>
              <a:path h="467360">
                <a:moveTo>
                  <a:pt x="0" y="0"/>
                </a:moveTo>
                <a:lnTo>
                  <a:pt x="0" y="467360"/>
                </a:lnTo>
              </a:path>
            </a:pathLst>
          </a:custGeom>
          <a:ln w="7620">
            <a:solidFill>
              <a:srgbClr val="FFECA1"/>
            </a:solidFill>
          </a:ln>
        </p:spPr>
        <p:txBody>
          <a:bodyPr wrap="square" lIns="0" tIns="0" rIns="0" bIns="0" rtlCol="0"/>
          <a:lstStyle/>
          <a:p>
            <a:endParaRPr/>
          </a:p>
        </p:txBody>
      </p:sp>
      <p:sp>
        <p:nvSpPr>
          <p:cNvPr id="85" name="object 85"/>
          <p:cNvSpPr/>
          <p:nvPr/>
        </p:nvSpPr>
        <p:spPr>
          <a:xfrm>
            <a:off x="895350" y="2961639"/>
            <a:ext cx="0" cy="467359"/>
          </a:xfrm>
          <a:custGeom>
            <a:avLst/>
            <a:gdLst/>
            <a:ahLst/>
            <a:cxnLst/>
            <a:rect l="l" t="t" r="r" b="b"/>
            <a:pathLst>
              <a:path h="467360">
                <a:moveTo>
                  <a:pt x="0" y="0"/>
                </a:moveTo>
                <a:lnTo>
                  <a:pt x="0" y="467360"/>
                </a:lnTo>
              </a:path>
            </a:pathLst>
          </a:custGeom>
          <a:ln w="7619">
            <a:solidFill>
              <a:srgbClr val="FFEDA6"/>
            </a:solidFill>
          </a:ln>
        </p:spPr>
        <p:txBody>
          <a:bodyPr wrap="square" lIns="0" tIns="0" rIns="0" bIns="0" rtlCol="0"/>
          <a:lstStyle/>
          <a:p>
            <a:endParaRPr/>
          </a:p>
        </p:txBody>
      </p:sp>
      <p:sp>
        <p:nvSpPr>
          <p:cNvPr id="86" name="object 86"/>
          <p:cNvSpPr/>
          <p:nvPr/>
        </p:nvSpPr>
        <p:spPr>
          <a:xfrm>
            <a:off x="887730" y="2961639"/>
            <a:ext cx="0" cy="467359"/>
          </a:xfrm>
          <a:custGeom>
            <a:avLst/>
            <a:gdLst/>
            <a:ahLst/>
            <a:cxnLst/>
            <a:rect l="l" t="t" r="r" b="b"/>
            <a:pathLst>
              <a:path h="467360">
                <a:moveTo>
                  <a:pt x="0" y="0"/>
                </a:moveTo>
                <a:lnTo>
                  <a:pt x="0" y="467360"/>
                </a:lnTo>
              </a:path>
            </a:pathLst>
          </a:custGeom>
          <a:ln w="7620">
            <a:solidFill>
              <a:srgbClr val="FFEEAA"/>
            </a:solidFill>
          </a:ln>
        </p:spPr>
        <p:txBody>
          <a:bodyPr wrap="square" lIns="0" tIns="0" rIns="0" bIns="0" rtlCol="0"/>
          <a:lstStyle/>
          <a:p>
            <a:endParaRPr/>
          </a:p>
        </p:txBody>
      </p:sp>
      <p:sp>
        <p:nvSpPr>
          <p:cNvPr id="87" name="object 87"/>
          <p:cNvSpPr/>
          <p:nvPr/>
        </p:nvSpPr>
        <p:spPr>
          <a:xfrm>
            <a:off x="881380" y="2961639"/>
            <a:ext cx="0" cy="467359"/>
          </a:xfrm>
          <a:custGeom>
            <a:avLst/>
            <a:gdLst/>
            <a:ahLst/>
            <a:cxnLst/>
            <a:rect l="l" t="t" r="r" b="b"/>
            <a:pathLst>
              <a:path h="467360">
                <a:moveTo>
                  <a:pt x="0" y="0"/>
                </a:moveTo>
                <a:lnTo>
                  <a:pt x="0" y="467360"/>
                </a:lnTo>
              </a:path>
            </a:pathLst>
          </a:custGeom>
          <a:ln w="7620">
            <a:solidFill>
              <a:srgbClr val="FFEFAF"/>
            </a:solidFill>
          </a:ln>
        </p:spPr>
        <p:txBody>
          <a:bodyPr wrap="square" lIns="0" tIns="0" rIns="0" bIns="0" rtlCol="0"/>
          <a:lstStyle/>
          <a:p>
            <a:endParaRPr/>
          </a:p>
        </p:txBody>
      </p:sp>
      <p:sp>
        <p:nvSpPr>
          <p:cNvPr id="88" name="object 88"/>
          <p:cNvSpPr/>
          <p:nvPr/>
        </p:nvSpPr>
        <p:spPr>
          <a:xfrm>
            <a:off x="873760" y="2961639"/>
            <a:ext cx="0" cy="467359"/>
          </a:xfrm>
          <a:custGeom>
            <a:avLst/>
            <a:gdLst/>
            <a:ahLst/>
            <a:cxnLst/>
            <a:rect l="l" t="t" r="r" b="b"/>
            <a:pathLst>
              <a:path h="467360">
                <a:moveTo>
                  <a:pt x="0" y="0"/>
                </a:moveTo>
                <a:lnTo>
                  <a:pt x="0" y="467360"/>
                </a:lnTo>
              </a:path>
            </a:pathLst>
          </a:custGeom>
          <a:ln w="7619">
            <a:solidFill>
              <a:srgbClr val="FFF0B4"/>
            </a:solidFill>
          </a:ln>
        </p:spPr>
        <p:txBody>
          <a:bodyPr wrap="square" lIns="0" tIns="0" rIns="0" bIns="0" rtlCol="0"/>
          <a:lstStyle/>
          <a:p>
            <a:endParaRPr/>
          </a:p>
        </p:txBody>
      </p:sp>
      <p:sp>
        <p:nvSpPr>
          <p:cNvPr id="89" name="object 89"/>
          <p:cNvSpPr/>
          <p:nvPr/>
        </p:nvSpPr>
        <p:spPr>
          <a:xfrm>
            <a:off x="866139" y="2961639"/>
            <a:ext cx="0" cy="467359"/>
          </a:xfrm>
          <a:custGeom>
            <a:avLst/>
            <a:gdLst/>
            <a:ahLst/>
            <a:cxnLst/>
            <a:rect l="l" t="t" r="r" b="b"/>
            <a:pathLst>
              <a:path h="467360">
                <a:moveTo>
                  <a:pt x="0" y="0"/>
                </a:moveTo>
                <a:lnTo>
                  <a:pt x="0" y="467360"/>
                </a:lnTo>
              </a:path>
            </a:pathLst>
          </a:custGeom>
          <a:ln w="7619">
            <a:solidFill>
              <a:srgbClr val="FFF1B9"/>
            </a:solidFill>
          </a:ln>
        </p:spPr>
        <p:txBody>
          <a:bodyPr wrap="square" lIns="0" tIns="0" rIns="0" bIns="0" rtlCol="0"/>
          <a:lstStyle/>
          <a:p>
            <a:endParaRPr/>
          </a:p>
        </p:txBody>
      </p:sp>
      <p:sp>
        <p:nvSpPr>
          <p:cNvPr id="90" name="object 90"/>
          <p:cNvSpPr/>
          <p:nvPr/>
        </p:nvSpPr>
        <p:spPr>
          <a:xfrm>
            <a:off x="859789" y="2960370"/>
            <a:ext cx="0" cy="468630"/>
          </a:xfrm>
          <a:custGeom>
            <a:avLst/>
            <a:gdLst/>
            <a:ahLst/>
            <a:cxnLst/>
            <a:rect l="l" t="t" r="r" b="b"/>
            <a:pathLst>
              <a:path h="468629">
                <a:moveTo>
                  <a:pt x="0" y="0"/>
                </a:moveTo>
                <a:lnTo>
                  <a:pt x="0" y="468629"/>
                </a:lnTo>
              </a:path>
            </a:pathLst>
          </a:custGeom>
          <a:ln w="7619">
            <a:solidFill>
              <a:srgbClr val="FFF2BE"/>
            </a:solidFill>
          </a:ln>
        </p:spPr>
        <p:txBody>
          <a:bodyPr wrap="square" lIns="0" tIns="0" rIns="0" bIns="0" rtlCol="0"/>
          <a:lstStyle/>
          <a:p>
            <a:endParaRPr/>
          </a:p>
        </p:txBody>
      </p:sp>
      <p:sp>
        <p:nvSpPr>
          <p:cNvPr id="91" name="object 91"/>
          <p:cNvSpPr/>
          <p:nvPr/>
        </p:nvSpPr>
        <p:spPr>
          <a:xfrm>
            <a:off x="852169" y="2960370"/>
            <a:ext cx="0" cy="467359"/>
          </a:xfrm>
          <a:custGeom>
            <a:avLst/>
            <a:gdLst/>
            <a:ahLst/>
            <a:cxnLst/>
            <a:rect l="l" t="t" r="r" b="b"/>
            <a:pathLst>
              <a:path h="467360">
                <a:moveTo>
                  <a:pt x="0" y="0"/>
                </a:moveTo>
                <a:lnTo>
                  <a:pt x="0" y="467359"/>
                </a:lnTo>
              </a:path>
            </a:pathLst>
          </a:custGeom>
          <a:ln w="7620">
            <a:solidFill>
              <a:srgbClr val="FFF2C3"/>
            </a:solidFill>
          </a:ln>
        </p:spPr>
        <p:txBody>
          <a:bodyPr wrap="square" lIns="0" tIns="0" rIns="0" bIns="0" rtlCol="0"/>
          <a:lstStyle/>
          <a:p>
            <a:endParaRPr/>
          </a:p>
        </p:txBody>
      </p:sp>
      <p:sp>
        <p:nvSpPr>
          <p:cNvPr id="92" name="object 92"/>
          <p:cNvSpPr/>
          <p:nvPr/>
        </p:nvSpPr>
        <p:spPr>
          <a:xfrm>
            <a:off x="844550" y="2960370"/>
            <a:ext cx="0" cy="467359"/>
          </a:xfrm>
          <a:custGeom>
            <a:avLst/>
            <a:gdLst/>
            <a:ahLst/>
            <a:cxnLst/>
            <a:rect l="l" t="t" r="r" b="b"/>
            <a:pathLst>
              <a:path h="467360">
                <a:moveTo>
                  <a:pt x="0" y="0"/>
                </a:moveTo>
                <a:lnTo>
                  <a:pt x="0" y="467359"/>
                </a:lnTo>
              </a:path>
            </a:pathLst>
          </a:custGeom>
          <a:ln w="7619">
            <a:solidFill>
              <a:srgbClr val="FFF3C8"/>
            </a:solidFill>
          </a:ln>
        </p:spPr>
        <p:txBody>
          <a:bodyPr wrap="square" lIns="0" tIns="0" rIns="0" bIns="0" rtlCol="0"/>
          <a:lstStyle/>
          <a:p>
            <a:endParaRPr/>
          </a:p>
        </p:txBody>
      </p:sp>
      <p:sp>
        <p:nvSpPr>
          <p:cNvPr id="93" name="object 93"/>
          <p:cNvSpPr/>
          <p:nvPr/>
        </p:nvSpPr>
        <p:spPr>
          <a:xfrm>
            <a:off x="838200" y="2960370"/>
            <a:ext cx="0" cy="467359"/>
          </a:xfrm>
          <a:custGeom>
            <a:avLst/>
            <a:gdLst/>
            <a:ahLst/>
            <a:cxnLst/>
            <a:rect l="l" t="t" r="r" b="b"/>
            <a:pathLst>
              <a:path h="467360">
                <a:moveTo>
                  <a:pt x="0" y="0"/>
                </a:moveTo>
                <a:lnTo>
                  <a:pt x="0" y="467359"/>
                </a:lnTo>
              </a:path>
            </a:pathLst>
          </a:custGeom>
          <a:ln w="7619">
            <a:solidFill>
              <a:srgbClr val="FFF4CD"/>
            </a:solidFill>
          </a:ln>
        </p:spPr>
        <p:txBody>
          <a:bodyPr wrap="square" lIns="0" tIns="0" rIns="0" bIns="0" rtlCol="0"/>
          <a:lstStyle/>
          <a:p>
            <a:endParaRPr/>
          </a:p>
        </p:txBody>
      </p:sp>
      <p:sp>
        <p:nvSpPr>
          <p:cNvPr id="94" name="object 94"/>
          <p:cNvSpPr/>
          <p:nvPr/>
        </p:nvSpPr>
        <p:spPr>
          <a:xfrm>
            <a:off x="830580" y="2960370"/>
            <a:ext cx="0" cy="467359"/>
          </a:xfrm>
          <a:custGeom>
            <a:avLst/>
            <a:gdLst/>
            <a:ahLst/>
            <a:cxnLst/>
            <a:rect l="l" t="t" r="r" b="b"/>
            <a:pathLst>
              <a:path h="467360">
                <a:moveTo>
                  <a:pt x="0" y="0"/>
                </a:moveTo>
                <a:lnTo>
                  <a:pt x="0" y="467359"/>
                </a:lnTo>
              </a:path>
            </a:pathLst>
          </a:custGeom>
          <a:ln w="7620">
            <a:solidFill>
              <a:srgbClr val="FFF5D2"/>
            </a:solidFill>
          </a:ln>
        </p:spPr>
        <p:txBody>
          <a:bodyPr wrap="square" lIns="0" tIns="0" rIns="0" bIns="0" rtlCol="0"/>
          <a:lstStyle/>
          <a:p>
            <a:endParaRPr/>
          </a:p>
        </p:txBody>
      </p:sp>
      <p:sp>
        <p:nvSpPr>
          <p:cNvPr id="95" name="object 95"/>
          <p:cNvSpPr/>
          <p:nvPr/>
        </p:nvSpPr>
        <p:spPr>
          <a:xfrm>
            <a:off x="822960" y="2960370"/>
            <a:ext cx="0" cy="467359"/>
          </a:xfrm>
          <a:custGeom>
            <a:avLst/>
            <a:gdLst/>
            <a:ahLst/>
            <a:cxnLst/>
            <a:rect l="l" t="t" r="r" b="b"/>
            <a:pathLst>
              <a:path h="467360">
                <a:moveTo>
                  <a:pt x="0" y="0"/>
                </a:moveTo>
                <a:lnTo>
                  <a:pt x="0" y="467359"/>
                </a:lnTo>
              </a:path>
            </a:pathLst>
          </a:custGeom>
          <a:ln w="7619">
            <a:solidFill>
              <a:srgbClr val="FFF6D6"/>
            </a:solidFill>
          </a:ln>
        </p:spPr>
        <p:txBody>
          <a:bodyPr wrap="square" lIns="0" tIns="0" rIns="0" bIns="0" rtlCol="0"/>
          <a:lstStyle/>
          <a:p>
            <a:endParaRPr/>
          </a:p>
        </p:txBody>
      </p:sp>
      <p:sp>
        <p:nvSpPr>
          <p:cNvPr id="96" name="object 96"/>
          <p:cNvSpPr/>
          <p:nvPr/>
        </p:nvSpPr>
        <p:spPr>
          <a:xfrm>
            <a:off x="815975" y="2960370"/>
            <a:ext cx="0" cy="467359"/>
          </a:xfrm>
          <a:custGeom>
            <a:avLst/>
            <a:gdLst/>
            <a:ahLst/>
            <a:cxnLst/>
            <a:rect l="l" t="t" r="r" b="b"/>
            <a:pathLst>
              <a:path h="467360">
                <a:moveTo>
                  <a:pt x="0" y="0"/>
                </a:moveTo>
                <a:lnTo>
                  <a:pt x="0" y="467359"/>
                </a:lnTo>
              </a:path>
            </a:pathLst>
          </a:custGeom>
          <a:ln w="8889">
            <a:solidFill>
              <a:srgbClr val="FFF7DB"/>
            </a:solidFill>
          </a:ln>
        </p:spPr>
        <p:txBody>
          <a:bodyPr wrap="square" lIns="0" tIns="0" rIns="0" bIns="0" rtlCol="0"/>
          <a:lstStyle/>
          <a:p>
            <a:endParaRPr/>
          </a:p>
        </p:txBody>
      </p:sp>
      <p:sp>
        <p:nvSpPr>
          <p:cNvPr id="97" name="object 97"/>
          <p:cNvSpPr/>
          <p:nvPr/>
        </p:nvSpPr>
        <p:spPr>
          <a:xfrm>
            <a:off x="808990" y="2960370"/>
            <a:ext cx="0" cy="467359"/>
          </a:xfrm>
          <a:custGeom>
            <a:avLst/>
            <a:gdLst/>
            <a:ahLst/>
            <a:cxnLst/>
            <a:rect l="l" t="t" r="r" b="b"/>
            <a:pathLst>
              <a:path h="467360">
                <a:moveTo>
                  <a:pt x="0" y="0"/>
                </a:moveTo>
                <a:lnTo>
                  <a:pt x="0" y="467359"/>
                </a:lnTo>
              </a:path>
            </a:pathLst>
          </a:custGeom>
          <a:ln w="7620">
            <a:solidFill>
              <a:srgbClr val="FFF8E0"/>
            </a:solidFill>
          </a:ln>
        </p:spPr>
        <p:txBody>
          <a:bodyPr wrap="square" lIns="0" tIns="0" rIns="0" bIns="0" rtlCol="0"/>
          <a:lstStyle/>
          <a:p>
            <a:endParaRPr/>
          </a:p>
        </p:txBody>
      </p:sp>
      <p:sp>
        <p:nvSpPr>
          <p:cNvPr id="98" name="object 98"/>
          <p:cNvSpPr/>
          <p:nvPr/>
        </p:nvSpPr>
        <p:spPr>
          <a:xfrm>
            <a:off x="801369" y="2960370"/>
            <a:ext cx="0" cy="467359"/>
          </a:xfrm>
          <a:custGeom>
            <a:avLst/>
            <a:gdLst/>
            <a:ahLst/>
            <a:cxnLst/>
            <a:rect l="l" t="t" r="r" b="b"/>
            <a:pathLst>
              <a:path h="467360">
                <a:moveTo>
                  <a:pt x="0" y="0"/>
                </a:moveTo>
                <a:lnTo>
                  <a:pt x="0" y="467359"/>
                </a:lnTo>
              </a:path>
            </a:pathLst>
          </a:custGeom>
          <a:ln w="7620">
            <a:solidFill>
              <a:srgbClr val="FFF9E5"/>
            </a:solidFill>
          </a:ln>
        </p:spPr>
        <p:txBody>
          <a:bodyPr wrap="square" lIns="0" tIns="0" rIns="0" bIns="0" rtlCol="0"/>
          <a:lstStyle/>
          <a:p>
            <a:endParaRPr/>
          </a:p>
        </p:txBody>
      </p:sp>
      <p:sp>
        <p:nvSpPr>
          <p:cNvPr id="99" name="object 99"/>
          <p:cNvSpPr/>
          <p:nvPr/>
        </p:nvSpPr>
        <p:spPr>
          <a:xfrm>
            <a:off x="794384" y="2960370"/>
            <a:ext cx="0" cy="467359"/>
          </a:xfrm>
          <a:custGeom>
            <a:avLst/>
            <a:gdLst/>
            <a:ahLst/>
            <a:cxnLst/>
            <a:rect l="l" t="t" r="r" b="b"/>
            <a:pathLst>
              <a:path h="467360">
                <a:moveTo>
                  <a:pt x="0" y="0"/>
                </a:moveTo>
                <a:lnTo>
                  <a:pt x="0" y="467359"/>
                </a:lnTo>
              </a:path>
            </a:pathLst>
          </a:custGeom>
          <a:ln w="8889">
            <a:solidFill>
              <a:srgbClr val="FFFAEA"/>
            </a:solidFill>
          </a:ln>
        </p:spPr>
        <p:txBody>
          <a:bodyPr wrap="square" lIns="0" tIns="0" rIns="0" bIns="0" rtlCol="0"/>
          <a:lstStyle/>
          <a:p>
            <a:endParaRPr/>
          </a:p>
        </p:txBody>
      </p:sp>
      <p:sp>
        <p:nvSpPr>
          <p:cNvPr id="100" name="object 100"/>
          <p:cNvSpPr/>
          <p:nvPr/>
        </p:nvSpPr>
        <p:spPr>
          <a:xfrm>
            <a:off x="787400" y="2960370"/>
            <a:ext cx="0" cy="467359"/>
          </a:xfrm>
          <a:custGeom>
            <a:avLst/>
            <a:gdLst/>
            <a:ahLst/>
            <a:cxnLst/>
            <a:rect l="l" t="t" r="r" b="b"/>
            <a:pathLst>
              <a:path h="467360">
                <a:moveTo>
                  <a:pt x="0" y="0"/>
                </a:moveTo>
                <a:lnTo>
                  <a:pt x="0" y="467359"/>
                </a:lnTo>
              </a:path>
            </a:pathLst>
          </a:custGeom>
          <a:ln w="7619">
            <a:solidFill>
              <a:srgbClr val="FFFBEF"/>
            </a:solidFill>
          </a:ln>
        </p:spPr>
        <p:txBody>
          <a:bodyPr wrap="square" lIns="0" tIns="0" rIns="0" bIns="0" rtlCol="0"/>
          <a:lstStyle/>
          <a:p>
            <a:endParaRPr/>
          </a:p>
        </p:txBody>
      </p:sp>
      <p:sp>
        <p:nvSpPr>
          <p:cNvPr id="101" name="object 101"/>
          <p:cNvSpPr/>
          <p:nvPr/>
        </p:nvSpPr>
        <p:spPr>
          <a:xfrm>
            <a:off x="779780" y="2960370"/>
            <a:ext cx="0" cy="467359"/>
          </a:xfrm>
          <a:custGeom>
            <a:avLst/>
            <a:gdLst/>
            <a:ahLst/>
            <a:cxnLst/>
            <a:rect l="l" t="t" r="r" b="b"/>
            <a:pathLst>
              <a:path h="467360">
                <a:moveTo>
                  <a:pt x="0" y="0"/>
                </a:moveTo>
                <a:lnTo>
                  <a:pt x="0" y="467359"/>
                </a:lnTo>
              </a:path>
            </a:pathLst>
          </a:custGeom>
          <a:ln w="7620">
            <a:solidFill>
              <a:srgbClr val="FFFCF4"/>
            </a:solidFill>
          </a:ln>
        </p:spPr>
        <p:txBody>
          <a:bodyPr wrap="square" lIns="0" tIns="0" rIns="0" bIns="0" rtlCol="0"/>
          <a:lstStyle/>
          <a:p>
            <a:endParaRPr/>
          </a:p>
        </p:txBody>
      </p:sp>
      <p:sp>
        <p:nvSpPr>
          <p:cNvPr id="102" name="object 102"/>
          <p:cNvSpPr/>
          <p:nvPr/>
        </p:nvSpPr>
        <p:spPr>
          <a:xfrm>
            <a:off x="540892" y="2890520"/>
            <a:ext cx="20955" cy="20955"/>
          </a:xfrm>
          <a:custGeom>
            <a:avLst/>
            <a:gdLst/>
            <a:ahLst/>
            <a:cxnLst/>
            <a:rect l="l" t="t" r="r" b="b"/>
            <a:pathLst>
              <a:path w="20954" h="20955">
                <a:moveTo>
                  <a:pt x="10133" y="0"/>
                </a:moveTo>
                <a:lnTo>
                  <a:pt x="0" y="0"/>
                </a:lnTo>
                <a:lnTo>
                  <a:pt x="20447" y="20552"/>
                </a:lnTo>
                <a:lnTo>
                  <a:pt x="20447" y="10366"/>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530758" y="2890520"/>
            <a:ext cx="31115" cy="31115"/>
          </a:xfrm>
          <a:custGeom>
            <a:avLst/>
            <a:gdLst/>
            <a:ahLst/>
            <a:cxnLst/>
            <a:rect l="l" t="t" r="r" b="b"/>
            <a:pathLst>
              <a:path w="31115" h="31114">
                <a:moveTo>
                  <a:pt x="10133" y="0"/>
                </a:moveTo>
                <a:lnTo>
                  <a:pt x="0" y="0"/>
                </a:lnTo>
                <a:lnTo>
                  <a:pt x="30581" y="30739"/>
                </a:lnTo>
                <a:lnTo>
                  <a:pt x="30581" y="20552"/>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520624" y="2890520"/>
            <a:ext cx="41275" cy="41275"/>
          </a:xfrm>
          <a:custGeom>
            <a:avLst/>
            <a:gdLst/>
            <a:ahLst/>
            <a:cxnLst/>
            <a:rect l="l" t="t" r="r" b="b"/>
            <a:pathLst>
              <a:path w="41275" h="41275">
                <a:moveTo>
                  <a:pt x="10133" y="0"/>
                </a:moveTo>
                <a:lnTo>
                  <a:pt x="0" y="0"/>
                </a:lnTo>
                <a:lnTo>
                  <a:pt x="40715" y="40925"/>
                </a:lnTo>
                <a:lnTo>
                  <a:pt x="40715" y="30739"/>
                </a:lnTo>
                <a:lnTo>
                  <a:pt x="10133" y="0"/>
                </a:lnTo>
                <a:close/>
              </a:path>
            </a:pathLst>
          </a:custGeom>
          <a:solidFill>
            <a:srgbClr val="FFF7F7"/>
          </a:solidFill>
        </p:spPr>
        <p:txBody>
          <a:bodyPr wrap="square" lIns="0" tIns="0" rIns="0" bIns="0" rtlCol="0"/>
          <a:lstStyle/>
          <a:p>
            <a:endParaRPr/>
          </a:p>
        </p:txBody>
      </p:sp>
      <p:sp>
        <p:nvSpPr>
          <p:cNvPr id="105" name="object 105"/>
          <p:cNvSpPr/>
          <p:nvPr/>
        </p:nvSpPr>
        <p:spPr>
          <a:xfrm>
            <a:off x="510491" y="2890520"/>
            <a:ext cx="51435" cy="51435"/>
          </a:xfrm>
          <a:custGeom>
            <a:avLst/>
            <a:gdLst/>
            <a:ahLst/>
            <a:cxnLst/>
            <a:rect l="l" t="t" r="r" b="b"/>
            <a:pathLst>
              <a:path w="51434" h="51435">
                <a:moveTo>
                  <a:pt x="10133" y="0"/>
                </a:moveTo>
                <a:lnTo>
                  <a:pt x="0" y="0"/>
                </a:lnTo>
                <a:lnTo>
                  <a:pt x="50848" y="51111"/>
                </a:lnTo>
                <a:lnTo>
                  <a:pt x="50848" y="40925"/>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500357" y="2890520"/>
            <a:ext cx="61594" cy="61594"/>
          </a:xfrm>
          <a:custGeom>
            <a:avLst/>
            <a:gdLst/>
            <a:ahLst/>
            <a:cxnLst/>
            <a:rect l="l" t="t" r="r" b="b"/>
            <a:pathLst>
              <a:path w="61595" h="61594">
                <a:moveTo>
                  <a:pt x="10133" y="0"/>
                </a:moveTo>
                <a:lnTo>
                  <a:pt x="0" y="0"/>
                </a:lnTo>
                <a:lnTo>
                  <a:pt x="60982" y="61298"/>
                </a:lnTo>
                <a:lnTo>
                  <a:pt x="60982" y="51111"/>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490223" y="2890520"/>
            <a:ext cx="71120" cy="71755"/>
          </a:xfrm>
          <a:custGeom>
            <a:avLst/>
            <a:gdLst/>
            <a:ahLst/>
            <a:cxnLst/>
            <a:rect l="l" t="t" r="r" b="b"/>
            <a:pathLst>
              <a:path w="71120" h="71755">
                <a:moveTo>
                  <a:pt x="10133" y="0"/>
                </a:moveTo>
                <a:lnTo>
                  <a:pt x="0" y="0"/>
                </a:lnTo>
                <a:lnTo>
                  <a:pt x="71116" y="71484"/>
                </a:lnTo>
                <a:lnTo>
                  <a:pt x="71116" y="61298"/>
                </a:lnTo>
                <a:lnTo>
                  <a:pt x="10133" y="0"/>
                </a:lnTo>
                <a:close/>
              </a:path>
            </a:pathLst>
          </a:custGeom>
          <a:solidFill>
            <a:srgbClr val="FFEFEF"/>
          </a:solidFill>
        </p:spPr>
        <p:txBody>
          <a:bodyPr wrap="square" lIns="0" tIns="0" rIns="0" bIns="0" rtlCol="0"/>
          <a:lstStyle/>
          <a:p>
            <a:endParaRPr/>
          </a:p>
        </p:txBody>
      </p:sp>
      <p:sp>
        <p:nvSpPr>
          <p:cNvPr id="108" name="object 108"/>
          <p:cNvSpPr/>
          <p:nvPr/>
        </p:nvSpPr>
        <p:spPr>
          <a:xfrm>
            <a:off x="480089" y="2890520"/>
            <a:ext cx="81280" cy="81915"/>
          </a:xfrm>
          <a:custGeom>
            <a:avLst/>
            <a:gdLst/>
            <a:ahLst/>
            <a:cxnLst/>
            <a:rect l="l" t="t" r="r" b="b"/>
            <a:pathLst>
              <a:path w="81279" h="81914">
                <a:moveTo>
                  <a:pt x="10133" y="0"/>
                </a:moveTo>
                <a:lnTo>
                  <a:pt x="0" y="0"/>
                </a:lnTo>
                <a:lnTo>
                  <a:pt x="81250" y="81670"/>
                </a:lnTo>
                <a:lnTo>
                  <a:pt x="81250" y="71484"/>
                </a:lnTo>
                <a:lnTo>
                  <a:pt x="10133" y="0"/>
                </a:lnTo>
                <a:close/>
              </a:path>
            </a:pathLst>
          </a:custGeom>
          <a:solidFill>
            <a:srgbClr val="FFECEC"/>
          </a:solidFill>
        </p:spPr>
        <p:txBody>
          <a:bodyPr wrap="square" lIns="0" tIns="0" rIns="0" bIns="0" rtlCol="0"/>
          <a:lstStyle/>
          <a:p>
            <a:endParaRPr/>
          </a:p>
        </p:txBody>
      </p:sp>
      <p:sp>
        <p:nvSpPr>
          <p:cNvPr id="109" name="object 109"/>
          <p:cNvSpPr/>
          <p:nvPr/>
        </p:nvSpPr>
        <p:spPr>
          <a:xfrm>
            <a:off x="469294" y="2890520"/>
            <a:ext cx="92075" cy="92710"/>
          </a:xfrm>
          <a:custGeom>
            <a:avLst/>
            <a:gdLst/>
            <a:ahLst/>
            <a:cxnLst/>
            <a:rect l="l" t="t" r="r" b="b"/>
            <a:pathLst>
              <a:path w="92075" h="92710">
                <a:moveTo>
                  <a:pt x="10794" y="0"/>
                </a:moveTo>
                <a:lnTo>
                  <a:pt x="0" y="0"/>
                </a:lnTo>
                <a:lnTo>
                  <a:pt x="92045" y="92283"/>
                </a:lnTo>
                <a:lnTo>
                  <a:pt x="92045" y="81670"/>
                </a:lnTo>
                <a:lnTo>
                  <a:pt x="10794" y="0"/>
                </a:lnTo>
                <a:close/>
              </a:path>
            </a:pathLst>
          </a:custGeom>
          <a:solidFill>
            <a:srgbClr val="FFE9E9"/>
          </a:solidFill>
        </p:spPr>
        <p:txBody>
          <a:bodyPr wrap="square" lIns="0" tIns="0" rIns="0" bIns="0" rtlCol="0"/>
          <a:lstStyle/>
          <a:p>
            <a:endParaRPr/>
          </a:p>
        </p:txBody>
      </p:sp>
      <p:sp>
        <p:nvSpPr>
          <p:cNvPr id="110" name="object 110"/>
          <p:cNvSpPr/>
          <p:nvPr/>
        </p:nvSpPr>
        <p:spPr>
          <a:xfrm>
            <a:off x="459147" y="2890520"/>
            <a:ext cx="102235" cy="102870"/>
          </a:xfrm>
          <a:custGeom>
            <a:avLst/>
            <a:gdLst/>
            <a:ahLst/>
            <a:cxnLst/>
            <a:rect l="l" t="t" r="r" b="b"/>
            <a:pathLst>
              <a:path w="102234" h="102869">
                <a:moveTo>
                  <a:pt x="10146" y="0"/>
                </a:moveTo>
                <a:lnTo>
                  <a:pt x="0" y="0"/>
                </a:lnTo>
                <a:lnTo>
                  <a:pt x="102192" y="102456"/>
                </a:lnTo>
                <a:lnTo>
                  <a:pt x="102192" y="92283"/>
                </a:lnTo>
                <a:lnTo>
                  <a:pt x="10146" y="0"/>
                </a:lnTo>
                <a:close/>
              </a:path>
            </a:pathLst>
          </a:custGeom>
          <a:solidFill>
            <a:srgbClr val="FFE7E7"/>
          </a:solidFill>
        </p:spPr>
        <p:txBody>
          <a:bodyPr wrap="square" lIns="0" tIns="0" rIns="0" bIns="0" rtlCol="0"/>
          <a:lstStyle/>
          <a:p>
            <a:endParaRPr/>
          </a:p>
        </p:txBody>
      </p:sp>
      <p:sp>
        <p:nvSpPr>
          <p:cNvPr id="111" name="object 111"/>
          <p:cNvSpPr/>
          <p:nvPr/>
        </p:nvSpPr>
        <p:spPr>
          <a:xfrm>
            <a:off x="449687" y="2890520"/>
            <a:ext cx="111760" cy="112395"/>
          </a:xfrm>
          <a:custGeom>
            <a:avLst/>
            <a:gdLst/>
            <a:ahLst/>
            <a:cxnLst/>
            <a:rect l="l" t="t" r="r" b="b"/>
            <a:pathLst>
              <a:path w="111759" h="112394">
                <a:moveTo>
                  <a:pt x="9459" y="0"/>
                </a:moveTo>
                <a:lnTo>
                  <a:pt x="0" y="0"/>
                </a:lnTo>
                <a:lnTo>
                  <a:pt x="111652" y="112229"/>
                </a:lnTo>
                <a:lnTo>
                  <a:pt x="111652" y="102456"/>
                </a:lnTo>
                <a:lnTo>
                  <a:pt x="9459" y="0"/>
                </a:lnTo>
                <a:close/>
              </a:path>
            </a:pathLst>
          </a:custGeom>
          <a:solidFill>
            <a:srgbClr val="FFE4E4"/>
          </a:solidFill>
        </p:spPr>
        <p:txBody>
          <a:bodyPr wrap="square" lIns="0" tIns="0" rIns="0" bIns="0" rtlCol="0"/>
          <a:lstStyle/>
          <a:p>
            <a:endParaRPr/>
          </a:p>
        </p:txBody>
      </p:sp>
      <p:sp>
        <p:nvSpPr>
          <p:cNvPr id="112" name="object 112"/>
          <p:cNvSpPr/>
          <p:nvPr/>
        </p:nvSpPr>
        <p:spPr>
          <a:xfrm>
            <a:off x="438853" y="2890520"/>
            <a:ext cx="122555" cy="123189"/>
          </a:xfrm>
          <a:custGeom>
            <a:avLst/>
            <a:gdLst/>
            <a:ahLst/>
            <a:cxnLst/>
            <a:rect l="l" t="t" r="r" b="b"/>
            <a:pathLst>
              <a:path w="122554" h="123189">
                <a:moveTo>
                  <a:pt x="10834" y="0"/>
                </a:moveTo>
                <a:lnTo>
                  <a:pt x="0" y="0"/>
                </a:lnTo>
                <a:lnTo>
                  <a:pt x="122486" y="122802"/>
                </a:lnTo>
                <a:lnTo>
                  <a:pt x="122486" y="112229"/>
                </a:lnTo>
                <a:lnTo>
                  <a:pt x="10834" y="0"/>
                </a:lnTo>
                <a:close/>
              </a:path>
            </a:pathLst>
          </a:custGeom>
          <a:solidFill>
            <a:srgbClr val="FFE2E2"/>
          </a:solidFill>
        </p:spPr>
        <p:txBody>
          <a:bodyPr wrap="square" lIns="0" tIns="0" rIns="0" bIns="0" rtlCol="0"/>
          <a:lstStyle/>
          <a:p>
            <a:endParaRPr/>
          </a:p>
        </p:txBody>
      </p:sp>
      <p:sp>
        <p:nvSpPr>
          <p:cNvPr id="113" name="object 113"/>
          <p:cNvSpPr/>
          <p:nvPr/>
        </p:nvSpPr>
        <p:spPr>
          <a:xfrm>
            <a:off x="428706" y="2890520"/>
            <a:ext cx="132715" cy="133350"/>
          </a:xfrm>
          <a:custGeom>
            <a:avLst/>
            <a:gdLst/>
            <a:ahLst/>
            <a:cxnLst/>
            <a:rect l="l" t="t" r="r" b="b"/>
            <a:pathLst>
              <a:path w="132715" h="133350">
                <a:moveTo>
                  <a:pt x="10146" y="0"/>
                </a:moveTo>
                <a:lnTo>
                  <a:pt x="0" y="0"/>
                </a:lnTo>
                <a:lnTo>
                  <a:pt x="132633" y="132975"/>
                </a:lnTo>
                <a:lnTo>
                  <a:pt x="132633" y="122802"/>
                </a:lnTo>
                <a:lnTo>
                  <a:pt x="10146" y="0"/>
                </a:lnTo>
                <a:close/>
              </a:path>
            </a:pathLst>
          </a:custGeom>
          <a:solidFill>
            <a:srgbClr val="FFDFDF"/>
          </a:solidFill>
        </p:spPr>
        <p:txBody>
          <a:bodyPr wrap="square" lIns="0" tIns="0" rIns="0" bIns="0" rtlCol="0"/>
          <a:lstStyle/>
          <a:p>
            <a:endParaRPr/>
          </a:p>
        </p:txBody>
      </p:sp>
      <p:sp>
        <p:nvSpPr>
          <p:cNvPr id="114" name="object 114"/>
          <p:cNvSpPr/>
          <p:nvPr/>
        </p:nvSpPr>
        <p:spPr>
          <a:xfrm>
            <a:off x="417830" y="2890520"/>
            <a:ext cx="143510" cy="143510"/>
          </a:xfrm>
          <a:custGeom>
            <a:avLst/>
            <a:gdLst/>
            <a:ahLst/>
            <a:cxnLst/>
            <a:rect l="l" t="t" r="r" b="b"/>
            <a:pathLst>
              <a:path w="143509" h="143510">
                <a:moveTo>
                  <a:pt x="10876" y="0"/>
                </a:moveTo>
                <a:lnTo>
                  <a:pt x="0" y="0"/>
                </a:lnTo>
                <a:lnTo>
                  <a:pt x="143510" y="143510"/>
                </a:lnTo>
                <a:lnTo>
                  <a:pt x="143510" y="132975"/>
                </a:lnTo>
                <a:lnTo>
                  <a:pt x="10876" y="0"/>
                </a:lnTo>
                <a:close/>
              </a:path>
            </a:pathLst>
          </a:custGeom>
          <a:solidFill>
            <a:srgbClr val="FFDCDC"/>
          </a:solidFill>
        </p:spPr>
        <p:txBody>
          <a:bodyPr wrap="square" lIns="0" tIns="0" rIns="0" bIns="0" rtlCol="0"/>
          <a:lstStyle/>
          <a:p>
            <a:endParaRPr/>
          </a:p>
        </p:txBody>
      </p:sp>
      <p:sp>
        <p:nvSpPr>
          <p:cNvPr id="115" name="object 115"/>
          <p:cNvSpPr/>
          <p:nvPr/>
        </p:nvSpPr>
        <p:spPr>
          <a:xfrm>
            <a:off x="407669" y="2890520"/>
            <a:ext cx="153670" cy="153670"/>
          </a:xfrm>
          <a:custGeom>
            <a:avLst/>
            <a:gdLst/>
            <a:ahLst/>
            <a:cxnLst/>
            <a:rect l="l" t="t" r="r" b="b"/>
            <a:pathLst>
              <a:path w="153670" h="153669">
                <a:moveTo>
                  <a:pt x="10159" y="0"/>
                </a:moveTo>
                <a:lnTo>
                  <a:pt x="0" y="0"/>
                </a:lnTo>
                <a:lnTo>
                  <a:pt x="153670" y="153670"/>
                </a:lnTo>
                <a:lnTo>
                  <a:pt x="153670" y="143510"/>
                </a:lnTo>
                <a:lnTo>
                  <a:pt x="10159" y="0"/>
                </a:lnTo>
                <a:close/>
              </a:path>
            </a:pathLst>
          </a:custGeom>
          <a:solidFill>
            <a:srgbClr val="FFDADA"/>
          </a:solidFill>
        </p:spPr>
        <p:txBody>
          <a:bodyPr wrap="square" lIns="0" tIns="0" rIns="0" bIns="0" rtlCol="0"/>
          <a:lstStyle/>
          <a:p>
            <a:endParaRPr/>
          </a:p>
        </p:txBody>
      </p:sp>
      <p:sp>
        <p:nvSpPr>
          <p:cNvPr id="116" name="object 116"/>
          <p:cNvSpPr/>
          <p:nvPr/>
        </p:nvSpPr>
        <p:spPr>
          <a:xfrm>
            <a:off x="396996" y="2890520"/>
            <a:ext cx="164465" cy="165100"/>
          </a:xfrm>
          <a:custGeom>
            <a:avLst/>
            <a:gdLst/>
            <a:ahLst/>
            <a:cxnLst/>
            <a:rect l="l" t="t" r="r" b="b"/>
            <a:pathLst>
              <a:path w="164465" h="165100">
                <a:moveTo>
                  <a:pt x="10673" y="0"/>
                </a:moveTo>
                <a:lnTo>
                  <a:pt x="0" y="0"/>
                </a:lnTo>
                <a:lnTo>
                  <a:pt x="164343" y="164768"/>
                </a:lnTo>
                <a:lnTo>
                  <a:pt x="164343" y="153670"/>
                </a:lnTo>
                <a:lnTo>
                  <a:pt x="10673" y="0"/>
                </a:lnTo>
                <a:close/>
              </a:path>
            </a:pathLst>
          </a:custGeom>
          <a:solidFill>
            <a:srgbClr val="FFD7D7"/>
          </a:solidFill>
        </p:spPr>
        <p:txBody>
          <a:bodyPr wrap="square" lIns="0" tIns="0" rIns="0" bIns="0" rtlCol="0"/>
          <a:lstStyle/>
          <a:p>
            <a:endParaRPr/>
          </a:p>
        </p:txBody>
      </p:sp>
      <p:sp>
        <p:nvSpPr>
          <p:cNvPr id="117" name="object 117"/>
          <p:cNvSpPr/>
          <p:nvPr/>
        </p:nvSpPr>
        <p:spPr>
          <a:xfrm>
            <a:off x="386849" y="2890520"/>
            <a:ext cx="174625" cy="175260"/>
          </a:xfrm>
          <a:custGeom>
            <a:avLst/>
            <a:gdLst/>
            <a:ahLst/>
            <a:cxnLst/>
            <a:rect l="l" t="t" r="r" b="b"/>
            <a:pathLst>
              <a:path w="174625" h="175260">
                <a:moveTo>
                  <a:pt x="10146" y="0"/>
                </a:moveTo>
                <a:lnTo>
                  <a:pt x="0" y="0"/>
                </a:lnTo>
                <a:lnTo>
                  <a:pt x="174490" y="174941"/>
                </a:lnTo>
                <a:lnTo>
                  <a:pt x="174490" y="164768"/>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376702" y="2890520"/>
            <a:ext cx="184785" cy="185420"/>
          </a:xfrm>
          <a:custGeom>
            <a:avLst/>
            <a:gdLst/>
            <a:ahLst/>
            <a:cxnLst/>
            <a:rect l="l" t="t" r="r" b="b"/>
            <a:pathLst>
              <a:path w="184784" h="185419">
                <a:moveTo>
                  <a:pt x="10146" y="0"/>
                </a:moveTo>
                <a:lnTo>
                  <a:pt x="0" y="0"/>
                </a:lnTo>
                <a:lnTo>
                  <a:pt x="184637" y="185114"/>
                </a:lnTo>
                <a:lnTo>
                  <a:pt x="184637" y="174941"/>
                </a:lnTo>
                <a:lnTo>
                  <a:pt x="10146" y="0"/>
                </a:lnTo>
                <a:close/>
              </a:path>
            </a:pathLst>
          </a:custGeom>
          <a:solidFill>
            <a:srgbClr val="FFD2D2"/>
          </a:solidFill>
        </p:spPr>
        <p:txBody>
          <a:bodyPr wrap="square" lIns="0" tIns="0" rIns="0" bIns="0" rtlCol="0"/>
          <a:lstStyle/>
          <a:p>
            <a:endParaRPr/>
          </a:p>
        </p:txBody>
      </p:sp>
      <p:sp>
        <p:nvSpPr>
          <p:cNvPr id="119" name="object 119"/>
          <p:cNvSpPr/>
          <p:nvPr/>
        </p:nvSpPr>
        <p:spPr>
          <a:xfrm>
            <a:off x="366555" y="2890520"/>
            <a:ext cx="194945" cy="195580"/>
          </a:xfrm>
          <a:custGeom>
            <a:avLst/>
            <a:gdLst/>
            <a:ahLst/>
            <a:cxnLst/>
            <a:rect l="l" t="t" r="r" b="b"/>
            <a:pathLst>
              <a:path w="194945" h="195580">
                <a:moveTo>
                  <a:pt x="10146" y="0"/>
                </a:moveTo>
                <a:lnTo>
                  <a:pt x="0" y="0"/>
                </a:lnTo>
                <a:lnTo>
                  <a:pt x="194784" y="195287"/>
                </a:lnTo>
                <a:lnTo>
                  <a:pt x="194784" y="185114"/>
                </a:lnTo>
                <a:lnTo>
                  <a:pt x="10146" y="0"/>
                </a:lnTo>
                <a:close/>
              </a:path>
            </a:pathLst>
          </a:custGeom>
          <a:solidFill>
            <a:srgbClr val="FFCFCF"/>
          </a:solidFill>
        </p:spPr>
        <p:txBody>
          <a:bodyPr wrap="square" lIns="0" tIns="0" rIns="0" bIns="0" rtlCol="0"/>
          <a:lstStyle/>
          <a:p>
            <a:endParaRPr/>
          </a:p>
        </p:txBody>
      </p:sp>
      <p:sp>
        <p:nvSpPr>
          <p:cNvPr id="120" name="object 120"/>
          <p:cNvSpPr/>
          <p:nvPr/>
        </p:nvSpPr>
        <p:spPr>
          <a:xfrm>
            <a:off x="356408" y="2890520"/>
            <a:ext cx="205104" cy="205740"/>
          </a:xfrm>
          <a:custGeom>
            <a:avLst/>
            <a:gdLst/>
            <a:ahLst/>
            <a:cxnLst/>
            <a:rect l="l" t="t" r="r" b="b"/>
            <a:pathLst>
              <a:path w="205104" h="205739">
                <a:moveTo>
                  <a:pt x="10146" y="0"/>
                </a:moveTo>
                <a:lnTo>
                  <a:pt x="0" y="0"/>
                </a:lnTo>
                <a:lnTo>
                  <a:pt x="204931" y="205461"/>
                </a:lnTo>
                <a:lnTo>
                  <a:pt x="204931" y="195287"/>
                </a:lnTo>
                <a:lnTo>
                  <a:pt x="10146" y="0"/>
                </a:lnTo>
                <a:close/>
              </a:path>
            </a:pathLst>
          </a:custGeom>
          <a:solidFill>
            <a:srgbClr val="FFCDCD"/>
          </a:solidFill>
        </p:spPr>
        <p:txBody>
          <a:bodyPr wrap="square" lIns="0" tIns="0" rIns="0" bIns="0" rtlCol="0"/>
          <a:lstStyle/>
          <a:p>
            <a:endParaRPr/>
          </a:p>
        </p:txBody>
      </p:sp>
      <p:sp>
        <p:nvSpPr>
          <p:cNvPr id="121" name="object 121"/>
          <p:cNvSpPr/>
          <p:nvPr/>
        </p:nvSpPr>
        <p:spPr>
          <a:xfrm>
            <a:off x="346261" y="2890520"/>
            <a:ext cx="215265" cy="215900"/>
          </a:xfrm>
          <a:custGeom>
            <a:avLst/>
            <a:gdLst/>
            <a:ahLst/>
            <a:cxnLst/>
            <a:rect l="l" t="t" r="r" b="b"/>
            <a:pathLst>
              <a:path w="215265" h="215900">
                <a:moveTo>
                  <a:pt x="10146" y="0"/>
                </a:moveTo>
                <a:lnTo>
                  <a:pt x="0" y="0"/>
                </a:lnTo>
                <a:lnTo>
                  <a:pt x="215078" y="215634"/>
                </a:lnTo>
                <a:lnTo>
                  <a:pt x="215078" y="205461"/>
                </a:lnTo>
                <a:lnTo>
                  <a:pt x="10146" y="0"/>
                </a:lnTo>
                <a:close/>
              </a:path>
            </a:pathLst>
          </a:custGeom>
          <a:solidFill>
            <a:srgbClr val="FFCACA"/>
          </a:solidFill>
        </p:spPr>
        <p:txBody>
          <a:bodyPr wrap="square" lIns="0" tIns="0" rIns="0" bIns="0" rtlCol="0"/>
          <a:lstStyle/>
          <a:p>
            <a:endParaRPr/>
          </a:p>
        </p:txBody>
      </p:sp>
      <p:sp>
        <p:nvSpPr>
          <p:cNvPr id="122" name="object 122"/>
          <p:cNvSpPr/>
          <p:nvPr/>
        </p:nvSpPr>
        <p:spPr>
          <a:xfrm>
            <a:off x="335681" y="2890520"/>
            <a:ext cx="226060" cy="227329"/>
          </a:xfrm>
          <a:custGeom>
            <a:avLst/>
            <a:gdLst/>
            <a:ahLst/>
            <a:cxnLst/>
            <a:rect l="l" t="t" r="r" b="b"/>
            <a:pathLst>
              <a:path w="226059" h="227330">
                <a:moveTo>
                  <a:pt x="10580" y="0"/>
                </a:moveTo>
                <a:lnTo>
                  <a:pt x="0" y="0"/>
                </a:lnTo>
                <a:lnTo>
                  <a:pt x="225658" y="226824"/>
                </a:lnTo>
                <a:lnTo>
                  <a:pt x="225658" y="215634"/>
                </a:lnTo>
                <a:lnTo>
                  <a:pt x="10580" y="0"/>
                </a:lnTo>
                <a:close/>
              </a:path>
            </a:pathLst>
          </a:custGeom>
          <a:solidFill>
            <a:srgbClr val="FFC7C7"/>
          </a:solidFill>
        </p:spPr>
        <p:txBody>
          <a:bodyPr wrap="square" lIns="0" tIns="0" rIns="0" bIns="0" rtlCol="0"/>
          <a:lstStyle/>
          <a:p>
            <a:endParaRPr/>
          </a:p>
        </p:txBody>
      </p:sp>
      <p:sp>
        <p:nvSpPr>
          <p:cNvPr id="123" name="object 123"/>
          <p:cNvSpPr/>
          <p:nvPr/>
        </p:nvSpPr>
        <p:spPr>
          <a:xfrm>
            <a:off x="325547" y="2890520"/>
            <a:ext cx="236220" cy="237490"/>
          </a:xfrm>
          <a:custGeom>
            <a:avLst/>
            <a:gdLst/>
            <a:ahLst/>
            <a:cxnLst/>
            <a:rect l="l" t="t" r="r" b="b"/>
            <a:pathLst>
              <a:path w="236220" h="237489">
                <a:moveTo>
                  <a:pt x="10133" y="0"/>
                </a:moveTo>
                <a:lnTo>
                  <a:pt x="0" y="0"/>
                </a:lnTo>
                <a:lnTo>
                  <a:pt x="235792" y="237010"/>
                </a:lnTo>
                <a:lnTo>
                  <a:pt x="235792" y="226824"/>
                </a:lnTo>
                <a:lnTo>
                  <a:pt x="10133" y="0"/>
                </a:lnTo>
                <a:close/>
              </a:path>
            </a:pathLst>
          </a:custGeom>
          <a:solidFill>
            <a:srgbClr val="FFC5C5"/>
          </a:solidFill>
        </p:spPr>
        <p:txBody>
          <a:bodyPr wrap="square" lIns="0" tIns="0" rIns="0" bIns="0" rtlCol="0"/>
          <a:lstStyle/>
          <a:p>
            <a:endParaRPr/>
          </a:p>
        </p:txBody>
      </p:sp>
      <p:sp>
        <p:nvSpPr>
          <p:cNvPr id="124" name="object 124"/>
          <p:cNvSpPr/>
          <p:nvPr/>
        </p:nvSpPr>
        <p:spPr>
          <a:xfrm>
            <a:off x="315413" y="2890520"/>
            <a:ext cx="246379" cy="247650"/>
          </a:xfrm>
          <a:custGeom>
            <a:avLst/>
            <a:gdLst/>
            <a:ahLst/>
            <a:cxnLst/>
            <a:rect l="l" t="t" r="r" b="b"/>
            <a:pathLst>
              <a:path w="246379" h="247650">
                <a:moveTo>
                  <a:pt x="10133" y="0"/>
                </a:moveTo>
                <a:lnTo>
                  <a:pt x="0" y="0"/>
                </a:lnTo>
                <a:lnTo>
                  <a:pt x="245926" y="247197"/>
                </a:lnTo>
                <a:lnTo>
                  <a:pt x="245926" y="237010"/>
                </a:lnTo>
                <a:lnTo>
                  <a:pt x="10133" y="0"/>
                </a:lnTo>
                <a:close/>
              </a:path>
            </a:pathLst>
          </a:custGeom>
          <a:solidFill>
            <a:srgbClr val="FFC2C2"/>
          </a:solidFill>
        </p:spPr>
        <p:txBody>
          <a:bodyPr wrap="square" lIns="0" tIns="0" rIns="0" bIns="0" rtlCol="0"/>
          <a:lstStyle/>
          <a:p>
            <a:endParaRPr/>
          </a:p>
        </p:txBody>
      </p:sp>
      <p:sp>
        <p:nvSpPr>
          <p:cNvPr id="125" name="object 125"/>
          <p:cNvSpPr/>
          <p:nvPr/>
        </p:nvSpPr>
        <p:spPr>
          <a:xfrm>
            <a:off x="305279" y="2890520"/>
            <a:ext cx="256540" cy="257810"/>
          </a:xfrm>
          <a:custGeom>
            <a:avLst/>
            <a:gdLst/>
            <a:ahLst/>
            <a:cxnLst/>
            <a:rect l="l" t="t" r="r" b="b"/>
            <a:pathLst>
              <a:path w="256540" h="257810">
                <a:moveTo>
                  <a:pt x="10133" y="0"/>
                </a:moveTo>
                <a:lnTo>
                  <a:pt x="0" y="0"/>
                </a:lnTo>
                <a:lnTo>
                  <a:pt x="256060" y="257383"/>
                </a:lnTo>
                <a:lnTo>
                  <a:pt x="256060" y="247197"/>
                </a:lnTo>
                <a:lnTo>
                  <a:pt x="10133" y="0"/>
                </a:lnTo>
                <a:close/>
              </a:path>
            </a:pathLst>
          </a:custGeom>
          <a:solidFill>
            <a:srgbClr val="FFBFBF"/>
          </a:solidFill>
        </p:spPr>
        <p:txBody>
          <a:bodyPr wrap="square" lIns="0" tIns="0" rIns="0" bIns="0" rtlCol="0"/>
          <a:lstStyle/>
          <a:p>
            <a:endParaRPr/>
          </a:p>
        </p:txBody>
      </p:sp>
      <p:sp>
        <p:nvSpPr>
          <p:cNvPr id="126" name="object 126"/>
          <p:cNvSpPr/>
          <p:nvPr/>
        </p:nvSpPr>
        <p:spPr>
          <a:xfrm>
            <a:off x="295527" y="2890520"/>
            <a:ext cx="266065" cy="266700"/>
          </a:xfrm>
          <a:custGeom>
            <a:avLst/>
            <a:gdLst/>
            <a:ahLst/>
            <a:cxnLst/>
            <a:rect l="l" t="t" r="r" b="b"/>
            <a:pathLst>
              <a:path w="266065" h="266700">
                <a:moveTo>
                  <a:pt x="9752" y="0"/>
                </a:moveTo>
                <a:lnTo>
                  <a:pt x="0" y="0"/>
                </a:lnTo>
                <a:lnTo>
                  <a:pt x="265812" y="266499"/>
                </a:lnTo>
                <a:lnTo>
                  <a:pt x="265812" y="257383"/>
                </a:lnTo>
                <a:lnTo>
                  <a:pt x="9752" y="0"/>
                </a:lnTo>
                <a:close/>
              </a:path>
            </a:pathLst>
          </a:custGeom>
          <a:solidFill>
            <a:srgbClr val="FFBDBD"/>
          </a:solidFill>
        </p:spPr>
        <p:txBody>
          <a:bodyPr wrap="square" lIns="0" tIns="0" rIns="0" bIns="0" rtlCol="0"/>
          <a:lstStyle/>
          <a:p>
            <a:endParaRPr/>
          </a:p>
        </p:txBody>
      </p:sp>
      <p:sp>
        <p:nvSpPr>
          <p:cNvPr id="127" name="object 127"/>
          <p:cNvSpPr/>
          <p:nvPr/>
        </p:nvSpPr>
        <p:spPr>
          <a:xfrm>
            <a:off x="285012" y="2890520"/>
            <a:ext cx="276860" cy="278130"/>
          </a:xfrm>
          <a:custGeom>
            <a:avLst/>
            <a:gdLst/>
            <a:ahLst/>
            <a:cxnLst/>
            <a:rect l="l" t="t" r="r" b="b"/>
            <a:pathLst>
              <a:path w="276859" h="278130">
                <a:moveTo>
                  <a:pt x="10514" y="0"/>
                </a:moveTo>
                <a:lnTo>
                  <a:pt x="0" y="0"/>
                </a:lnTo>
                <a:lnTo>
                  <a:pt x="276327" y="277755"/>
                </a:lnTo>
                <a:lnTo>
                  <a:pt x="276327" y="266499"/>
                </a:lnTo>
                <a:lnTo>
                  <a:pt x="10514" y="0"/>
                </a:lnTo>
                <a:close/>
              </a:path>
            </a:pathLst>
          </a:custGeom>
          <a:solidFill>
            <a:srgbClr val="FFBABA"/>
          </a:solidFill>
        </p:spPr>
        <p:txBody>
          <a:bodyPr wrap="square" lIns="0" tIns="0" rIns="0" bIns="0" rtlCol="0"/>
          <a:lstStyle/>
          <a:p>
            <a:endParaRPr/>
          </a:p>
        </p:txBody>
      </p:sp>
      <p:sp>
        <p:nvSpPr>
          <p:cNvPr id="128" name="object 128"/>
          <p:cNvSpPr/>
          <p:nvPr/>
        </p:nvSpPr>
        <p:spPr>
          <a:xfrm>
            <a:off x="274878" y="2890520"/>
            <a:ext cx="287020" cy="288290"/>
          </a:xfrm>
          <a:custGeom>
            <a:avLst/>
            <a:gdLst/>
            <a:ahLst/>
            <a:cxnLst/>
            <a:rect l="l" t="t" r="r" b="b"/>
            <a:pathLst>
              <a:path w="287020" h="288289">
                <a:moveTo>
                  <a:pt x="10133" y="0"/>
                </a:moveTo>
                <a:lnTo>
                  <a:pt x="0" y="0"/>
                </a:lnTo>
                <a:lnTo>
                  <a:pt x="286461" y="287942"/>
                </a:lnTo>
                <a:lnTo>
                  <a:pt x="286461" y="277755"/>
                </a:lnTo>
                <a:lnTo>
                  <a:pt x="10133" y="0"/>
                </a:lnTo>
                <a:close/>
              </a:path>
            </a:pathLst>
          </a:custGeom>
          <a:solidFill>
            <a:srgbClr val="FFB8B8"/>
          </a:solidFill>
        </p:spPr>
        <p:txBody>
          <a:bodyPr wrap="square" lIns="0" tIns="0" rIns="0" bIns="0" rtlCol="0"/>
          <a:lstStyle/>
          <a:p>
            <a:endParaRPr/>
          </a:p>
        </p:txBody>
      </p:sp>
      <p:sp>
        <p:nvSpPr>
          <p:cNvPr id="129" name="object 129"/>
          <p:cNvSpPr/>
          <p:nvPr/>
        </p:nvSpPr>
        <p:spPr>
          <a:xfrm>
            <a:off x="264744" y="2890520"/>
            <a:ext cx="297180" cy="298450"/>
          </a:xfrm>
          <a:custGeom>
            <a:avLst/>
            <a:gdLst/>
            <a:ahLst/>
            <a:cxnLst/>
            <a:rect l="l" t="t" r="r" b="b"/>
            <a:pathLst>
              <a:path w="297180" h="298450">
                <a:moveTo>
                  <a:pt x="10133" y="0"/>
                </a:moveTo>
                <a:lnTo>
                  <a:pt x="0" y="0"/>
                </a:lnTo>
                <a:lnTo>
                  <a:pt x="296595" y="298128"/>
                </a:lnTo>
                <a:lnTo>
                  <a:pt x="296595" y="287942"/>
                </a:lnTo>
                <a:lnTo>
                  <a:pt x="10133" y="0"/>
                </a:lnTo>
                <a:close/>
              </a:path>
            </a:pathLst>
          </a:custGeom>
          <a:solidFill>
            <a:srgbClr val="FFB5B5"/>
          </a:solidFill>
        </p:spPr>
        <p:txBody>
          <a:bodyPr wrap="square" lIns="0" tIns="0" rIns="0" bIns="0" rtlCol="0"/>
          <a:lstStyle/>
          <a:p>
            <a:endParaRPr/>
          </a:p>
        </p:txBody>
      </p:sp>
      <p:sp>
        <p:nvSpPr>
          <p:cNvPr id="130" name="object 130"/>
          <p:cNvSpPr/>
          <p:nvPr/>
        </p:nvSpPr>
        <p:spPr>
          <a:xfrm>
            <a:off x="254610" y="2890520"/>
            <a:ext cx="307340" cy="308610"/>
          </a:xfrm>
          <a:custGeom>
            <a:avLst/>
            <a:gdLst/>
            <a:ahLst/>
            <a:cxnLst/>
            <a:rect l="l" t="t" r="r" b="b"/>
            <a:pathLst>
              <a:path w="307340" h="308610">
                <a:moveTo>
                  <a:pt x="10133" y="0"/>
                </a:moveTo>
                <a:lnTo>
                  <a:pt x="0" y="0"/>
                </a:lnTo>
                <a:lnTo>
                  <a:pt x="306729" y="308314"/>
                </a:lnTo>
                <a:lnTo>
                  <a:pt x="306729" y="298128"/>
                </a:lnTo>
                <a:lnTo>
                  <a:pt x="10133" y="0"/>
                </a:lnTo>
                <a:close/>
              </a:path>
            </a:pathLst>
          </a:custGeom>
          <a:solidFill>
            <a:srgbClr val="FFB2B2"/>
          </a:solidFill>
        </p:spPr>
        <p:txBody>
          <a:bodyPr wrap="square" lIns="0" tIns="0" rIns="0" bIns="0" rtlCol="0"/>
          <a:lstStyle/>
          <a:p>
            <a:endParaRPr/>
          </a:p>
        </p:txBody>
      </p:sp>
      <p:sp>
        <p:nvSpPr>
          <p:cNvPr id="131" name="object 131"/>
          <p:cNvSpPr/>
          <p:nvPr/>
        </p:nvSpPr>
        <p:spPr>
          <a:xfrm>
            <a:off x="244476" y="2890520"/>
            <a:ext cx="316865" cy="318770"/>
          </a:xfrm>
          <a:custGeom>
            <a:avLst/>
            <a:gdLst/>
            <a:ahLst/>
            <a:cxnLst/>
            <a:rect l="l" t="t" r="r" b="b"/>
            <a:pathLst>
              <a:path w="316865" h="318769">
                <a:moveTo>
                  <a:pt x="10133" y="0"/>
                </a:moveTo>
                <a:lnTo>
                  <a:pt x="0" y="0"/>
                </a:lnTo>
                <a:lnTo>
                  <a:pt x="316863" y="318500"/>
                </a:lnTo>
                <a:lnTo>
                  <a:pt x="316863" y="308314"/>
                </a:lnTo>
                <a:lnTo>
                  <a:pt x="10133" y="0"/>
                </a:lnTo>
                <a:close/>
              </a:path>
            </a:pathLst>
          </a:custGeom>
          <a:solidFill>
            <a:srgbClr val="FFB0B0"/>
          </a:solidFill>
        </p:spPr>
        <p:txBody>
          <a:bodyPr wrap="square" lIns="0" tIns="0" rIns="0" bIns="0" rtlCol="0"/>
          <a:lstStyle/>
          <a:p>
            <a:endParaRPr/>
          </a:p>
        </p:txBody>
      </p:sp>
      <p:sp>
        <p:nvSpPr>
          <p:cNvPr id="132" name="object 132"/>
          <p:cNvSpPr/>
          <p:nvPr/>
        </p:nvSpPr>
        <p:spPr>
          <a:xfrm>
            <a:off x="233077" y="2890520"/>
            <a:ext cx="328295" cy="330200"/>
          </a:xfrm>
          <a:custGeom>
            <a:avLst/>
            <a:gdLst/>
            <a:ahLst/>
            <a:cxnLst/>
            <a:rect l="l" t="t" r="r" b="b"/>
            <a:pathLst>
              <a:path w="328295" h="330200">
                <a:moveTo>
                  <a:pt x="11398" y="0"/>
                </a:moveTo>
                <a:lnTo>
                  <a:pt x="0" y="0"/>
                </a:lnTo>
                <a:lnTo>
                  <a:pt x="328262" y="329963"/>
                </a:lnTo>
                <a:lnTo>
                  <a:pt x="328262" y="318500"/>
                </a:lnTo>
                <a:lnTo>
                  <a:pt x="11398" y="0"/>
                </a:lnTo>
                <a:close/>
              </a:path>
            </a:pathLst>
          </a:custGeom>
          <a:solidFill>
            <a:srgbClr val="FFADAD"/>
          </a:solidFill>
        </p:spPr>
        <p:txBody>
          <a:bodyPr wrap="square" lIns="0" tIns="0" rIns="0" bIns="0" rtlCol="0"/>
          <a:lstStyle/>
          <a:p>
            <a:endParaRPr/>
          </a:p>
        </p:txBody>
      </p:sp>
      <p:sp>
        <p:nvSpPr>
          <p:cNvPr id="133" name="object 133"/>
          <p:cNvSpPr/>
          <p:nvPr/>
        </p:nvSpPr>
        <p:spPr>
          <a:xfrm>
            <a:off x="223229" y="2890520"/>
            <a:ext cx="338455" cy="339090"/>
          </a:xfrm>
          <a:custGeom>
            <a:avLst/>
            <a:gdLst/>
            <a:ahLst/>
            <a:cxnLst/>
            <a:rect l="l" t="t" r="r" b="b"/>
            <a:pathLst>
              <a:path w="338455" h="339089">
                <a:moveTo>
                  <a:pt x="9848" y="0"/>
                </a:moveTo>
                <a:lnTo>
                  <a:pt x="0" y="0"/>
                </a:lnTo>
                <a:lnTo>
                  <a:pt x="338110" y="338981"/>
                </a:lnTo>
                <a:lnTo>
                  <a:pt x="338110" y="329963"/>
                </a:lnTo>
                <a:lnTo>
                  <a:pt x="9848" y="0"/>
                </a:lnTo>
                <a:close/>
              </a:path>
            </a:pathLst>
          </a:custGeom>
          <a:solidFill>
            <a:srgbClr val="FFAAAA"/>
          </a:solidFill>
        </p:spPr>
        <p:txBody>
          <a:bodyPr wrap="square" lIns="0" tIns="0" rIns="0" bIns="0" rtlCol="0"/>
          <a:lstStyle/>
          <a:p>
            <a:endParaRPr/>
          </a:p>
        </p:txBody>
      </p:sp>
      <p:sp>
        <p:nvSpPr>
          <p:cNvPr id="134" name="object 134"/>
          <p:cNvSpPr/>
          <p:nvPr/>
        </p:nvSpPr>
        <p:spPr>
          <a:xfrm>
            <a:off x="213082" y="2890520"/>
            <a:ext cx="348615" cy="349250"/>
          </a:xfrm>
          <a:custGeom>
            <a:avLst/>
            <a:gdLst/>
            <a:ahLst/>
            <a:cxnLst/>
            <a:rect l="l" t="t" r="r" b="b"/>
            <a:pathLst>
              <a:path w="348615" h="349250">
                <a:moveTo>
                  <a:pt x="10146" y="0"/>
                </a:moveTo>
                <a:lnTo>
                  <a:pt x="0" y="0"/>
                </a:lnTo>
                <a:lnTo>
                  <a:pt x="348257" y="349155"/>
                </a:lnTo>
                <a:lnTo>
                  <a:pt x="348257" y="338981"/>
                </a:lnTo>
                <a:lnTo>
                  <a:pt x="10146" y="0"/>
                </a:lnTo>
                <a:close/>
              </a:path>
            </a:pathLst>
          </a:custGeom>
          <a:solidFill>
            <a:srgbClr val="FFA8A8"/>
          </a:solidFill>
        </p:spPr>
        <p:txBody>
          <a:bodyPr wrap="square" lIns="0" tIns="0" rIns="0" bIns="0" rtlCol="0"/>
          <a:lstStyle/>
          <a:p>
            <a:endParaRPr/>
          </a:p>
        </p:txBody>
      </p:sp>
      <p:sp>
        <p:nvSpPr>
          <p:cNvPr id="135" name="object 135"/>
          <p:cNvSpPr/>
          <p:nvPr/>
        </p:nvSpPr>
        <p:spPr>
          <a:xfrm>
            <a:off x="202935" y="2890520"/>
            <a:ext cx="358775" cy="359410"/>
          </a:xfrm>
          <a:custGeom>
            <a:avLst/>
            <a:gdLst/>
            <a:ahLst/>
            <a:cxnLst/>
            <a:rect l="l" t="t" r="r" b="b"/>
            <a:pathLst>
              <a:path w="358775" h="359410">
                <a:moveTo>
                  <a:pt x="10146" y="0"/>
                </a:moveTo>
                <a:lnTo>
                  <a:pt x="0" y="0"/>
                </a:lnTo>
                <a:lnTo>
                  <a:pt x="358404" y="359328"/>
                </a:lnTo>
                <a:lnTo>
                  <a:pt x="358404" y="349155"/>
                </a:lnTo>
                <a:lnTo>
                  <a:pt x="10146" y="0"/>
                </a:lnTo>
                <a:close/>
              </a:path>
            </a:pathLst>
          </a:custGeom>
          <a:solidFill>
            <a:srgbClr val="FFA5A5"/>
          </a:solidFill>
        </p:spPr>
        <p:txBody>
          <a:bodyPr wrap="square" lIns="0" tIns="0" rIns="0" bIns="0" rtlCol="0"/>
          <a:lstStyle/>
          <a:p>
            <a:endParaRPr/>
          </a:p>
        </p:txBody>
      </p:sp>
      <p:sp>
        <p:nvSpPr>
          <p:cNvPr id="136" name="object 136"/>
          <p:cNvSpPr/>
          <p:nvPr/>
        </p:nvSpPr>
        <p:spPr>
          <a:xfrm>
            <a:off x="192788" y="2890520"/>
            <a:ext cx="368935" cy="369570"/>
          </a:xfrm>
          <a:custGeom>
            <a:avLst/>
            <a:gdLst/>
            <a:ahLst/>
            <a:cxnLst/>
            <a:rect l="l" t="t" r="r" b="b"/>
            <a:pathLst>
              <a:path w="368934" h="369570">
                <a:moveTo>
                  <a:pt x="10146" y="0"/>
                </a:moveTo>
                <a:lnTo>
                  <a:pt x="0" y="0"/>
                </a:lnTo>
                <a:lnTo>
                  <a:pt x="368551" y="369501"/>
                </a:lnTo>
                <a:lnTo>
                  <a:pt x="368551" y="359328"/>
                </a:lnTo>
                <a:lnTo>
                  <a:pt x="10146" y="0"/>
                </a:lnTo>
                <a:close/>
              </a:path>
            </a:pathLst>
          </a:custGeom>
          <a:solidFill>
            <a:srgbClr val="FFA2A2"/>
          </a:solidFill>
        </p:spPr>
        <p:txBody>
          <a:bodyPr wrap="square" lIns="0" tIns="0" rIns="0" bIns="0" rtlCol="0"/>
          <a:lstStyle/>
          <a:p>
            <a:endParaRPr/>
          </a:p>
        </p:txBody>
      </p:sp>
      <p:sp>
        <p:nvSpPr>
          <p:cNvPr id="137" name="object 137"/>
          <p:cNvSpPr/>
          <p:nvPr/>
        </p:nvSpPr>
        <p:spPr>
          <a:xfrm>
            <a:off x="182641" y="2890520"/>
            <a:ext cx="379095" cy="379730"/>
          </a:xfrm>
          <a:custGeom>
            <a:avLst/>
            <a:gdLst/>
            <a:ahLst/>
            <a:cxnLst/>
            <a:rect l="l" t="t" r="r" b="b"/>
            <a:pathLst>
              <a:path w="379095" h="379729">
                <a:moveTo>
                  <a:pt x="10146" y="0"/>
                </a:moveTo>
                <a:lnTo>
                  <a:pt x="0" y="0"/>
                </a:lnTo>
                <a:lnTo>
                  <a:pt x="378698" y="379674"/>
                </a:lnTo>
                <a:lnTo>
                  <a:pt x="378698" y="369501"/>
                </a:lnTo>
                <a:lnTo>
                  <a:pt x="10146" y="0"/>
                </a:lnTo>
                <a:close/>
              </a:path>
            </a:pathLst>
          </a:custGeom>
          <a:solidFill>
            <a:srgbClr val="FFA0A0"/>
          </a:solidFill>
        </p:spPr>
        <p:txBody>
          <a:bodyPr wrap="square" lIns="0" tIns="0" rIns="0" bIns="0" rtlCol="0"/>
          <a:lstStyle/>
          <a:p>
            <a:endParaRPr/>
          </a:p>
        </p:txBody>
      </p:sp>
      <p:sp>
        <p:nvSpPr>
          <p:cNvPr id="138" name="object 138"/>
          <p:cNvSpPr/>
          <p:nvPr/>
        </p:nvSpPr>
        <p:spPr>
          <a:xfrm>
            <a:off x="171227" y="2890520"/>
            <a:ext cx="390525" cy="391160"/>
          </a:xfrm>
          <a:custGeom>
            <a:avLst/>
            <a:gdLst/>
            <a:ahLst/>
            <a:cxnLst/>
            <a:rect l="l" t="t" r="r" b="b"/>
            <a:pathLst>
              <a:path w="390525" h="391160">
                <a:moveTo>
                  <a:pt x="11414" y="0"/>
                </a:moveTo>
                <a:lnTo>
                  <a:pt x="0" y="0"/>
                </a:lnTo>
                <a:lnTo>
                  <a:pt x="390112" y="391120"/>
                </a:lnTo>
                <a:lnTo>
                  <a:pt x="390112" y="379674"/>
                </a:lnTo>
                <a:lnTo>
                  <a:pt x="11414" y="0"/>
                </a:lnTo>
                <a:close/>
              </a:path>
            </a:pathLst>
          </a:custGeom>
          <a:solidFill>
            <a:srgbClr val="FF9D9D"/>
          </a:solidFill>
        </p:spPr>
        <p:txBody>
          <a:bodyPr wrap="square" lIns="0" tIns="0" rIns="0" bIns="0" rtlCol="0"/>
          <a:lstStyle/>
          <a:p>
            <a:endParaRPr/>
          </a:p>
        </p:txBody>
      </p:sp>
      <p:sp>
        <p:nvSpPr>
          <p:cNvPr id="139" name="object 139"/>
          <p:cNvSpPr/>
          <p:nvPr/>
        </p:nvSpPr>
        <p:spPr>
          <a:xfrm>
            <a:off x="161080" y="2890520"/>
            <a:ext cx="400685" cy="401320"/>
          </a:xfrm>
          <a:custGeom>
            <a:avLst/>
            <a:gdLst/>
            <a:ahLst/>
            <a:cxnLst/>
            <a:rect l="l" t="t" r="r" b="b"/>
            <a:pathLst>
              <a:path w="400684" h="401320">
                <a:moveTo>
                  <a:pt x="10146" y="0"/>
                </a:moveTo>
                <a:lnTo>
                  <a:pt x="0" y="0"/>
                </a:lnTo>
                <a:lnTo>
                  <a:pt x="400259" y="401293"/>
                </a:lnTo>
                <a:lnTo>
                  <a:pt x="400259" y="391120"/>
                </a:lnTo>
                <a:lnTo>
                  <a:pt x="10146" y="0"/>
                </a:lnTo>
                <a:close/>
              </a:path>
            </a:pathLst>
          </a:custGeom>
          <a:solidFill>
            <a:srgbClr val="FF9B9B"/>
          </a:solidFill>
        </p:spPr>
        <p:txBody>
          <a:bodyPr wrap="square" lIns="0" tIns="0" rIns="0" bIns="0" rtlCol="0"/>
          <a:lstStyle/>
          <a:p>
            <a:endParaRPr/>
          </a:p>
        </p:txBody>
      </p:sp>
      <p:sp>
        <p:nvSpPr>
          <p:cNvPr id="140" name="object 140"/>
          <p:cNvSpPr/>
          <p:nvPr/>
        </p:nvSpPr>
        <p:spPr>
          <a:xfrm>
            <a:off x="150933" y="2890520"/>
            <a:ext cx="410845" cy="411480"/>
          </a:xfrm>
          <a:custGeom>
            <a:avLst/>
            <a:gdLst/>
            <a:ahLst/>
            <a:cxnLst/>
            <a:rect l="l" t="t" r="r" b="b"/>
            <a:pathLst>
              <a:path w="410845" h="411479">
                <a:moveTo>
                  <a:pt x="10146" y="0"/>
                </a:moveTo>
                <a:lnTo>
                  <a:pt x="0" y="0"/>
                </a:lnTo>
                <a:lnTo>
                  <a:pt x="410406" y="411466"/>
                </a:lnTo>
                <a:lnTo>
                  <a:pt x="410406" y="401293"/>
                </a:lnTo>
                <a:lnTo>
                  <a:pt x="10146" y="0"/>
                </a:lnTo>
                <a:close/>
              </a:path>
            </a:pathLst>
          </a:custGeom>
          <a:solidFill>
            <a:srgbClr val="FF9999"/>
          </a:solidFill>
        </p:spPr>
        <p:txBody>
          <a:bodyPr wrap="square" lIns="0" tIns="0" rIns="0" bIns="0" rtlCol="0"/>
          <a:lstStyle/>
          <a:p>
            <a:endParaRPr/>
          </a:p>
        </p:txBody>
      </p:sp>
      <p:sp>
        <p:nvSpPr>
          <p:cNvPr id="141" name="object 141"/>
          <p:cNvSpPr/>
          <p:nvPr/>
        </p:nvSpPr>
        <p:spPr>
          <a:xfrm>
            <a:off x="140786" y="2890520"/>
            <a:ext cx="421005" cy="421640"/>
          </a:xfrm>
          <a:custGeom>
            <a:avLst/>
            <a:gdLst/>
            <a:ahLst/>
            <a:cxnLst/>
            <a:rect l="l" t="t" r="r" b="b"/>
            <a:pathLst>
              <a:path w="421005" h="421639">
                <a:moveTo>
                  <a:pt x="10146" y="0"/>
                </a:moveTo>
                <a:lnTo>
                  <a:pt x="0" y="0"/>
                </a:lnTo>
                <a:lnTo>
                  <a:pt x="420553" y="421640"/>
                </a:lnTo>
                <a:lnTo>
                  <a:pt x="420553" y="411466"/>
                </a:lnTo>
                <a:lnTo>
                  <a:pt x="10146" y="0"/>
                </a:lnTo>
                <a:close/>
              </a:path>
            </a:pathLst>
          </a:custGeom>
          <a:solidFill>
            <a:srgbClr val="FF9595"/>
          </a:solidFill>
        </p:spPr>
        <p:txBody>
          <a:bodyPr wrap="square" lIns="0" tIns="0" rIns="0" bIns="0" rtlCol="0"/>
          <a:lstStyle/>
          <a:p>
            <a:endParaRPr/>
          </a:p>
        </p:txBody>
      </p:sp>
      <p:sp>
        <p:nvSpPr>
          <p:cNvPr id="142" name="object 142"/>
          <p:cNvSpPr/>
          <p:nvPr/>
        </p:nvSpPr>
        <p:spPr>
          <a:xfrm>
            <a:off x="130639" y="2890520"/>
            <a:ext cx="431165" cy="422909"/>
          </a:xfrm>
          <a:custGeom>
            <a:avLst/>
            <a:gdLst/>
            <a:ahLst/>
            <a:cxnLst/>
            <a:rect l="l" t="t" r="r" b="b"/>
            <a:pathLst>
              <a:path w="431165" h="422910">
                <a:moveTo>
                  <a:pt x="10146" y="0"/>
                </a:moveTo>
                <a:lnTo>
                  <a:pt x="0" y="0"/>
                </a:lnTo>
                <a:lnTo>
                  <a:pt x="421820" y="422910"/>
                </a:lnTo>
                <a:lnTo>
                  <a:pt x="429430" y="422910"/>
                </a:lnTo>
                <a:lnTo>
                  <a:pt x="430700" y="421640"/>
                </a:lnTo>
                <a:lnTo>
                  <a:pt x="10146" y="0"/>
                </a:lnTo>
                <a:close/>
              </a:path>
            </a:pathLst>
          </a:custGeom>
          <a:solidFill>
            <a:srgbClr val="FF9393"/>
          </a:solidFill>
        </p:spPr>
        <p:txBody>
          <a:bodyPr wrap="square" lIns="0" tIns="0" rIns="0" bIns="0" rtlCol="0"/>
          <a:lstStyle/>
          <a:p>
            <a:endParaRPr/>
          </a:p>
        </p:txBody>
      </p:sp>
      <p:sp>
        <p:nvSpPr>
          <p:cNvPr id="143" name="object 143"/>
          <p:cNvSpPr/>
          <p:nvPr/>
        </p:nvSpPr>
        <p:spPr>
          <a:xfrm>
            <a:off x="12049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9090"/>
          </a:solidFill>
        </p:spPr>
        <p:txBody>
          <a:bodyPr wrap="square" lIns="0" tIns="0" rIns="0" bIns="0" rtlCol="0"/>
          <a:lstStyle/>
          <a:p>
            <a:endParaRPr/>
          </a:p>
        </p:txBody>
      </p:sp>
      <p:sp>
        <p:nvSpPr>
          <p:cNvPr id="144" name="object 144"/>
          <p:cNvSpPr/>
          <p:nvPr/>
        </p:nvSpPr>
        <p:spPr>
          <a:xfrm>
            <a:off x="110345"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D8D"/>
          </a:solidFill>
        </p:spPr>
        <p:txBody>
          <a:bodyPr wrap="square" lIns="0" tIns="0" rIns="0" bIns="0" rtlCol="0"/>
          <a:lstStyle/>
          <a:p>
            <a:endParaRPr/>
          </a:p>
        </p:txBody>
      </p:sp>
      <p:sp>
        <p:nvSpPr>
          <p:cNvPr id="145" name="object 145"/>
          <p:cNvSpPr/>
          <p:nvPr/>
        </p:nvSpPr>
        <p:spPr>
          <a:xfrm>
            <a:off x="100199"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B8B"/>
          </a:solidFill>
        </p:spPr>
        <p:txBody>
          <a:bodyPr wrap="square" lIns="0" tIns="0" rIns="0" bIns="0" rtlCol="0"/>
          <a:lstStyle/>
          <a:p>
            <a:endParaRPr/>
          </a:p>
        </p:txBody>
      </p:sp>
      <p:sp>
        <p:nvSpPr>
          <p:cNvPr id="146" name="object 146"/>
          <p:cNvSpPr/>
          <p:nvPr/>
        </p:nvSpPr>
        <p:spPr>
          <a:xfrm>
            <a:off x="9005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888"/>
          </a:solidFill>
        </p:spPr>
        <p:txBody>
          <a:bodyPr wrap="square" lIns="0" tIns="0" rIns="0" bIns="0" rtlCol="0"/>
          <a:lstStyle/>
          <a:p>
            <a:endParaRPr/>
          </a:p>
        </p:txBody>
      </p:sp>
      <p:sp>
        <p:nvSpPr>
          <p:cNvPr id="147" name="object 147"/>
          <p:cNvSpPr/>
          <p:nvPr/>
        </p:nvSpPr>
        <p:spPr>
          <a:xfrm>
            <a:off x="79801" y="2890520"/>
            <a:ext cx="432434" cy="422909"/>
          </a:xfrm>
          <a:custGeom>
            <a:avLst/>
            <a:gdLst/>
            <a:ahLst/>
            <a:cxnLst/>
            <a:rect l="l" t="t" r="r" b="b"/>
            <a:pathLst>
              <a:path w="432434" h="422910">
                <a:moveTo>
                  <a:pt x="10251" y="0"/>
                </a:moveTo>
                <a:lnTo>
                  <a:pt x="0" y="0"/>
                </a:lnTo>
                <a:lnTo>
                  <a:pt x="420735" y="422910"/>
                </a:lnTo>
                <a:lnTo>
                  <a:pt x="432071" y="422910"/>
                </a:lnTo>
                <a:lnTo>
                  <a:pt x="10251" y="0"/>
                </a:lnTo>
                <a:close/>
              </a:path>
            </a:pathLst>
          </a:custGeom>
          <a:solidFill>
            <a:srgbClr val="FF8686"/>
          </a:solidFill>
        </p:spPr>
        <p:txBody>
          <a:bodyPr wrap="square" lIns="0" tIns="0" rIns="0" bIns="0" rtlCol="0"/>
          <a:lstStyle/>
          <a:p>
            <a:endParaRPr/>
          </a:p>
        </p:txBody>
      </p:sp>
      <p:sp>
        <p:nvSpPr>
          <p:cNvPr id="148" name="object 148"/>
          <p:cNvSpPr/>
          <p:nvPr/>
        </p:nvSpPr>
        <p:spPr>
          <a:xfrm>
            <a:off x="69667" y="2890520"/>
            <a:ext cx="431165" cy="422909"/>
          </a:xfrm>
          <a:custGeom>
            <a:avLst/>
            <a:gdLst/>
            <a:ahLst/>
            <a:cxnLst/>
            <a:rect l="l" t="t" r="r" b="b"/>
            <a:pathLst>
              <a:path w="431165" h="422910">
                <a:moveTo>
                  <a:pt x="10133" y="0"/>
                </a:moveTo>
                <a:lnTo>
                  <a:pt x="0" y="0"/>
                </a:lnTo>
                <a:lnTo>
                  <a:pt x="420735" y="422910"/>
                </a:lnTo>
                <a:lnTo>
                  <a:pt x="430869" y="422910"/>
                </a:lnTo>
                <a:lnTo>
                  <a:pt x="10133" y="0"/>
                </a:lnTo>
                <a:close/>
              </a:path>
            </a:pathLst>
          </a:custGeom>
          <a:solidFill>
            <a:srgbClr val="FF8383"/>
          </a:solidFill>
        </p:spPr>
        <p:txBody>
          <a:bodyPr wrap="square" lIns="0" tIns="0" rIns="0" bIns="0" rtlCol="0"/>
          <a:lstStyle/>
          <a:p>
            <a:endParaRPr/>
          </a:p>
        </p:txBody>
      </p:sp>
      <p:sp>
        <p:nvSpPr>
          <p:cNvPr id="149" name="object 149"/>
          <p:cNvSpPr/>
          <p:nvPr/>
        </p:nvSpPr>
        <p:spPr>
          <a:xfrm>
            <a:off x="59611" y="2890520"/>
            <a:ext cx="431165" cy="422909"/>
          </a:xfrm>
          <a:custGeom>
            <a:avLst/>
            <a:gdLst/>
            <a:ahLst/>
            <a:cxnLst/>
            <a:rect l="l" t="t" r="r" b="b"/>
            <a:pathLst>
              <a:path w="431165" h="422910">
                <a:moveTo>
                  <a:pt x="10055" y="0"/>
                </a:moveTo>
                <a:lnTo>
                  <a:pt x="0" y="0"/>
                </a:lnTo>
                <a:lnTo>
                  <a:pt x="421820" y="422910"/>
                </a:lnTo>
                <a:lnTo>
                  <a:pt x="430791" y="422910"/>
                </a:lnTo>
                <a:lnTo>
                  <a:pt x="10055" y="0"/>
                </a:lnTo>
                <a:close/>
              </a:path>
            </a:pathLst>
          </a:custGeom>
          <a:solidFill>
            <a:srgbClr val="FF8080"/>
          </a:solidFill>
        </p:spPr>
        <p:txBody>
          <a:bodyPr wrap="square" lIns="0" tIns="0" rIns="0" bIns="0" rtlCol="0"/>
          <a:lstStyle/>
          <a:p>
            <a:endParaRPr/>
          </a:p>
        </p:txBody>
      </p:sp>
      <p:sp>
        <p:nvSpPr>
          <p:cNvPr id="150" name="object 150"/>
          <p:cNvSpPr/>
          <p:nvPr/>
        </p:nvSpPr>
        <p:spPr>
          <a:xfrm>
            <a:off x="48194" y="2890520"/>
            <a:ext cx="433705" cy="422909"/>
          </a:xfrm>
          <a:custGeom>
            <a:avLst/>
            <a:gdLst/>
            <a:ahLst/>
            <a:cxnLst/>
            <a:rect l="l" t="t" r="r" b="b"/>
            <a:pathLst>
              <a:path w="433705" h="422910">
                <a:moveTo>
                  <a:pt x="11416" y="0"/>
                </a:moveTo>
                <a:lnTo>
                  <a:pt x="0" y="0"/>
                </a:lnTo>
                <a:lnTo>
                  <a:pt x="421822" y="422910"/>
                </a:lnTo>
                <a:lnTo>
                  <a:pt x="433236" y="422910"/>
                </a:lnTo>
                <a:lnTo>
                  <a:pt x="11416" y="0"/>
                </a:lnTo>
                <a:close/>
              </a:path>
            </a:pathLst>
          </a:custGeom>
          <a:solidFill>
            <a:srgbClr val="FF7E7E"/>
          </a:solidFill>
        </p:spPr>
        <p:txBody>
          <a:bodyPr wrap="square" lIns="0" tIns="0" rIns="0" bIns="0" rtlCol="0"/>
          <a:lstStyle/>
          <a:p>
            <a:endParaRPr/>
          </a:p>
        </p:txBody>
      </p:sp>
      <p:sp>
        <p:nvSpPr>
          <p:cNvPr id="151" name="object 151"/>
          <p:cNvSpPr/>
          <p:nvPr/>
        </p:nvSpPr>
        <p:spPr>
          <a:xfrm>
            <a:off x="38047"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B7B"/>
          </a:solidFill>
        </p:spPr>
        <p:txBody>
          <a:bodyPr wrap="square" lIns="0" tIns="0" rIns="0" bIns="0" rtlCol="0"/>
          <a:lstStyle/>
          <a:p>
            <a:endParaRPr/>
          </a:p>
        </p:txBody>
      </p:sp>
      <p:sp>
        <p:nvSpPr>
          <p:cNvPr id="152" name="object 152"/>
          <p:cNvSpPr/>
          <p:nvPr/>
        </p:nvSpPr>
        <p:spPr>
          <a:xfrm>
            <a:off x="27900"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878"/>
          </a:solidFill>
        </p:spPr>
        <p:txBody>
          <a:bodyPr wrap="square" lIns="0" tIns="0" rIns="0" bIns="0" rtlCol="0"/>
          <a:lstStyle/>
          <a:p>
            <a:endParaRPr/>
          </a:p>
        </p:txBody>
      </p:sp>
      <p:sp>
        <p:nvSpPr>
          <p:cNvPr id="153" name="object 153"/>
          <p:cNvSpPr/>
          <p:nvPr/>
        </p:nvSpPr>
        <p:spPr>
          <a:xfrm>
            <a:off x="18997" y="2890520"/>
            <a:ext cx="431165" cy="422909"/>
          </a:xfrm>
          <a:custGeom>
            <a:avLst/>
            <a:gdLst/>
            <a:ahLst/>
            <a:cxnLst/>
            <a:rect l="l" t="t" r="r" b="b"/>
            <a:pathLst>
              <a:path w="431165" h="422910">
                <a:moveTo>
                  <a:pt x="8903" y="0"/>
                </a:moveTo>
                <a:lnTo>
                  <a:pt x="0" y="0"/>
                </a:lnTo>
                <a:lnTo>
                  <a:pt x="420735" y="422910"/>
                </a:lnTo>
                <a:lnTo>
                  <a:pt x="430725" y="422910"/>
                </a:lnTo>
                <a:lnTo>
                  <a:pt x="8903" y="0"/>
                </a:lnTo>
                <a:close/>
              </a:path>
            </a:pathLst>
          </a:custGeom>
          <a:solidFill>
            <a:srgbClr val="FF7676"/>
          </a:solidFill>
        </p:spPr>
        <p:txBody>
          <a:bodyPr wrap="square" lIns="0" tIns="0" rIns="0" bIns="0" rtlCol="0"/>
          <a:lstStyle/>
          <a:p>
            <a:endParaRPr/>
          </a:p>
        </p:txBody>
      </p:sp>
      <p:sp>
        <p:nvSpPr>
          <p:cNvPr id="154" name="object 154"/>
          <p:cNvSpPr/>
          <p:nvPr/>
        </p:nvSpPr>
        <p:spPr>
          <a:xfrm>
            <a:off x="7593" y="2890520"/>
            <a:ext cx="432434" cy="422909"/>
          </a:xfrm>
          <a:custGeom>
            <a:avLst/>
            <a:gdLst/>
            <a:ahLst/>
            <a:cxnLst/>
            <a:rect l="l" t="t" r="r" b="b"/>
            <a:pathLst>
              <a:path w="432434" h="422910">
                <a:moveTo>
                  <a:pt x="11403" y="0"/>
                </a:moveTo>
                <a:lnTo>
                  <a:pt x="0" y="0"/>
                </a:lnTo>
                <a:lnTo>
                  <a:pt x="420735" y="422910"/>
                </a:lnTo>
                <a:lnTo>
                  <a:pt x="432139" y="422910"/>
                </a:lnTo>
                <a:lnTo>
                  <a:pt x="11403" y="0"/>
                </a:lnTo>
                <a:close/>
              </a:path>
            </a:pathLst>
          </a:custGeom>
          <a:solidFill>
            <a:srgbClr val="FF7373"/>
          </a:solidFill>
        </p:spPr>
        <p:txBody>
          <a:bodyPr wrap="square" lIns="0" tIns="0" rIns="0" bIns="0" rtlCol="0"/>
          <a:lstStyle/>
          <a:p>
            <a:endParaRPr/>
          </a:p>
        </p:txBody>
      </p:sp>
      <p:sp>
        <p:nvSpPr>
          <p:cNvPr id="155" name="object 155"/>
          <p:cNvSpPr/>
          <p:nvPr/>
        </p:nvSpPr>
        <p:spPr>
          <a:xfrm>
            <a:off x="0" y="2890520"/>
            <a:ext cx="428625" cy="422909"/>
          </a:xfrm>
          <a:custGeom>
            <a:avLst/>
            <a:gdLst/>
            <a:ahLst/>
            <a:cxnLst/>
            <a:rect l="l" t="t" r="r" b="b"/>
            <a:pathLst>
              <a:path w="428625" h="422910">
                <a:moveTo>
                  <a:pt x="7593" y="0"/>
                </a:moveTo>
                <a:lnTo>
                  <a:pt x="0" y="0"/>
                </a:lnTo>
                <a:lnTo>
                  <a:pt x="0" y="2546"/>
                </a:lnTo>
                <a:lnTo>
                  <a:pt x="419282" y="422910"/>
                </a:lnTo>
                <a:lnTo>
                  <a:pt x="428329" y="422910"/>
                </a:lnTo>
                <a:lnTo>
                  <a:pt x="7593" y="0"/>
                </a:lnTo>
                <a:close/>
              </a:path>
            </a:pathLst>
          </a:custGeom>
          <a:solidFill>
            <a:srgbClr val="FF7171"/>
          </a:solidFill>
        </p:spPr>
        <p:txBody>
          <a:bodyPr wrap="square" lIns="0" tIns="0" rIns="0" bIns="0" rtlCol="0"/>
          <a:lstStyle/>
          <a:p>
            <a:endParaRPr/>
          </a:p>
        </p:txBody>
      </p:sp>
      <p:sp>
        <p:nvSpPr>
          <p:cNvPr id="156" name="object 156"/>
          <p:cNvSpPr/>
          <p:nvPr/>
        </p:nvSpPr>
        <p:spPr>
          <a:xfrm>
            <a:off x="0" y="2893066"/>
            <a:ext cx="419734" cy="420370"/>
          </a:xfrm>
          <a:custGeom>
            <a:avLst/>
            <a:gdLst/>
            <a:ahLst/>
            <a:cxnLst/>
            <a:rect l="l" t="t" r="r" b="b"/>
            <a:pathLst>
              <a:path w="419734" h="420370">
                <a:moveTo>
                  <a:pt x="0" y="0"/>
                </a:moveTo>
                <a:lnTo>
                  <a:pt x="0" y="10173"/>
                </a:lnTo>
                <a:lnTo>
                  <a:pt x="409135" y="420363"/>
                </a:lnTo>
                <a:lnTo>
                  <a:pt x="419282" y="420363"/>
                </a:lnTo>
                <a:lnTo>
                  <a:pt x="0" y="0"/>
                </a:lnTo>
                <a:close/>
              </a:path>
            </a:pathLst>
          </a:custGeom>
          <a:solidFill>
            <a:srgbClr val="FF6E6E"/>
          </a:solidFill>
        </p:spPr>
        <p:txBody>
          <a:bodyPr wrap="square" lIns="0" tIns="0" rIns="0" bIns="0" rtlCol="0"/>
          <a:lstStyle/>
          <a:p>
            <a:endParaRPr/>
          </a:p>
        </p:txBody>
      </p:sp>
      <p:sp>
        <p:nvSpPr>
          <p:cNvPr id="157" name="object 157"/>
          <p:cNvSpPr/>
          <p:nvPr/>
        </p:nvSpPr>
        <p:spPr>
          <a:xfrm>
            <a:off x="0" y="2903239"/>
            <a:ext cx="409575" cy="410209"/>
          </a:xfrm>
          <a:custGeom>
            <a:avLst/>
            <a:gdLst/>
            <a:ahLst/>
            <a:cxnLst/>
            <a:rect l="l" t="t" r="r" b="b"/>
            <a:pathLst>
              <a:path w="409575" h="410210">
                <a:moveTo>
                  <a:pt x="0" y="0"/>
                </a:moveTo>
                <a:lnTo>
                  <a:pt x="0" y="10205"/>
                </a:lnTo>
                <a:lnTo>
                  <a:pt x="397927" y="410190"/>
                </a:lnTo>
                <a:lnTo>
                  <a:pt x="409135" y="410190"/>
                </a:lnTo>
                <a:lnTo>
                  <a:pt x="0" y="0"/>
                </a:lnTo>
                <a:close/>
              </a:path>
            </a:pathLst>
          </a:custGeom>
          <a:solidFill>
            <a:srgbClr val="FF6B6B"/>
          </a:solidFill>
        </p:spPr>
        <p:txBody>
          <a:bodyPr wrap="square" lIns="0" tIns="0" rIns="0" bIns="0" rtlCol="0"/>
          <a:lstStyle/>
          <a:p>
            <a:endParaRPr/>
          </a:p>
        </p:txBody>
      </p:sp>
      <p:sp>
        <p:nvSpPr>
          <p:cNvPr id="158" name="object 158"/>
          <p:cNvSpPr/>
          <p:nvPr/>
        </p:nvSpPr>
        <p:spPr>
          <a:xfrm>
            <a:off x="0" y="2913445"/>
            <a:ext cx="398145" cy="400050"/>
          </a:xfrm>
          <a:custGeom>
            <a:avLst/>
            <a:gdLst/>
            <a:ahLst/>
            <a:cxnLst/>
            <a:rect l="l" t="t" r="r" b="b"/>
            <a:pathLst>
              <a:path w="398145" h="400050">
                <a:moveTo>
                  <a:pt x="0" y="0"/>
                </a:moveTo>
                <a:lnTo>
                  <a:pt x="0" y="10186"/>
                </a:lnTo>
                <a:lnTo>
                  <a:pt x="387794" y="399984"/>
                </a:lnTo>
                <a:lnTo>
                  <a:pt x="397927" y="399984"/>
                </a:lnTo>
                <a:lnTo>
                  <a:pt x="0" y="0"/>
                </a:lnTo>
                <a:close/>
              </a:path>
            </a:pathLst>
          </a:custGeom>
          <a:solidFill>
            <a:srgbClr val="FF6969"/>
          </a:solidFill>
        </p:spPr>
        <p:txBody>
          <a:bodyPr wrap="square" lIns="0" tIns="0" rIns="0" bIns="0" rtlCol="0"/>
          <a:lstStyle/>
          <a:p>
            <a:endParaRPr/>
          </a:p>
        </p:txBody>
      </p:sp>
      <p:sp>
        <p:nvSpPr>
          <p:cNvPr id="159" name="object 159"/>
          <p:cNvSpPr/>
          <p:nvPr/>
        </p:nvSpPr>
        <p:spPr>
          <a:xfrm>
            <a:off x="0" y="2923631"/>
            <a:ext cx="387985" cy="389890"/>
          </a:xfrm>
          <a:custGeom>
            <a:avLst/>
            <a:gdLst/>
            <a:ahLst/>
            <a:cxnLst/>
            <a:rect l="l" t="t" r="r" b="b"/>
            <a:pathLst>
              <a:path w="387985" h="389889">
                <a:moveTo>
                  <a:pt x="0" y="0"/>
                </a:moveTo>
                <a:lnTo>
                  <a:pt x="0" y="10186"/>
                </a:lnTo>
                <a:lnTo>
                  <a:pt x="377660" y="389798"/>
                </a:lnTo>
                <a:lnTo>
                  <a:pt x="387794" y="389798"/>
                </a:lnTo>
                <a:lnTo>
                  <a:pt x="0" y="0"/>
                </a:lnTo>
                <a:close/>
              </a:path>
            </a:pathLst>
          </a:custGeom>
          <a:solidFill>
            <a:srgbClr val="FF6666"/>
          </a:solidFill>
        </p:spPr>
        <p:txBody>
          <a:bodyPr wrap="square" lIns="0" tIns="0" rIns="0" bIns="0" rtlCol="0"/>
          <a:lstStyle/>
          <a:p>
            <a:endParaRPr/>
          </a:p>
        </p:txBody>
      </p:sp>
      <p:sp>
        <p:nvSpPr>
          <p:cNvPr id="160" name="object 160"/>
          <p:cNvSpPr/>
          <p:nvPr/>
        </p:nvSpPr>
        <p:spPr>
          <a:xfrm>
            <a:off x="0" y="2933818"/>
            <a:ext cx="377825" cy="379730"/>
          </a:xfrm>
          <a:custGeom>
            <a:avLst/>
            <a:gdLst/>
            <a:ahLst/>
            <a:cxnLst/>
            <a:rect l="l" t="t" r="r" b="b"/>
            <a:pathLst>
              <a:path w="377825" h="379729">
                <a:moveTo>
                  <a:pt x="0" y="0"/>
                </a:moveTo>
                <a:lnTo>
                  <a:pt x="0" y="11384"/>
                </a:lnTo>
                <a:lnTo>
                  <a:pt x="367278" y="379611"/>
                </a:lnTo>
                <a:lnTo>
                  <a:pt x="377660" y="379611"/>
                </a:lnTo>
                <a:lnTo>
                  <a:pt x="0" y="0"/>
                </a:lnTo>
                <a:close/>
              </a:path>
            </a:pathLst>
          </a:custGeom>
          <a:solidFill>
            <a:srgbClr val="FF6363"/>
          </a:solidFill>
        </p:spPr>
        <p:txBody>
          <a:bodyPr wrap="square" lIns="0" tIns="0" rIns="0" bIns="0" rtlCol="0"/>
          <a:lstStyle/>
          <a:p>
            <a:endParaRPr/>
          </a:p>
        </p:txBody>
      </p:sp>
      <p:sp>
        <p:nvSpPr>
          <p:cNvPr id="161" name="object 161"/>
          <p:cNvSpPr/>
          <p:nvPr/>
        </p:nvSpPr>
        <p:spPr>
          <a:xfrm>
            <a:off x="0" y="2945202"/>
            <a:ext cx="367665" cy="368300"/>
          </a:xfrm>
          <a:custGeom>
            <a:avLst/>
            <a:gdLst/>
            <a:ahLst/>
            <a:cxnLst/>
            <a:rect l="l" t="t" r="r" b="b"/>
            <a:pathLst>
              <a:path w="367665" h="368300">
                <a:moveTo>
                  <a:pt x="0" y="0"/>
                </a:moveTo>
                <a:lnTo>
                  <a:pt x="0" y="10173"/>
                </a:lnTo>
                <a:lnTo>
                  <a:pt x="357131" y="368227"/>
                </a:lnTo>
                <a:lnTo>
                  <a:pt x="367278" y="368227"/>
                </a:lnTo>
                <a:lnTo>
                  <a:pt x="0" y="0"/>
                </a:lnTo>
                <a:close/>
              </a:path>
            </a:pathLst>
          </a:custGeom>
          <a:solidFill>
            <a:srgbClr val="FF6161"/>
          </a:solidFill>
        </p:spPr>
        <p:txBody>
          <a:bodyPr wrap="square" lIns="0" tIns="0" rIns="0" bIns="0" rtlCol="0"/>
          <a:lstStyle/>
          <a:p>
            <a:endParaRPr/>
          </a:p>
        </p:txBody>
      </p:sp>
      <p:sp>
        <p:nvSpPr>
          <p:cNvPr id="162" name="object 162"/>
          <p:cNvSpPr/>
          <p:nvPr/>
        </p:nvSpPr>
        <p:spPr>
          <a:xfrm>
            <a:off x="0" y="2955375"/>
            <a:ext cx="357505" cy="358140"/>
          </a:xfrm>
          <a:custGeom>
            <a:avLst/>
            <a:gdLst/>
            <a:ahLst/>
            <a:cxnLst/>
            <a:rect l="l" t="t" r="r" b="b"/>
            <a:pathLst>
              <a:path w="357505" h="358139">
                <a:moveTo>
                  <a:pt x="0" y="0"/>
                </a:moveTo>
                <a:lnTo>
                  <a:pt x="0" y="10173"/>
                </a:lnTo>
                <a:lnTo>
                  <a:pt x="346984" y="358054"/>
                </a:lnTo>
                <a:lnTo>
                  <a:pt x="357131" y="358054"/>
                </a:lnTo>
                <a:lnTo>
                  <a:pt x="0" y="0"/>
                </a:lnTo>
                <a:close/>
              </a:path>
            </a:pathLst>
          </a:custGeom>
          <a:solidFill>
            <a:srgbClr val="FF5E5E"/>
          </a:solidFill>
        </p:spPr>
        <p:txBody>
          <a:bodyPr wrap="square" lIns="0" tIns="0" rIns="0" bIns="0" rtlCol="0"/>
          <a:lstStyle/>
          <a:p>
            <a:endParaRPr/>
          </a:p>
        </p:txBody>
      </p:sp>
      <p:sp>
        <p:nvSpPr>
          <p:cNvPr id="163" name="object 163"/>
          <p:cNvSpPr/>
          <p:nvPr/>
        </p:nvSpPr>
        <p:spPr>
          <a:xfrm>
            <a:off x="0" y="2965548"/>
            <a:ext cx="347345" cy="347980"/>
          </a:xfrm>
          <a:custGeom>
            <a:avLst/>
            <a:gdLst/>
            <a:ahLst/>
            <a:cxnLst/>
            <a:rect l="l" t="t" r="r" b="b"/>
            <a:pathLst>
              <a:path w="347345" h="347979">
                <a:moveTo>
                  <a:pt x="0" y="0"/>
                </a:moveTo>
                <a:lnTo>
                  <a:pt x="0" y="10173"/>
                </a:lnTo>
                <a:lnTo>
                  <a:pt x="336838" y="347881"/>
                </a:lnTo>
                <a:lnTo>
                  <a:pt x="346984" y="347881"/>
                </a:lnTo>
                <a:lnTo>
                  <a:pt x="0" y="0"/>
                </a:lnTo>
                <a:close/>
              </a:path>
            </a:pathLst>
          </a:custGeom>
          <a:solidFill>
            <a:srgbClr val="FF5C5C"/>
          </a:solidFill>
        </p:spPr>
        <p:txBody>
          <a:bodyPr wrap="square" lIns="0" tIns="0" rIns="0" bIns="0" rtlCol="0"/>
          <a:lstStyle/>
          <a:p>
            <a:endParaRPr/>
          </a:p>
        </p:txBody>
      </p:sp>
      <p:sp>
        <p:nvSpPr>
          <p:cNvPr id="164" name="object 164"/>
          <p:cNvSpPr/>
          <p:nvPr/>
        </p:nvSpPr>
        <p:spPr>
          <a:xfrm>
            <a:off x="0" y="2975721"/>
            <a:ext cx="337185" cy="337820"/>
          </a:xfrm>
          <a:custGeom>
            <a:avLst/>
            <a:gdLst/>
            <a:ahLst/>
            <a:cxnLst/>
            <a:rect l="l" t="t" r="r" b="b"/>
            <a:pathLst>
              <a:path w="337185" h="337820">
                <a:moveTo>
                  <a:pt x="0" y="0"/>
                </a:moveTo>
                <a:lnTo>
                  <a:pt x="0" y="10173"/>
                </a:lnTo>
                <a:lnTo>
                  <a:pt x="326691" y="337708"/>
                </a:lnTo>
                <a:lnTo>
                  <a:pt x="336838" y="337708"/>
                </a:lnTo>
                <a:lnTo>
                  <a:pt x="0" y="0"/>
                </a:lnTo>
                <a:close/>
              </a:path>
            </a:pathLst>
          </a:custGeom>
          <a:solidFill>
            <a:srgbClr val="FF5959"/>
          </a:solidFill>
        </p:spPr>
        <p:txBody>
          <a:bodyPr wrap="square" lIns="0" tIns="0" rIns="0" bIns="0" rtlCol="0"/>
          <a:lstStyle/>
          <a:p>
            <a:endParaRPr/>
          </a:p>
        </p:txBody>
      </p:sp>
      <p:sp>
        <p:nvSpPr>
          <p:cNvPr id="165" name="object 165"/>
          <p:cNvSpPr/>
          <p:nvPr/>
        </p:nvSpPr>
        <p:spPr>
          <a:xfrm>
            <a:off x="0" y="2985894"/>
            <a:ext cx="327025" cy="327660"/>
          </a:xfrm>
          <a:custGeom>
            <a:avLst/>
            <a:gdLst/>
            <a:ahLst/>
            <a:cxnLst/>
            <a:rect l="l" t="t" r="r" b="b"/>
            <a:pathLst>
              <a:path w="327025" h="327660">
                <a:moveTo>
                  <a:pt x="0" y="0"/>
                </a:moveTo>
                <a:lnTo>
                  <a:pt x="0" y="10173"/>
                </a:lnTo>
                <a:lnTo>
                  <a:pt x="316544" y="327535"/>
                </a:lnTo>
                <a:lnTo>
                  <a:pt x="326691" y="327535"/>
                </a:lnTo>
                <a:lnTo>
                  <a:pt x="0" y="0"/>
                </a:lnTo>
                <a:close/>
              </a:path>
            </a:pathLst>
          </a:custGeom>
          <a:solidFill>
            <a:srgbClr val="FF5656"/>
          </a:solidFill>
        </p:spPr>
        <p:txBody>
          <a:bodyPr wrap="square" lIns="0" tIns="0" rIns="0" bIns="0" rtlCol="0"/>
          <a:lstStyle/>
          <a:p>
            <a:endParaRPr/>
          </a:p>
        </p:txBody>
      </p:sp>
      <p:sp>
        <p:nvSpPr>
          <p:cNvPr id="166" name="object 166"/>
          <p:cNvSpPr/>
          <p:nvPr/>
        </p:nvSpPr>
        <p:spPr>
          <a:xfrm>
            <a:off x="0" y="2996067"/>
            <a:ext cx="316865" cy="317500"/>
          </a:xfrm>
          <a:custGeom>
            <a:avLst/>
            <a:gdLst/>
            <a:ahLst/>
            <a:cxnLst/>
            <a:rect l="l" t="t" r="r" b="b"/>
            <a:pathLst>
              <a:path w="316865" h="317500">
                <a:moveTo>
                  <a:pt x="0" y="0"/>
                </a:moveTo>
                <a:lnTo>
                  <a:pt x="0" y="10173"/>
                </a:lnTo>
                <a:lnTo>
                  <a:pt x="306397" y="317362"/>
                </a:lnTo>
                <a:lnTo>
                  <a:pt x="316544" y="317362"/>
                </a:lnTo>
                <a:lnTo>
                  <a:pt x="0" y="0"/>
                </a:lnTo>
                <a:close/>
              </a:path>
            </a:pathLst>
          </a:custGeom>
          <a:solidFill>
            <a:srgbClr val="FF5454"/>
          </a:solidFill>
        </p:spPr>
        <p:txBody>
          <a:bodyPr wrap="square" lIns="0" tIns="0" rIns="0" bIns="0" rtlCol="0"/>
          <a:lstStyle/>
          <a:p>
            <a:endParaRPr/>
          </a:p>
        </p:txBody>
      </p:sp>
      <p:sp>
        <p:nvSpPr>
          <p:cNvPr id="167" name="object 167"/>
          <p:cNvSpPr/>
          <p:nvPr/>
        </p:nvSpPr>
        <p:spPr>
          <a:xfrm>
            <a:off x="0" y="3006240"/>
            <a:ext cx="306705" cy="307340"/>
          </a:xfrm>
          <a:custGeom>
            <a:avLst/>
            <a:gdLst/>
            <a:ahLst/>
            <a:cxnLst/>
            <a:rect l="l" t="t" r="r" b="b"/>
            <a:pathLst>
              <a:path w="306705" h="307339">
                <a:moveTo>
                  <a:pt x="0" y="0"/>
                </a:moveTo>
                <a:lnTo>
                  <a:pt x="0" y="10173"/>
                </a:lnTo>
                <a:lnTo>
                  <a:pt x="296250" y="307189"/>
                </a:lnTo>
                <a:lnTo>
                  <a:pt x="306397" y="307189"/>
                </a:lnTo>
                <a:lnTo>
                  <a:pt x="0" y="0"/>
                </a:lnTo>
                <a:close/>
              </a:path>
            </a:pathLst>
          </a:custGeom>
          <a:solidFill>
            <a:srgbClr val="FF5151"/>
          </a:solidFill>
        </p:spPr>
        <p:txBody>
          <a:bodyPr wrap="square" lIns="0" tIns="0" rIns="0" bIns="0" rtlCol="0"/>
          <a:lstStyle/>
          <a:p>
            <a:endParaRPr/>
          </a:p>
        </p:txBody>
      </p:sp>
      <p:sp>
        <p:nvSpPr>
          <p:cNvPr id="168" name="object 168"/>
          <p:cNvSpPr/>
          <p:nvPr/>
        </p:nvSpPr>
        <p:spPr>
          <a:xfrm>
            <a:off x="0" y="3016414"/>
            <a:ext cx="296545" cy="297180"/>
          </a:xfrm>
          <a:custGeom>
            <a:avLst/>
            <a:gdLst/>
            <a:ahLst/>
            <a:cxnLst/>
            <a:rect l="l" t="t" r="r" b="b"/>
            <a:pathLst>
              <a:path w="296545" h="297179">
                <a:moveTo>
                  <a:pt x="0" y="0"/>
                </a:moveTo>
                <a:lnTo>
                  <a:pt x="0" y="10173"/>
                </a:lnTo>
                <a:lnTo>
                  <a:pt x="286103" y="297015"/>
                </a:lnTo>
                <a:lnTo>
                  <a:pt x="296250" y="297015"/>
                </a:lnTo>
                <a:lnTo>
                  <a:pt x="0" y="0"/>
                </a:lnTo>
                <a:close/>
              </a:path>
            </a:pathLst>
          </a:custGeom>
          <a:solidFill>
            <a:srgbClr val="FF4E4E"/>
          </a:solidFill>
        </p:spPr>
        <p:txBody>
          <a:bodyPr wrap="square" lIns="0" tIns="0" rIns="0" bIns="0" rtlCol="0"/>
          <a:lstStyle/>
          <a:p>
            <a:endParaRPr/>
          </a:p>
        </p:txBody>
      </p:sp>
      <p:sp>
        <p:nvSpPr>
          <p:cNvPr id="169" name="object 169"/>
          <p:cNvSpPr/>
          <p:nvPr/>
        </p:nvSpPr>
        <p:spPr>
          <a:xfrm>
            <a:off x="0" y="3026587"/>
            <a:ext cx="286385" cy="287020"/>
          </a:xfrm>
          <a:custGeom>
            <a:avLst/>
            <a:gdLst/>
            <a:ahLst/>
            <a:cxnLst/>
            <a:rect l="l" t="t" r="r" b="b"/>
            <a:pathLst>
              <a:path w="286385" h="287020">
                <a:moveTo>
                  <a:pt x="0" y="0"/>
                </a:moveTo>
                <a:lnTo>
                  <a:pt x="0" y="10173"/>
                </a:lnTo>
                <a:lnTo>
                  <a:pt x="275956" y="286842"/>
                </a:lnTo>
                <a:lnTo>
                  <a:pt x="286103" y="286842"/>
                </a:lnTo>
                <a:lnTo>
                  <a:pt x="0" y="0"/>
                </a:lnTo>
                <a:close/>
              </a:path>
            </a:pathLst>
          </a:custGeom>
          <a:solidFill>
            <a:srgbClr val="FF4C4C"/>
          </a:solidFill>
        </p:spPr>
        <p:txBody>
          <a:bodyPr wrap="square" lIns="0" tIns="0" rIns="0" bIns="0" rtlCol="0"/>
          <a:lstStyle/>
          <a:p>
            <a:endParaRPr/>
          </a:p>
        </p:txBody>
      </p:sp>
      <p:sp>
        <p:nvSpPr>
          <p:cNvPr id="170" name="object 170"/>
          <p:cNvSpPr/>
          <p:nvPr/>
        </p:nvSpPr>
        <p:spPr>
          <a:xfrm>
            <a:off x="0" y="3036760"/>
            <a:ext cx="276225" cy="276860"/>
          </a:xfrm>
          <a:custGeom>
            <a:avLst/>
            <a:gdLst/>
            <a:ahLst/>
            <a:cxnLst/>
            <a:rect l="l" t="t" r="r" b="b"/>
            <a:pathLst>
              <a:path w="276225" h="276860">
                <a:moveTo>
                  <a:pt x="0" y="0"/>
                </a:moveTo>
                <a:lnTo>
                  <a:pt x="0" y="11445"/>
                </a:lnTo>
                <a:lnTo>
                  <a:pt x="264541" y="276669"/>
                </a:lnTo>
                <a:lnTo>
                  <a:pt x="275956" y="276669"/>
                </a:lnTo>
                <a:lnTo>
                  <a:pt x="0" y="0"/>
                </a:lnTo>
                <a:close/>
              </a:path>
            </a:pathLst>
          </a:custGeom>
          <a:solidFill>
            <a:srgbClr val="FF4949"/>
          </a:solidFill>
        </p:spPr>
        <p:txBody>
          <a:bodyPr wrap="square" lIns="0" tIns="0" rIns="0" bIns="0" rtlCol="0"/>
          <a:lstStyle/>
          <a:p>
            <a:endParaRPr/>
          </a:p>
        </p:txBody>
      </p:sp>
      <p:sp>
        <p:nvSpPr>
          <p:cNvPr id="171" name="object 171"/>
          <p:cNvSpPr/>
          <p:nvPr/>
        </p:nvSpPr>
        <p:spPr>
          <a:xfrm>
            <a:off x="0" y="3048206"/>
            <a:ext cx="264795" cy="265430"/>
          </a:xfrm>
          <a:custGeom>
            <a:avLst/>
            <a:gdLst/>
            <a:ahLst/>
            <a:cxnLst/>
            <a:rect l="l" t="t" r="r" b="b"/>
            <a:pathLst>
              <a:path w="264795" h="265429">
                <a:moveTo>
                  <a:pt x="0" y="0"/>
                </a:moveTo>
                <a:lnTo>
                  <a:pt x="0" y="9953"/>
                </a:lnTo>
                <a:lnTo>
                  <a:pt x="255269" y="265223"/>
                </a:lnTo>
                <a:lnTo>
                  <a:pt x="264541" y="265223"/>
                </a:lnTo>
                <a:lnTo>
                  <a:pt x="0" y="0"/>
                </a:lnTo>
                <a:close/>
              </a:path>
            </a:pathLst>
          </a:custGeom>
          <a:solidFill>
            <a:srgbClr val="FF4646"/>
          </a:solidFill>
        </p:spPr>
        <p:txBody>
          <a:bodyPr wrap="square" lIns="0" tIns="0" rIns="0" bIns="0" rtlCol="0"/>
          <a:lstStyle/>
          <a:p>
            <a:endParaRPr/>
          </a:p>
        </p:txBody>
      </p:sp>
      <p:sp>
        <p:nvSpPr>
          <p:cNvPr id="172" name="object 172"/>
          <p:cNvSpPr/>
          <p:nvPr/>
        </p:nvSpPr>
        <p:spPr>
          <a:xfrm>
            <a:off x="0" y="3058160"/>
            <a:ext cx="255270" cy="255270"/>
          </a:xfrm>
          <a:custGeom>
            <a:avLst/>
            <a:gdLst/>
            <a:ahLst/>
            <a:cxnLst/>
            <a:rect l="l" t="t" r="r" b="b"/>
            <a:pathLst>
              <a:path w="255270" h="255270">
                <a:moveTo>
                  <a:pt x="0" y="0"/>
                </a:moveTo>
                <a:lnTo>
                  <a:pt x="0" y="10160"/>
                </a:lnTo>
                <a:lnTo>
                  <a:pt x="245109" y="255269"/>
                </a:lnTo>
                <a:lnTo>
                  <a:pt x="255269" y="255269"/>
                </a:lnTo>
                <a:lnTo>
                  <a:pt x="0" y="0"/>
                </a:lnTo>
                <a:close/>
              </a:path>
            </a:pathLst>
          </a:custGeom>
          <a:solidFill>
            <a:srgbClr val="FF4444"/>
          </a:solidFill>
        </p:spPr>
        <p:txBody>
          <a:bodyPr wrap="square" lIns="0" tIns="0" rIns="0" bIns="0" rtlCol="0"/>
          <a:lstStyle/>
          <a:p>
            <a:endParaRPr/>
          </a:p>
        </p:txBody>
      </p:sp>
      <p:sp>
        <p:nvSpPr>
          <p:cNvPr id="173" name="object 173"/>
          <p:cNvSpPr/>
          <p:nvPr/>
        </p:nvSpPr>
        <p:spPr>
          <a:xfrm>
            <a:off x="0" y="3068320"/>
            <a:ext cx="245110" cy="245110"/>
          </a:xfrm>
          <a:custGeom>
            <a:avLst/>
            <a:gdLst/>
            <a:ahLst/>
            <a:cxnLst/>
            <a:rect l="l" t="t" r="r" b="b"/>
            <a:pathLst>
              <a:path w="245110" h="245110">
                <a:moveTo>
                  <a:pt x="0" y="0"/>
                </a:moveTo>
                <a:lnTo>
                  <a:pt x="0" y="10159"/>
                </a:lnTo>
                <a:lnTo>
                  <a:pt x="234949" y="245109"/>
                </a:lnTo>
                <a:lnTo>
                  <a:pt x="245109" y="245109"/>
                </a:lnTo>
                <a:lnTo>
                  <a:pt x="0" y="0"/>
                </a:lnTo>
                <a:close/>
              </a:path>
            </a:pathLst>
          </a:custGeom>
          <a:solidFill>
            <a:srgbClr val="FF4141"/>
          </a:solidFill>
        </p:spPr>
        <p:txBody>
          <a:bodyPr wrap="square" lIns="0" tIns="0" rIns="0" bIns="0" rtlCol="0"/>
          <a:lstStyle/>
          <a:p>
            <a:endParaRPr/>
          </a:p>
        </p:txBody>
      </p:sp>
      <p:sp>
        <p:nvSpPr>
          <p:cNvPr id="174" name="object 174"/>
          <p:cNvSpPr/>
          <p:nvPr/>
        </p:nvSpPr>
        <p:spPr>
          <a:xfrm>
            <a:off x="0" y="3078479"/>
            <a:ext cx="234950" cy="234950"/>
          </a:xfrm>
          <a:custGeom>
            <a:avLst/>
            <a:gdLst/>
            <a:ahLst/>
            <a:cxnLst/>
            <a:rect l="l" t="t" r="r" b="b"/>
            <a:pathLst>
              <a:path w="234950" h="234950">
                <a:moveTo>
                  <a:pt x="0" y="0"/>
                </a:moveTo>
                <a:lnTo>
                  <a:pt x="0" y="10419"/>
                </a:lnTo>
                <a:lnTo>
                  <a:pt x="223952" y="234950"/>
                </a:lnTo>
                <a:lnTo>
                  <a:pt x="234949" y="234950"/>
                </a:lnTo>
                <a:lnTo>
                  <a:pt x="0" y="0"/>
                </a:lnTo>
                <a:close/>
              </a:path>
            </a:pathLst>
          </a:custGeom>
          <a:solidFill>
            <a:srgbClr val="FF3F3F"/>
          </a:solidFill>
        </p:spPr>
        <p:txBody>
          <a:bodyPr wrap="square" lIns="0" tIns="0" rIns="0" bIns="0" rtlCol="0"/>
          <a:lstStyle/>
          <a:p>
            <a:endParaRPr/>
          </a:p>
        </p:txBody>
      </p:sp>
      <p:sp>
        <p:nvSpPr>
          <p:cNvPr id="175" name="object 175"/>
          <p:cNvSpPr/>
          <p:nvPr/>
        </p:nvSpPr>
        <p:spPr>
          <a:xfrm>
            <a:off x="0" y="3088899"/>
            <a:ext cx="224154" cy="224790"/>
          </a:xfrm>
          <a:custGeom>
            <a:avLst/>
            <a:gdLst/>
            <a:ahLst/>
            <a:cxnLst/>
            <a:rect l="l" t="t" r="r" b="b"/>
            <a:pathLst>
              <a:path w="224154" h="224789">
                <a:moveTo>
                  <a:pt x="0" y="0"/>
                </a:moveTo>
                <a:lnTo>
                  <a:pt x="0" y="10445"/>
                </a:lnTo>
                <a:lnTo>
                  <a:pt x="212984" y="224530"/>
                </a:lnTo>
                <a:lnTo>
                  <a:pt x="223952" y="224530"/>
                </a:lnTo>
                <a:lnTo>
                  <a:pt x="0" y="0"/>
                </a:lnTo>
                <a:close/>
              </a:path>
            </a:pathLst>
          </a:custGeom>
          <a:solidFill>
            <a:srgbClr val="FF3C3C"/>
          </a:solidFill>
        </p:spPr>
        <p:txBody>
          <a:bodyPr wrap="square" lIns="0" tIns="0" rIns="0" bIns="0" rtlCol="0"/>
          <a:lstStyle/>
          <a:p>
            <a:endParaRPr/>
          </a:p>
        </p:txBody>
      </p:sp>
      <p:sp>
        <p:nvSpPr>
          <p:cNvPr id="176" name="object 176"/>
          <p:cNvSpPr/>
          <p:nvPr/>
        </p:nvSpPr>
        <p:spPr>
          <a:xfrm>
            <a:off x="0" y="3099344"/>
            <a:ext cx="213360" cy="214629"/>
          </a:xfrm>
          <a:custGeom>
            <a:avLst/>
            <a:gdLst/>
            <a:ahLst/>
            <a:cxnLst/>
            <a:rect l="l" t="t" r="r" b="b"/>
            <a:pathLst>
              <a:path w="213360" h="214629">
                <a:moveTo>
                  <a:pt x="0" y="0"/>
                </a:moveTo>
                <a:lnTo>
                  <a:pt x="0" y="10186"/>
                </a:lnTo>
                <a:lnTo>
                  <a:pt x="202850" y="214085"/>
                </a:lnTo>
                <a:lnTo>
                  <a:pt x="212984" y="214085"/>
                </a:lnTo>
                <a:lnTo>
                  <a:pt x="0" y="0"/>
                </a:lnTo>
                <a:close/>
              </a:path>
            </a:pathLst>
          </a:custGeom>
          <a:solidFill>
            <a:srgbClr val="FF3939"/>
          </a:solidFill>
        </p:spPr>
        <p:txBody>
          <a:bodyPr wrap="square" lIns="0" tIns="0" rIns="0" bIns="0" rtlCol="0"/>
          <a:lstStyle/>
          <a:p>
            <a:endParaRPr/>
          </a:p>
        </p:txBody>
      </p:sp>
      <p:sp>
        <p:nvSpPr>
          <p:cNvPr id="177" name="object 177"/>
          <p:cNvSpPr/>
          <p:nvPr/>
        </p:nvSpPr>
        <p:spPr>
          <a:xfrm>
            <a:off x="0" y="3109530"/>
            <a:ext cx="203200" cy="204470"/>
          </a:xfrm>
          <a:custGeom>
            <a:avLst/>
            <a:gdLst/>
            <a:ahLst/>
            <a:cxnLst/>
            <a:rect l="l" t="t" r="r" b="b"/>
            <a:pathLst>
              <a:path w="203200" h="204470">
                <a:moveTo>
                  <a:pt x="0" y="0"/>
                </a:moveTo>
                <a:lnTo>
                  <a:pt x="0" y="10186"/>
                </a:lnTo>
                <a:lnTo>
                  <a:pt x="192716" y="203898"/>
                </a:lnTo>
                <a:lnTo>
                  <a:pt x="202850" y="203898"/>
                </a:lnTo>
                <a:lnTo>
                  <a:pt x="0" y="0"/>
                </a:lnTo>
                <a:close/>
              </a:path>
            </a:pathLst>
          </a:custGeom>
          <a:solidFill>
            <a:srgbClr val="FF3737"/>
          </a:solidFill>
        </p:spPr>
        <p:txBody>
          <a:bodyPr wrap="square" lIns="0" tIns="0" rIns="0" bIns="0" rtlCol="0"/>
          <a:lstStyle/>
          <a:p>
            <a:endParaRPr/>
          </a:p>
        </p:txBody>
      </p:sp>
      <p:sp>
        <p:nvSpPr>
          <p:cNvPr id="178" name="object 178"/>
          <p:cNvSpPr/>
          <p:nvPr/>
        </p:nvSpPr>
        <p:spPr>
          <a:xfrm>
            <a:off x="0" y="3119717"/>
            <a:ext cx="193040" cy="194310"/>
          </a:xfrm>
          <a:custGeom>
            <a:avLst/>
            <a:gdLst/>
            <a:ahLst/>
            <a:cxnLst/>
            <a:rect l="l" t="t" r="r" b="b"/>
            <a:pathLst>
              <a:path w="193040" h="194310">
                <a:moveTo>
                  <a:pt x="0" y="0"/>
                </a:moveTo>
                <a:lnTo>
                  <a:pt x="0" y="10186"/>
                </a:lnTo>
                <a:lnTo>
                  <a:pt x="182582" y="193712"/>
                </a:lnTo>
                <a:lnTo>
                  <a:pt x="192716" y="193712"/>
                </a:lnTo>
                <a:lnTo>
                  <a:pt x="0" y="0"/>
                </a:lnTo>
                <a:close/>
              </a:path>
            </a:pathLst>
          </a:custGeom>
          <a:solidFill>
            <a:srgbClr val="FF3434"/>
          </a:solidFill>
        </p:spPr>
        <p:txBody>
          <a:bodyPr wrap="square" lIns="0" tIns="0" rIns="0" bIns="0" rtlCol="0"/>
          <a:lstStyle/>
          <a:p>
            <a:endParaRPr/>
          </a:p>
        </p:txBody>
      </p:sp>
      <p:sp>
        <p:nvSpPr>
          <p:cNvPr id="179" name="object 179"/>
          <p:cNvSpPr/>
          <p:nvPr/>
        </p:nvSpPr>
        <p:spPr>
          <a:xfrm>
            <a:off x="0" y="3129903"/>
            <a:ext cx="182880" cy="183515"/>
          </a:xfrm>
          <a:custGeom>
            <a:avLst/>
            <a:gdLst/>
            <a:ahLst/>
            <a:cxnLst/>
            <a:rect l="l" t="t" r="r" b="b"/>
            <a:pathLst>
              <a:path w="182880" h="183514">
                <a:moveTo>
                  <a:pt x="0" y="0"/>
                </a:moveTo>
                <a:lnTo>
                  <a:pt x="0" y="10186"/>
                </a:lnTo>
                <a:lnTo>
                  <a:pt x="172449" y="183526"/>
                </a:lnTo>
                <a:lnTo>
                  <a:pt x="182582" y="183526"/>
                </a:lnTo>
                <a:lnTo>
                  <a:pt x="0" y="0"/>
                </a:lnTo>
                <a:close/>
              </a:path>
            </a:pathLst>
          </a:custGeom>
          <a:solidFill>
            <a:srgbClr val="FF3131"/>
          </a:solidFill>
        </p:spPr>
        <p:txBody>
          <a:bodyPr wrap="square" lIns="0" tIns="0" rIns="0" bIns="0" rtlCol="0"/>
          <a:lstStyle/>
          <a:p>
            <a:endParaRPr/>
          </a:p>
        </p:txBody>
      </p:sp>
      <p:sp>
        <p:nvSpPr>
          <p:cNvPr id="180" name="object 180"/>
          <p:cNvSpPr/>
          <p:nvPr/>
        </p:nvSpPr>
        <p:spPr>
          <a:xfrm>
            <a:off x="0" y="3140089"/>
            <a:ext cx="172720" cy="173355"/>
          </a:xfrm>
          <a:custGeom>
            <a:avLst/>
            <a:gdLst/>
            <a:ahLst/>
            <a:cxnLst/>
            <a:rect l="l" t="t" r="r" b="b"/>
            <a:pathLst>
              <a:path w="172720" h="173354">
                <a:moveTo>
                  <a:pt x="0" y="0"/>
                </a:moveTo>
                <a:lnTo>
                  <a:pt x="0" y="10186"/>
                </a:lnTo>
                <a:lnTo>
                  <a:pt x="162315" y="173340"/>
                </a:lnTo>
                <a:lnTo>
                  <a:pt x="172449" y="173340"/>
                </a:lnTo>
                <a:lnTo>
                  <a:pt x="0" y="0"/>
                </a:lnTo>
                <a:close/>
              </a:path>
            </a:pathLst>
          </a:custGeom>
          <a:solidFill>
            <a:srgbClr val="FF2F2F"/>
          </a:solidFill>
        </p:spPr>
        <p:txBody>
          <a:bodyPr wrap="square" lIns="0" tIns="0" rIns="0" bIns="0" rtlCol="0"/>
          <a:lstStyle/>
          <a:p>
            <a:endParaRPr/>
          </a:p>
        </p:txBody>
      </p:sp>
      <p:sp>
        <p:nvSpPr>
          <p:cNvPr id="181" name="object 181"/>
          <p:cNvSpPr/>
          <p:nvPr/>
        </p:nvSpPr>
        <p:spPr>
          <a:xfrm>
            <a:off x="0" y="3150275"/>
            <a:ext cx="162560" cy="163195"/>
          </a:xfrm>
          <a:custGeom>
            <a:avLst/>
            <a:gdLst/>
            <a:ahLst/>
            <a:cxnLst/>
            <a:rect l="l" t="t" r="r" b="b"/>
            <a:pathLst>
              <a:path w="162560" h="163195">
                <a:moveTo>
                  <a:pt x="0" y="0"/>
                </a:moveTo>
                <a:lnTo>
                  <a:pt x="0" y="10186"/>
                </a:lnTo>
                <a:lnTo>
                  <a:pt x="152181" y="163153"/>
                </a:lnTo>
                <a:lnTo>
                  <a:pt x="162315" y="163153"/>
                </a:lnTo>
                <a:lnTo>
                  <a:pt x="0" y="0"/>
                </a:lnTo>
                <a:close/>
              </a:path>
            </a:pathLst>
          </a:custGeom>
          <a:solidFill>
            <a:srgbClr val="FF2C2C"/>
          </a:solidFill>
        </p:spPr>
        <p:txBody>
          <a:bodyPr wrap="square" lIns="0" tIns="0" rIns="0" bIns="0" rtlCol="0"/>
          <a:lstStyle/>
          <a:p>
            <a:endParaRPr/>
          </a:p>
        </p:txBody>
      </p:sp>
      <p:sp>
        <p:nvSpPr>
          <p:cNvPr id="182" name="object 182"/>
          <p:cNvSpPr/>
          <p:nvPr/>
        </p:nvSpPr>
        <p:spPr>
          <a:xfrm>
            <a:off x="0" y="3160462"/>
            <a:ext cx="152400" cy="153035"/>
          </a:xfrm>
          <a:custGeom>
            <a:avLst/>
            <a:gdLst/>
            <a:ahLst/>
            <a:cxnLst/>
            <a:rect l="l" t="t" r="r" b="b"/>
            <a:pathLst>
              <a:path w="152400" h="153035">
                <a:moveTo>
                  <a:pt x="0" y="0"/>
                </a:moveTo>
                <a:lnTo>
                  <a:pt x="0" y="10186"/>
                </a:lnTo>
                <a:lnTo>
                  <a:pt x="142047" y="152967"/>
                </a:lnTo>
                <a:lnTo>
                  <a:pt x="152181" y="152967"/>
                </a:lnTo>
                <a:lnTo>
                  <a:pt x="0" y="0"/>
                </a:lnTo>
                <a:close/>
              </a:path>
            </a:pathLst>
          </a:custGeom>
          <a:solidFill>
            <a:srgbClr val="FF2A2A"/>
          </a:solidFill>
        </p:spPr>
        <p:txBody>
          <a:bodyPr wrap="square" lIns="0" tIns="0" rIns="0" bIns="0" rtlCol="0"/>
          <a:lstStyle/>
          <a:p>
            <a:endParaRPr/>
          </a:p>
        </p:txBody>
      </p:sp>
      <p:sp>
        <p:nvSpPr>
          <p:cNvPr id="183" name="object 183"/>
          <p:cNvSpPr/>
          <p:nvPr/>
        </p:nvSpPr>
        <p:spPr>
          <a:xfrm>
            <a:off x="0" y="3170648"/>
            <a:ext cx="142240" cy="142875"/>
          </a:xfrm>
          <a:custGeom>
            <a:avLst/>
            <a:gdLst/>
            <a:ahLst/>
            <a:cxnLst/>
            <a:rect l="l" t="t" r="r" b="b"/>
            <a:pathLst>
              <a:path w="142240" h="142875">
                <a:moveTo>
                  <a:pt x="0" y="0"/>
                </a:moveTo>
                <a:lnTo>
                  <a:pt x="0" y="10186"/>
                </a:lnTo>
                <a:lnTo>
                  <a:pt x="131913" y="142781"/>
                </a:lnTo>
                <a:lnTo>
                  <a:pt x="142047" y="142781"/>
                </a:lnTo>
                <a:lnTo>
                  <a:pt x="0" y="0"/>
                </a:lnTo>
                <a:close/>
              </a:path>
            </a:pathLst>
          </a:custGeom>
          <a:solidFill>
            <a:srgbClr val="FF2727"/>
          </a:solidFill>
        </p:spPr>
        <p:txBody>
          <a:bodyPr wrap="square" lIns="0" tIns="0" rIns="0" bIns="0" rtlCol="0"/>
          <a:lstStyle/>
          <a:p>
            <a:endParaRPr/>
          </a:p>
        </p:txBody>
      </p:sp>
      <p:sp>
        <p:nvSpPr>
          <p:cNvPr id="184" name="object 184"/>
          <p:cNvSpPr/>
          <p:nvPr/>
        </p:nvSpPr>
        <p:spPr>
          <a:xfrm>
            <a:off x="0" y="3180834"/>
            <a:ext cx="132080" cy="132715"/>
          </a:xfrm>
          <a:custGeom>
            <a:avLst/>
            <a:gdLst/>
            <a:ahLst/>
            <a:cxnLst/>
            <a:rect l="l" t="t" r="r" b="b"/>
            <a:pathLst>
              <a:path w="132080" h="132714">
                <a:moveTo>
                  <a:pt x="0" y="0"/>
                </a:moveTo>
                <a:lnTo>
                  <a:pt x="0" y="10186"/>
                </a:lnTo>
                <a:lnTo>
                  <a:pt x="121779" y="132595"/>
                </a:lnTo>
                <a:lnTo>
                  <a:pt x="131913" y="132595"/>
                </a:lnTo>
                <a:lnTo>
                  <a:pt x="0" y="0"/>
                </a:lnTo>
                <a:close/>
              </a:path>
            </a:pathLst>
          </a:custGeom>
          <a:solidFill>
            <a:srgbClr val="FF2424"/>
          </a:solidFill>
        </p:spPr>
        <p:txBody>
          <a:bodyPr wrap="square" lIns="0" tIns="0" rIns="0" bIns="0" rtlCol="0"/>
          <a:lstStyle/>
          <a:p>
            <a:endParaRPr/>
          </a:p>
        </p:txBody>
      </p:sp>
      <p:sp>
        <p:nvSpPr>
          <p:cNvPr id="185" name="object 185"/>
          <p:cNvSpPr/>
          <p:nvPr/>
        </p:nvSpPr>
        <p:spPr>
          <a:xfrm>
            <a:off x="0" y="3191021"/>
            <a:ext cx="121920" cy="122555"/>
          </a:xfrm>
          <a:custGeom>
            <a:avLst/>
            <a:gdLst/>
            <a:ahLst/>
            <a:cxnLst/>
            <a:rect l="l" t="t" r="r" b="b"/>
            <a:pathLst>
              <a:path w="121920" h="122554">
                <a:moveTo>
                  <a:pt x="0" y="0"/>
                </a:moveTo>
                <a:lnTo>
                  <a:pt x="0" y="10186"/>
                </a:lnTo>
                <a:lnTo>
                  <a:pt x="111645" y="122408"/>
                </a:lnTo>
                <a:lnTo>
                  <a:pt x="121779" y="122408"/>
                </a:lnTo>
                <a:lnTo>
                  <a:pt x="0" y="0"/>
                </a:lnTo>
                <a:close/>
              </a:path>
            </a:pathLst>
          </a:custGeom>
          <a:solidFill>
            <a:srgbClr val="FF2222"/>
          </a:solidFill>
        </p:spPr>
        <p:txBody>
          <a:bodyPr wrap="square" lIns="0" tIns="0" rIns="0" bIns="0" rtlCol="0"/>
          <a:lstStyle/>
          <a:p>
            <a:endParaRPr/>
          </a:p>
        </p:txBody>
      </p:sp>
      <p:sp>
        <p:nvSpPr>
          <p:cNvPr id="186" name="object 186"/>
          <p:cNvSpPr/>
          <p:nvPr/>
        </p:nvSpPr>
        <p:spPr>
          <a:xfrm>
            <a:off x="0" y="3201207"/>
            <a:ext cx="111760" cy="112395"/>
          </a:xfrm>
          <a:custGeom>
            <a:avLst/>
            <a:gdLst/>
            <a:ahLst/>
            <a:cxnLst/>
            <a:rect l="l" t="t" r="r" b="b"/>
            <a:pathLst>
              <a:path w="111760" h="112395">
                <a:moveTo>
                  <a:pt x="0" y="0"/>
                </a:moveTo>
                <a:lnTo>
                  <a:pt x="0" y="11892"/>
                </a:lnTo>
                <a:lnTo>
                  <a:pt x="100329" y="112222"/>
                </a:lnTo>
                <a:lnTo>
                  <a:pt x="111645" y="112222"/>
                </a:lnTo>
                <a:lnTo>
                  <a:pt x="0" y="0"/>
                </a:lnTo>
                <a:close/>
              </a:path>
            </a:pathLst>
          </a:custGeom>
          <a:solidFill>
            <a:srgbClr val="FF1F1F"/>
          </a:solidFill>
        </p:spPr>
        <p:txBody>
          <a:bodyPr wrap="square" lIns="0" tIns="0" rIns="0" bIns="0" rtlCol="0"/>
          <a:lstStyle/>
          <a:p>
            <a:endParaRPr/>
          </a:p>
        </p:txBody>
      </p:sp>
      <p:sp>
        <p:nvSpPr>
          <p:cNvPr id="187" name="object 187"/>
          <p:cNvSpPr/>
          <p:nvPr/>
        </p:nvSpPr>
        <p:spPr>
          <a:xfrm>
            <a:off x="0" y="3213100"/>
            <a:ext cx="100330" cy="100330"/>
          </a:xfrm>
          <a:custGeom>
            <a:avLst/>
            <a:gdLst/>
            <a:ahLst/>
            <a:cxnLst/>
            <a:rect l="l" t="t" r="r" b="b"/>
            <a:pathLst>
              <a:path w="100330" h="100329">
                <a:moveTo>
                  <a:pt x="0" y="0"/>
                </a:moveTo>
                <a:lnTo>
                  <a:pt x="0" y="9322"/>
                </a:lnTo>
                <a:lnTo>
                  <a:pt x="90773" y="100329"/>
                </a:lnTo>
                <a:lnTo>
                  <a:pt x="100329" y="100329"/>
                </a:lnTo>
                <a:lnTo>
                  <a:pt x="0" y="0"/>
                </a:lnTo>
                <a:close/>
              </a:path>
            </a:pathLst>
          </a:custGeom>
          <a:solidFill>
            <a:srgbClr val="FF1C1C"/>
          </a:solidFill>
        </p:spPr>
        <p:txBody>
          <a:bodyPr wrap="square" lIns="0" tIns="0" rIns="0" bIns="0" rtlCol="0"/>
          <a:lstStyle/>
          <a:p>
            <a:endParaRPr/>
          </a:p>
        </p:txBody>
      </p:sp>
      <p:sp>
        <p:nvSpPr>
          <p:cNvPr id="188" name="object 188"/>
          <p:cNvSpPr/>
          <p:nvPr/>
        </p:nvSpPr>
        <p:spPr>
          <a:xfrm>
            <a:off x="0" y="3222422"/>
            <a:ext cx="90805" cy="91440"/>
          </a:xfrm>
          <a:custGeom>
            <a:avLst/>
            <a:gdLst/>
            <a:ahLst/>
            <a:cxnLst/>
            <a:rect l="l" t="t" r="r" b="b"/>
            <a:pathLst>
              <a:path w="90805" h="91439">
                <a:moveTo>
                  <a:pt x="0" y="0"/>
                </a:moveTo>
                <a:lnTo>
                  <a:pt x="0" y="9343"/>
                </a:lnTo>
                <a:lnTo>
                  <a:pt x="81244" y="91007"/>
                </a:lnTo>
                <a:lnTo>
                  <a:pt x="90773" y="91007"/>
                </a:lnTo>
                <a:lnTo>
                  <a:pt x="0" y="0"/>
                </a:lnTo>
                <a:close/>
              </a:path>
            </a:pathLst>
          </a:custGeom>
          <a:solidFill>
            <a:srgbClr val="FF1A1A"/>
          </a:solidFill>
        </p:spPr>
        <p:txBody>
          <a:bodyPr wrap="square" lIns="0" tIns="0" rIns="0" bIns="0" rtlCol="0"/>
          <a:lstStyle/>
          <a:p>
            <a:endParaRPr/>
          </a:p>
        </p:txBody>
      </p:sp>
      <p:sp>
        <p:nvSpPr>
          <p:cNvPr id="189" name="object 189"/>
          <p:cNvSpPr/>
          <p:nvPr/>
        </p:nvSpPr>
        <p:spPr>
          <a:xfrm>
            <a:off x="0" y="3231766"/>
            <a:ext cx="81280" cy="81915"/>
          </a:xfrm>
          <a:custGeom>
            <a:avLst/>
            <a:gdLst/>
            <a:ahLst/>
            <a:cxnLst/>
            <a:rect l="l" t="t" r="r" b="b"/>
            <a:pathLst>
              <a:path w="81280" h="81914">
                <a:moveTo>
                  <a:pt x="0" y="0"/>
                </a:moveTo>
                <a:lnTo>
                  <a:pt x="0" y="10186"/>
                </a:lnTo>
                <a:lnTo>
                  <a:pt x="71110" y="81663"/>
                </a:lnTo>
                <a:lnTo>
                  <a:pt x="81244" y="81663"/>
                </a:lnTo>
                <a:lnTo>
                  <a:pt x="0" y="0"/>
                </a:lnTo>
                <a:close/>
              </a:path>
            </a:pathLst>
          </a:custGeom>
          <a:solidFill>
            <a:srgbClr val="FF1717"/>
          </a:solidFill>
        </p:spPr>
        <p:txBody>
          <a:bodyPr wrap="square" lIns="0" tIns="0" rIns="0" bIns="0" rtlCol="0"/>
          <a:lstStyle/>
          <a:p>
            <a:endParaRPr/>
          </a:p>
        </p:txBody>
      </p:sp>
      <p:sp>
        <p:nvSpPr>
          <p:cNvPr id="190" name="object 190"/>
          <p:cNvSpPr/>
          <p:nvPr/>
        </p:nvSpPr>
        <p:spPr>
          <a:xfrm>
            <a:off x="0" y="3241952"/>
            <a:ext cx="71120" cy="71755"/>
          </a:xfrm>
          <a:custGeom>
            <a:avLst/>
            <a:gdLst/>
            <a:ahLst/>
            <a:cxnLst/>
            <a:rect l="l" t="t" r="r" b="b"/>
            <a:pathLst>
              <a:path w="71120" h="71754">
                <a:moveTo>
                  <a:pt x="0" y="0"/>
                </a:moveTo>
                <a:lnTo>
                  <a:pt x="0" y="10986"/>
                </a:lnTo>
                <a:lnTo>
                  <a:pt x="60334" y="71477"/>
                </a:lnTo>
                <a:lnTo>
                  <a:pt x="71110" y="71477"/>
                </a:lnTo>
                <a:lnTo>
                  <a:pt x="0" y="0"/>
                </a:lnTo>
                <a:close/>
              </a:path>
            </a:pathLst>
          </a:custGeom>
          <a:solidFill>
            <a:srgbClr val="FF1515"/>
          </a:solidFill>
        </p:spPr>
        <p:txBody>
          <a:bodyPr wrap="square" lIns="0" tIns="0" rIns="0" bIns="0" rtlCol="0"/>
          <a:lstStyle/>
          <a:p>
            <a:endParaRPr/>
          </a:p>
        </p:txBody>
      </p:sp>
      <p:sp>
        <p:nvSpPr>
          <p:cNvPr id="191" name="object 191"/>
          <p:cNvSpPr/>
          <p:nvPr/>
        </p:nvSpPr>
        <p:spPr>
          <a:xfrm>
            <a:off x="0" y="3252939"/>
            <a:ext cx="60325" cy="60960"/>
          </a:xfrm>
          <a:custGeom>
            <a:avLst/>
            <a:gdLst/>
            <a:ahLst/>
            <a:cxnLst/>
            <a:rect l="l" t="t" r="r" b="b"/>
            <a:pathLst>
              <a:path w="60325" h="60960">
                <a:moveTo>
                  <a:pt x="0" y="0"/>
                </a:moveTo>
                <a:lnTo>
                  <a:pt x="0" y="10960"/>
                </a:lnTo>
                <a:lnTo>
                  <a:pt x="49529" y="60490"/>
                </a:lnTo>
                <a:lnTo>
                  <a:pt x="60334" y="60490"/>
                </a:lnTo>
                <a:lnTo>
                  <a:pt x="0" y="0"/>
                </a:lnTo>
                <a:close/>
              </a:path>
            </a:pathLst>
          </a:custGeom>
          <a:solidFill>
            <a:srgbClr val="FF1212"/>
          </a:solidFill>
        </p:spPr>
        <p:txBody>
          <a:bodyPr wrap="square" lIns="0" tIns="0" rIns="0" bIns="0" rtlCol="0"/>
          <a:lstStyle/>
          <a:p>
            <a:endParaRPr/>
          </a:p>
        </p:txBody>
      </p:sp>
      <p:sp>
        <p:nvSpPr>
          <p:cNvPr id="192" name="object 192"/>
          <p:cNvSpPr/>
          <p:nvPr/>
        </p:nvSpPr>
        <p:spPr>
          <a:xfrm>
            <a:off x="0" y="3263900"/>
            <a:ext cx="49530" cy="49530"/>
          </a:xfrm>
          <a:custGeom>
            <a:avLst/>
            <a:gdLst/>
            <a:ahLst/>
            <a:cxnLst/>
            <a:rect l="l" t="t" r="r" b="b"/>
            <a:pathLst>
              <a:path w="49530" h="49529">
                <a:moveTo>
                  <a:pt x="0" y="0"/>
                </a:moveTo>
                <a:lnTo>
                  <a:pt x="0" y="10160"/>
                </a:lnTo>
                <a:lnTo>
                  <a:pt x="39369" y="49529"/>
                </a:lnTo>
                <a:lnTo>
                  <a:pt x="49529" y="49529"/>
                </a:lnTo>
                <a:lnTo>
                  <a:pt x="0" y="0"/>
                </a:lnTo>
                <a:close/>
              </a:path>
            </a:pathLst>
          </a:custGeom>
          <a:solidFill>
            <a:srgbClr val="FF0F0F"/>
          </a:solidFill>
        </p:spPr>
        <p:txBody>
          <a:bodyPr wrap="square" lIns="0" tIns="0" rIns="0" bIns="0" rtlCol="0"/>
          <a:lstStyle/>
          <a:p>
            <a:endParaRPr/>
          </a:p>
        </p:txBody>
      </p:sp>
      <p:sp>
        <p:nvSpPr>
          <p:cNvPr id="193" name="object 193"/>
          <p:cNvSpPr/>
          <p:nvPr/>
        </p:nvSpPr>
        <p:spPr>
          <a:xfrm>
            <a:off x="0" y="3274059"/>
            <a:ext cx="39370" cy="39370"/>
          </a:xfrm>
          <a:custGeom>
            <a:avLst/>
            <a:gdLst/>
            <a:ahLst/>
            <a:cxnLst/>
            <a:rect l="l" t="t" r="r" b="b"/>
            <a:pathLst>
              <a:path w="39370" h="39370">
                <a:moveTo>
                  <a:pt x="0" y="0"/>
                </a:moveTo>
                <a:lnTo>
                  <a:pt x="0" y="10671"/>
                </a:lnTo>
                <a:lnTo>
                  <a:pt x="28624" y="39369"/>
                </a:lnTo>
                <a:lnTo>
                  <a:pt x="39369" y="39369"/>
                </a:lnTo>
                <a:lnTo>
                  <a:pt x="0" y="0"/>
                </a:lnTo>
                <a:close/>
              </a:path>
            </a:pathLst>
          </a:custGeom>
          <a:solidFill>
            <a:srgbClr val="FF0D0D"/>
          </a:solidFill>
        </p:spPr>
        <p:txBody>
          <a:bodyPr wrap="square" lIns="0" tIns="0" rIns="0" bIns="0" rtlCol="0"/>
          <a:lstStyle/>
          <a:p>
            <a:endParaRPr/>
          </a:p>
        </p:txBody>
      </p:sp>
      <p:sp>
        <p:nvSpPr>
          <p:cNvPr id="194" name="object 194"/>
          <p:cNvSpPr/>
          <p:nvPr/>
        </p:nvSpPr>
        <p:spPr>
          <a:xfrm>
            <a:off x="0" y="3284732"/>
            <a:ext cx="29209" cy="29209"/>
          </a:xfrm>
          <a:custGeom>
            <a:avLst/>
            <a:gdLst/>
            <a:ahLst/>
            <a:cxnLst/>
            <a:rect l="l" t="t" r="r" b="b"/>
            <a:pathLst>
              <a:path w="29209" h="29210">
                <a:moveTo>
                  <a:pt x="0" y="0"/>
                </a:moveTo>
                <a:lnTo>
                  <a:pt x="0" y="10173"/>
                </a:lnTo>
                <a:lnTo>
                  <a:pt x="18477" y="28698"/>
                </a:lnTo>
                <a:lnTo>
                  <a:pt x="28624" y="28698"/>
                </a:lnTo>
                <a:lnTo>
                  <a:pt x="0" y="0"/>
                </a:lnTo>
                <a:close/>
              </a:path>
            </a:pathLst>
          </a:custGeom>
          <a:solidFill>
            <a:srgbClr val="FF0A0A"/>
          </a:solidFill>
        </p:spPr>
        <p:txBody>
          <a:bodyPr wrap="square" lIns="0" tIns="0" rIns="0" bIns="0" rtlCol="0"/>
          <a:lstStyle/>
          <a:p>
            <a:endParaRPr/>
          </a:p>
        </p:txBody>
      </p:sp>
      <p:sp>
        <p:nvSpPr>
          <p:cNvPr id="195" name="object 195"/>
          <p:cNvSpPr/>
          <p:nvPr/>
        </p:nvSpPr>
        <p:spPr>
          <a:xfrm>
            <a:off x="650875" y="2438400"/>
            <a:ext cx="0" cy="1046480"/>
          </a:xfrm>
          <a:custGeom>
            <a:avLst/>
            <a:gdLst/>
            <a:ahLst/>
            <a:cxnLst/>
            <a:rect l="l" t="t" r="r" b="b"/>
            <a:pathLst>
              <a:path h="1046479">
                <a:moveTo>
                  <a:pt x="0" y="0"/>
                </a:moveTo>
                <a:lnTo>
                  <a:pt x="0" y="1046479"/>
                </a:lnTo>
              </a:path>
            </a:pathLst>
          </a:custGeom>
          <a:ln w="31750">
            <a:solidFill>
              <a:srgbClr val="1B1B1B"/>
            </a:solidFill>
          </a:ln>
        </p:spPr>
        <p:txBody>
          <a:bodyPr wrap="square" lIns="0" tIns="0" rIns="0" bIns="0" rtlCol="0"/>
          <a:lstStyle/>
          <a:p>
            <a:endParaRPr/>
          </a:p>
        </p:txBody>
      </p:sp>
      <p:sp>
        <p:nvSpPr>
          <p:cNvPr id="196" name="object 196"/>
          <p:cNvSpPr/>
          <p:nvPr/>
        </p:nvSpPr>
        <p:spPr>
          <a:xfrm>
            <a:off x="9003030" y="3252470"/>
            <a:ext cx="0" cy="57150"/>
          </a:xfrm>
          <a:custGeom>
            <a:avLst/>
            <a:gdLst/>
            <a:ahLst/>
            <a:cxnLst/>
            <a:rect l="l" t="t" r="r" b="b"/>
            <a:pathLst>
              <a:path h="57150">
                <a:moveTo>
                  <a:pt x="0" y="0"/>
                </a:moveTo>
                <a:lnTo>
                  <a:pt x="0" y="57150"/>
                </a:lnTo>
              </a:path>
            </a:pathLst>
          </a:custGeom>
          <a:ln w="3175">
            <a:solidFill>
              <a:srgbClr val="1B1B1B"/>
            </a:solidFill>
          </a:ln>
        </p:spPr>
        <p:txBody>
          <a:bodyPr wrap="square" lIns="0" tIns="0" rIns="0" bIns="0" rtlCol="0"/>
          <a:lstStyle/>
          <a:p>
            <a:endParaRPr/>
          </a:p>
        </p:txBody>
      </p:sp>
      <p:sp>
        <p:nvSpPr>
          <p:cNvPr id="197" name="object 197"/>
          <p:cNvSpPr/>
          <p:nvPr/>
        </p:nvSpPr>
        <p:spPr>
          <a:xfrm>
            <a:off x="8964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8" name="object 198"/>
          <p:cNvSpPr/>
          <p:nvPr/>
        </p:nvSpPr>
        <p:spPr>
          <a:xfrm>
            <a:off x="8926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9" name="object 199"/>
          <p:cNvSpPr/>
          <p:nvPr/>
        </p:nvSpPr>
        <p:spPr>
          <a:xfrm>
            <a:off x="8888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C1C1C"/>
          </a:solidFill>
        </p:spPr>
        <p:txBody>
          <a:bodyPr wrap="square" lIns="0" tIns="0" rIns="0" bIns="0" rtlCol="0"/>
          <a:lstStyle/>
          <a:p>
            <a:endParaRPr/>
          </a:p>
        </p:txBody>
      </p:sp>
      <p:sp>
        <p:nvSpPr>
          <p:cNvPr id="200" name="object 200"/>
          <p:cNvSpPr/>
          <p:nvPr/>
        </p:nvSpPr>
        <p:spPr>
          <a:xfrm>
            <a:off x="8850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D1D1D"/>
          </a:solidFill>
        </p:spPr>
        <p:txBody>
          <a:bodyPr wrap="square" lIns="0" tIns="0" rIns="0" bIns="0" rtlCol="0"/>
          <a:lstStyle/>
          <a:p>
            <a:endParaRPr/>
          </a:p>
        </p:txBody>
      </p:sp>
      <p:sp>
        <p:nvSpPr>
          <p:cNvPr id="201" name="object 201"/>
          <p:cNvSpPr/>
          <p:nvPr/>
        </p:nvSpPr>
        <p:spPr>
          <a:xfrm>
            <a:off x="88125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E1E1E"/>
          </a:solidFill>
        </p:spPr>
        <p:txBody>
          <a:bodyPr wrap="square" lIns="0" tIns="0" rIns="0" bIns="0" rtlCol="0"/>
          <a:lstStyle/>
          <a:p>
            <a:endParaRPr/>
          </a:p>
        </p:txBody>
      </p:sp>
      <p:sp>
        <p:nvSpPr>
          <p:cNvPr id="202" name="object 202"/>
          <p:cNvSpPr/>
          <p:nvPr/>
        </p:nvSpPr>
        <p:spPr>
          <a:xfrm>
            <a:off x="87744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F1F1F"/>
          </a:solidFill>
        </p:spPr>
        <p:txBody>
          <a:bodyPr wrap="square" lIns="0" tIns="0" rIns="0" bIns="0" rtlCol="0"/>
          <a:lstStyle/>
          <a:p>
            <a:endParaRPr/>
          </a:p>
        </p:txBody>
      </p:sp>
      <p:sp>
        <p:nvSpPr>
          <p:cNvPr id="203" name="object 203"/>
          <p:cNvSpPr/>
          <p:nvPr/>
        </p:nvSpPr>
        <p:spPr>
          <a:xfrm>
            <a:off x="87350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02020"/>
          </a:solidFill>
        </p:spPr>
        <p:txBody>
          <a:bodyPr wrap="square" lIns="0" tIns="0" rIns="0" bIns="0" rtlCol="0"/>
          <a:lstStyle/>
          <a:p>
            <a:endParaRPr/>
          </a:p>
        </p:txBody>
      </p:sp>
      <p:sp>
        <p:nvSpPr>
          <p:cNvPr id="204" name="object 204"/>
          <p:cNvSpPr/>
          <p:nvPr/>
        </p:nvSpPr>
        <p:spPr>
          <a:xfrm>
            <a:off x="86969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12121"/>
          </a:solidFill>
        </p:spPr>
        <p:txBody>
          <a:bodyPr wrap="square" lIns="0" tIns="0" rIns="0" bIns="0" rtlCol="0"/>
          <a:lstStyle/>
          <a:p>
            <a:endParaRPr/>
          </a:p>
        </p:txBody>
      </p:sp>
      <p:sp>
        <p:nvSpPr>
          <p:cNvPr id="205" name="object 205"/>
          <p:cNvSpPr/>
          <p:nvPr/>
        </p:nvSpPr>
        <p:spPr>
          <a:xfrm>
            <a:off x="8658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22222"/>
          </a:solidFill>
        </p:spPr>
        <p:txBody>
          <a:bodyPr wrap="square" lIns="0" tIns="0" rIns="0" bIns="0" rtlCol="0"/>
          <a:lstStyle/>
          <a:p>
            <a:endParaRPr/>
          </a:p>
        </p:txBody>
      </p:sp>
      <p:sp>
        <p:nvSpPr>
          <p:cNvPr id="206" name="object 206"/>
          <p:cNvSpPr/>
          <p:nvPr/>
        </p:nvSpPr>
        <p:spPr>
          <a:xfrm>
            <a:off x="8620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32323"/>
          </a:solidFill>
        </p:spPr>
        <p:txBody>
          <a:bodyPr wrap="square" lIns="0" tIns="0" rIns="0" bIns="0" rtlCol="0"/>
          <a:lstStyle/>
          <a:p>
            <a:endParaRPr/>
          </a:p>
        </p:txBody>
      </p:sp>
      <p:sp>
        <p:nvSpPr>
          <p:cNvPr id="207" name="object 207"/>
          <p:cNvSpPr/>
          <p:nvPr/>
        </p:nvSpPr>
        <p:spPr>
          <a:xfrm>
            <a:off x="8582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42424"/>
          </a:solidFill>
        </p:spPr>
        <p:txBody>
          <a:bodyPr wrap="square" lIns="0" tIns="0" rIns="0" bIns="0" rtlCol="0"/>
          <a:lstStyle/>
          <a:p>
            <a:endParaRPr/>
          </a:p>
        </p:txBody>
      </p:sp>
      <p:sp>
        <p:nvSpPr>
          <p:cNvPr id="208" name="object 208"/>
          <p:cNvSpPr/>
          <p:nvPr/>
        </p:nvSpPr>
        <p:spPr>
          <a:xfrm>
            <a:off x="8544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52525"/>
          </a:solidFill>
        </p:spPr>
        <p:txBody>
          <a:bodyPr wrap="square" lIns="0" tIns="0" rIns="0" bIns="0" rtlCol="0"/>
          <a:lstStyle/>
          <a:p>
            <a:endParaRPr/>
          </a:p>
        </p:txBody>
      </p:sp>
      <p:sp>
        <p:nvSpPr>
          <p:cNvPr id="209" name="object 209"/>
          <p:cNvSpPr/>
          <p:nvPr/>
        </p:nvSpPr>
        <p:spPr>
          <a:xfrm>
            <a:off x="850519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62626"/>
          </a:solidFill>
        </p:spPr>
        <p:txBody>
          <a:bodyPr wrap="square" lIns="0" tIns="0" rIns="0" bIns="0" rtlCol="0"/>
          <a:lstStyle/>
          <a:p>
            <a:endParaRPr/>
          </a:p>
        </p:txBody>
      </p:sp>
      <p:sp>
        <p:nvSpPr>
          <p:cNvPr id="210" name="object 210"/>
          <p:cNvSpPr/>
          <p:nvPr/>
        </p:nvSpPr>
        <p:spPr>
          <a:xfrm>
            <a:off x="84670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72727"/>
          </a:solidFill>
        </p:spPr>
        <p:txBody>
          <a:bodyPr wrap="square" lIns="0" tIns="0" rIns="0" bIns="0" rtlCol="0"/>
          <a:lstStyle/>
          <a:p>
            <a:endParaRPr/>
          </a:p>
        </p:txBody>
      </p:sp>
      <p:sp>
        <p:nvSpPr>
          <p:cNvPr id="211" name="object 211"/>
          <p:cNvSpPr/>
          <p:nvPr/>
        </p:nvSpPr>
        <p:spPr>
          <a:xfrm>
            <a:off x="84289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82828"/>
          </a:solidFill>
        </p:spPr>
        <p:txBody>
          <a:bodyPr wrap="square" lIns="0" tIns="0" rIns="0" bIns="0" rtlCol="0"/>
          <a:lstStyle/>
          <a:p>
            <a:endParaRPr/>
          </a:p>
        </p:txBody>
      </p:sp>
      <p:sp>
        <p:nvSpPr>
          <p:cNvPr id="212" name="object 212"/>
          <p:cNvSpPr/>
          <p:nvPr/>
        </p:nvSpPr>
        <p:spPr>
          <a:xfrm>
            <a:off x="8390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92929"/>
          </a:solidFill>
        </p:spPr>
        <p:txBody>
          <a:bodyPr wrap="square" lIns="0" tIns="0" rIns="0" bIns="0" rtlCol="0"/>
          <a:lstStyle/>
          <a:p>
            <a:endParaRPr/>
          </a:p>
        </p:txBody>
      </p:sp>
      <p:sp>
        <p:nvSpPr>
          <p:cNvPr id="213" name="object 213"/>
          <p:cNvSpPr/>
          <p:nvPr/>
        </p:nvSpPr>
        <p:spPr>
          <a:xfrm>
            <a:off x="8352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A2A2A"/>
          </a:solidFill>
        </p:spPr>
        <p:txBody>
          <a:bodyPr wrap="square" lIns="0" tIns="0" rIns="0" bIns="0" rtlCol="0"/>
          <a:lstStyle/>
          <a:p>
            <a:endParaRPr/>
          </a:p>
        </p:txBody>
      </p:sp>
      <p:sp>
        <p:nvSpPr>
          <p:cNvPr id="214" name="object 214"/>
          <p:cNvSpPr/>
          <p:nvPr/>
        </p:nvSpPr>
        <p:spPr>
          <a:xfrm>
            <a:off x="8314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B2B2B"/>
          </a:solidFill>
        </p:spPr>
        <p:txBody>
          <a:bodyPr wrap="square" lIns="0" tIns="0" rIns="0" bIns="0" rtlCol="0"/>
          <a:lstStyle/>
          <a:p>
            <a:endParaRPr/>
          </a:p>
        </p:txBody>
      </p:sp>
      <p:sp>
        <p:nvSpPr>
          <p:cNvPr id="215" name="object 215"/>
          <p:cNvSpPr/>
          <p:nvPr/>
        </p:nvSpPr>
        <p:spPr>
          <a:xfrm>
            <a:off x="8276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C2C2C"/>
          </a:solidFill>
        </p:spPr>
        <p:txBody>
          <a:bodyPr wrap="square" lIns="0" tIns="0" rIns="0" bIns="0" rtlCol="0"/>
          <a:lstStyle/>
          <a:p>
            <a:endParaRPr/>
          </a:p>
        </p:txBody>
      </p:sp>
      <p:sp>
        <p:nvSpPr>
          <p:cNvPr id="216" name="object 216"/>
          <p:cNvSpPr/>
          <p:nvPr/>
        </p:nvSpPr>
        <p:spPr>
          <a:xfrm>
            <a:off x="8238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D2D2D"/>
          </a:solidFill>
        </p:spPr>
        <p:txBody>
          <a:bodyPr wrap="square" lIns="0" tIns="0" rIns="0" bIns="0" rtlCol="0"/>
          <a:lstStyle/>
          <a:p>
            <a:endParaRPr/>
          </a:p>
        </p:txBody>
      </p:sp>
      <p:sp>
        <p:nvSpPr>
          <p:cNvPr id="217" name="object 217"/>
          <p:cNvSpPr/>
          <p:nvPr/>
        </p:nvSpPr>
        <p:spPr>
          <a:xfrm>
            <a:off x="819911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E2E2E"/>
          </a:solidFill>
        </p:spPr>
        <p:txBody>
          <a:bodyPr wrap="square" lIns="0" tIns="0" rIns="0" bIns="0" rtlCol="0"/>
          <a:lstStyle/>
          <a:p>
            <a:endParaRPr/>
          </a:p>
        </p:txBody>
      </p:sp>
      <p:sp>
        <p:nvSpPr>
          <p:cNvPr id="218" name="object 218"/>
          <p:cNvSpPr/>
          <p:nvPr/>
        </p:nvSpPr>
        <p:spPr>
          <a:xfrm>
            <a:off x="81610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F2F2F"/>
          </a:solidFill>
        </p:spPr>
        <p:txBody>
          <a:bodyPr wrap="square" lIns="0" tIns="0" rIns="0" bIns="0" rtlCol="0"/>
          <a:lstStyle/>
          <a:p>
            <a:endParaRPr/>
          </a:p>
        </p:txBody>
      </p:sp>
      <p:sp>
        <p:nvSpPr>
          <p:cNvPr id="219" name="object 219"/>
          <p:cNvSpPr/>
          <p:nvPr/>
        </p:nvSpPr>
        <p:spPr>
          <a:xfrm>
            <a:off x="81229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03030"/>
          </a:solidFill>
        </p:spPr>
        <p:txBody>
          <a:bodyPr wrap="square" lIns="0" tIns="0" rIns="0" bIns="0" rtlCol="0"/>
          <a:lstStyle/>
          <a:p>
            <a:endParaRPr/>
          </a:p>
        </p:txBody>
      </p:sp>
      <p:sp>
        <p:nvSpPr>
          <p:cNvPr id="220" name="object 220"/>
          <p:cNvSpPr/>
          <p:nvPr/>
        </p:nvSpPr>
        <p:spPr>
          <a:xfrm>
            <a:off x="80848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13131"/>
          </a:solidFill>
        </p:spPr>
        <p:txBody>
          <a:bodyPr wrap="square" lIns="0" tIns="0" rIns="0" bIns="0" rtlCol="0"/>
          <a:lstStyle/>
          <a:p>
            <a:endParaRPr/>
          </a:p>
        </p:txBody>
      </p:sp>
      <p:sp>
        <p:nvSpPr>
          <p:cNvPr id="221" name="object 221"/>
          <p:cNvSpPr/>
          <p:nvPr/>
        </p:nvSpPr>
        <p:spPr>
          <a:xfrm>
            <a:off x="80467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2" name="object 222"/>
          <p:cNvSpPr/>
          <p:nvPr/>
        </p:nvSpPr>
        <p:spPr>
          <a:xfrm>
            <a:off x="80086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3" name="object 223"/>
          <p:cNvSpPr/>
          <p:nvPr/>
        </p:nvSpPr>
        <p:spPr>
          <a:xfrm>
            <a:off x="79705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43434"/>
          </a:solidFill>
        </p:spPr>
        <p:txBody>
          <a:bodyPr wrap="square" lIns="0" tIns="0" rIns="0" bIns="0" rtlCol="0"/>
          <a:lstStyle/>
          <a:p>
            <a:endParaRPr/>
          </a:p>
        </p:txBody>
      </p:sp>
      <p:sp>
        <p:nvSpPr>
          <p:cNvPr id="224" name="object 224"/>
          <p:cNvSpPr/>
          <p:nvPr/>
        </p:nvSpPr>
        <p:spPr>
          <a:xfrm>
            <a:off x="79324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53535"/>
          </a:solidFill>
        </p:spPr>
        <p:txBody>
          <a:bodyPr wrap="square" lIns="0" tIns="0" rIns="0" bIns="0" rtlCol="0"/>
          <a:lstStyle/>
          <a:p>
            <a:endParaRPr/>
          </a:p>
        </p:txBody>
      </p:sp>
      <p:sp>
        <p:nvSpPr>
          <p:cNvPr id="225" name="object 225"/>
          <p:cNvSpPr/>
          <p:nvPr/>
        </p:nvSpPr>
        <p:spPr>
          <a:xfrm>
            <a:off x="78943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63636"/>
          </a:solidFill>
        </p:spPr>
        <p:txBody>
          <a:bodyPr wrap="square" lIns="0" tIns="0" rIns="0" bIns="0" rtlCol="0"/>
          <a:lstStyle/>
          <a:p>
            <a:endParaRPr/>
          </a:p>
        </p:txBody>
      </p:sp>
      <p:sp>
        <p:nvSpPr>
          <p:cNvPr id="226" name="object 226"/>
          <p:cNvSpPr/>
          <p:nvPr/>
        </p:nvSpPr>
        <p:spPr>
          <a:xfrm>
            <a:off x="785495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73737"/>
          </a:solidFill>
        </p:spPr>
        <p:txBody>
          <a:bodyPr wrap="square" lIns="0" tIns="0" rIns="0" bIns="0" rtlCol="0"/>
          <a:lstStyle/>
          <a:p>
            <a:endParaRPr/>
          </a:p>
        </p:txBody>
      </p:sp>
      <p:sp>
        <p:nvSpPr>
          <p:cNvPr id="227" name="object 227"/>
          <p:cNvSpPr/>
          <p:nvPr/>
        </p:nvSpPr>
        <p:spPr>
          <a:xfrm>
            <a:off x="7816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83838"/>
          </a:solidFill>
        </p:spPr>
        <p:txBody>
          <a:bodyPr wrap="square" lIns="0" tIns="0" rIns="0" bIns="0" rtlCol="0"/>
          <a:lstStyle/>
          <a:p>
            <a:endParaRPr/>
          </a:p>
        </p:txBody>
      </p:sp>
      <p:sp>
        <p:nvSpPr>
          <p:cNvPr id="228" name="object 228"/>
          <p:cNvSpPr/>
          <p:nvPr/>
        </p:nvSpPr>
        <p:spPr>
          <a:xfrm>
            <a:off x="7778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93939"/>
          </a:solidFill>
        </p:spPr>
        <p:txBody>
          <a:bodyPr wrap="square" lIns="0" tIns="0" rIns="0" bIns="0" rtlCol="0"/>
          <a:lstStyle/>
          <a:p>
            <a:endParaRPr/>
          </a:p>
        </p:txBody>
      </p:sp>
      <p:sp>
        <p:nvSpPr>
          <p:cNvPr id="229" name="object 229"/>
          <p:cNvSpPr/>
          <p:nvPr/>
        </p:nvSpPr>
        <p:spPr>
          <a:xfrm>
            <a:off x="7740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A3A3A"/>
          </a:solidFill>
        </p:spPr>
        <p:txBody>
          <a:bodyPr wrap="square" lIns="0" tIns="0" rIns="0" bIns="0" rtlCol="0"/>
          <a:lstStyle/>
          <a:p>
            <a:endParaRPr/>
          </a:p>
        </p:txBody>
      </p:sp>
      <p:sp>
        <p:nvSpPr>
          <p:cNvPr id="230" name="object 230"/>
          <p:cNvSpPr/>
          <p:nvPr/>
        </p:nvSpPr>
        <p:spPr>
          <a:xfrm>
            <a:off x="7702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B3B3B"/>
          </a:solidFill>
        </p:spPr>
        <p:txBody>
          <a:bodyPr wrap="square" lIns="0" tIns="0" rIns="0" bIns="0" rtlCol="0"/>
          <a:lstStyle/>
          <a:p>
            <a:endParaRPr/>
          </a:p>
        </p:txBody>
      </p:sp>
      <p:sp>
        <p:nvSpPr>
          <p:cNvPr id="231" name="object 231"/>
          <p:cNvSpPr/>
          <p:nvPr/>
        </p:nvSpPr>
        <p:spPr>
          <a:xfrm>
            <a:off x="7664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C3C3C"/>
          </a:solidFill>
        </p:spPr>
        <p:txBody>
          <a:bodyPr wrap="square" lIns="0" tIns="0" rIns="0" bIns="0" rtlCol="0"/>
          <a:lstStyle/>
          <a:p>
            <a:endParaRPr/>
          </a:p>
        </p:txBody>
      </p:sp>
      <p:sp>
        <p:nvSpPr>
          <p:cNvPr id="232" name="object 232"/>
          <p:cNvSpPr/>
          <p:nvPr/>
        </p:nvSpPr>
        <p:spPr>
          <a:xfrm>
            <a:off x="76263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D3D3D"/>
          </a:solidFill>
        </p:spPr>
        <p:txBody>
          <a:bodyPr wrap="square" lIns="0" tIns="0" rIns="0" bIns="0" rtlCol="0"/>
          <a:lstStyle/>
          <a:p>
            <a:endParaRPr/>
          </a:p>
        </p:txBody>
      </p:sp>
      <p:sp>
        <p:nvSpPr>
          <p:cNvPr id="233" name="object 233"/>
          <p:cNvSpPr/>
          <p:nvPr/>
        </p:nvSpPr>
        <p:spPr>
          <a:xfrm>
            <a:off x="75882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E3E3E"/>
          </a:solidFill>
        </p:spPr>
        <p:txBody>
          <a:bodyPr wrap="square" lIns="0" tIns="0" rIns="0" bIns="0" rtlCol="0"/>
          <a:lstStyle/>
          <a:p>
            <a:endParaRPr/>
          </a:p>
        </p:txBody>
      </p:sp>
      <p:sp>
        <p:nvSpPr>
          <p:cNvPr id="234" name="object 234"/>
          <p:cNvSpPr/>
          <p:nvPr/>
        </p:nvSpPr>
        <p:spPr>
          <a:xfrm>
            <a:off x="754888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F3F3F"/>
          </a:solidFill>
        </p:spPr>
        <p:txBody>
          <a:bodyPr wrap="square" lIns="0" tIns="0" rIns="0" bIns="0" rtlCol="0"/>
          <a:lstStyle/>
          <a:p>
            <a:endParaRPr/>
          </a:p>
        </p:txBody>
      </p:sp>
      <p:sp>
        <p:nvSpPr>
          <p:cNvPr id="235" name="object 235"/>
          <p:cNvSpPr/>
          <p:nvPr/>
        </p:nvSpPr>
        <p:spPr>
          <a:xfrm>
            <a:off x="75107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04040"/>
          </a:solidFill>
        </p:spPr>
        <p:txBody>
          <a:bodyPr wrap="square" lIns="0" tIns="0" rIns="0" bIns="0" rtlCol="0"/>
          <a:lstStyle/>
          <a:p>
            <a:endParaRPr/>
          </a:p>
        </p:txBody>
      </p:sp>
      <p:sp>
        <p:nvSpPr>
          <p:cNvPr id="236" name="object 236"/>
          <p:cNvSpPr/>
          <p:nvPr/>
        </p:nvSpPr>
        <p:spPr>
          <a:xfrm>
            <a:off x="74726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14141"/>
          </a:solidFill>
        </p:spPr>
        <p:txBody>
          <a:bodyPr wrap="square" lIns="0" tIns="0" rIns="0" bIns="0" rtlCol="0"/>
          <a:lstStyle/>
          <a:p>
            <a:endParaRPr/>
          </a:p>
        </p:txBody>
      </p:sp>
      <p:sp>
        <p:nvSpPr>
          <p:cNvPr id="237" name="object 237"/>
          <p:cNvSpPr/>
          <p:nvPr/>
        </p:nvSpPr>
        <p:spPr>
          <a:xfrm>
            <a:off x="74345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24242"/>
          </a:solidFill>
        </p:spPr>
        <p:txBody>
          <a:bodyPr wrap="square" lIns="0" tIns="0" rIns="0" bIns="0" rtlCol="0"/>
          <a:lstStyle/>
          <a:p>
            <a:endParaRPr/>
          </a:p>
        </p:txBody>
      </p:sp>
      <p:sp>
        <p:nvSpPr>
          <p:cNvPr id="238" name="object 238"/>
          <p:cNvSpPr/>
          <p:nvPr/>
        </p:nvSpPr>
        <p:spPr>
          <a:xfrm>
            <a:off x="73964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34343"/>
          </a:solidFill>
        </p:spPr>
        <p:txBody>
          <a:bodyPr wrap="square" lIns="0" tIns="0" rIns="0" bIns="0" rtlCol="0"/>
          <a:lstStyle/>
          <a:p>
            <a:endParaRPr/>
          </a:p>
        </p:txBody>
      </p:sp>
      <p:sp>
        <p:nvSpPr>
          <p:cNvPr id="239" name="object 239"/>
          <p:cNvSpPr/>
          <p:nvPr/>
        </p:nvSpPr>
        <p:spPr>
          <a:xfrm>
            <a:off x="73583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44444"/>
          </a:solidFill>
        </p:spPr>
        <p:txBody>
          <a:bodyPr wrap="square" lIns="0" tIns="0" rIns="0" bIns="0" rtlCol="0"/>
          <a:lstStyle/>
          <a:p>
            <a:endParaRPr/>
          </a:p>
        </p:txBody>
      </p:sp>
      <p:sp>
        <p:nvSpPr>
          <p:cNvPr id="240" name="object 240"/>
          <p:cNvSpPr/>
          <p:nvPr/>
        </p:nvSpPr>
        <p:spPr>
          <a:xfrm>
            <a:off x="73190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54545"/>
          </a:solidFill>
        </p:spPr>
        <p:txBody>
          <a:bodyPr wrap="square" lIns="0" tIns="0" rIns="0" bIns="0" rtlCol="0"/>
          <a:lstStyle/>
          <a:p>
            <a:endParaRPr/>
          </a:p>
        </p:txBody>
      </p:sp>
      <p:sp>
        <p:nvSpPr>
          <p:cNvPr id="241" name="object 241"/>
          <p:cNvSpPr/>
          <p:nvPr/>
        </p:nvSpPr>
        <p:spPr>
          <a:xfrm>
            <a:off x="7280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64646"/>
          </a:solidFill>
        </p:spPr>
        <p:txBody>
          <a:bodyPr wrap="square" lIns="0" tIns="0" rIns="0" bIns="0" rtlCol="0"/>
          <a:lstStyle/>
          <a:p>
            <a:endParaRPr/>
          </a:p>
        </p:txBody>
      </p:sp>
      <p:sp>
        <p:nvSpPr>
          <p:cNvPr id="242" name="object 242"/>
          <p:cNvSpPr/>
          <p:nvPr/>
        </p:nvSpPr>
        <p:spPr>
          <a:xfrm>
            <a:off x="7242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74747"/>
          </a:solidFill>
        </p:spPr>
        <p:txBody>
          <a:bodyPr wrap="square" lIns="0" tIns="0" rIns="0" bIns="0" rtlCol="0"/>
          <a:lstStyle/>
          <a:p>
            <a:endParaRPr/>
          </a:p>
        </p:txBody>
      </p:sp>
      <p:sp>
        <p:nvSpPr>
          <p:cNvPr id="243" name="object 243"/>
          <p:cNvSpPr/>
          <p:nvPr/>
        </p:nvSpPr>
        <p:spPr>
          <a:xfrm>
            <a:off x="7204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84848"/>
          </a:solidFill>
        </p:spPr>
        <p:txBody>
          <a:bodyPr wrap="square" lIns="0" tIns="0" rIns="0" bIns="0" rtlCol="0"/>
          <a:lstStyle/>
          <a:p>
            <a:endParaRPr/>
          </a:p>
        </p:txBody>
      </p:sp>
      <p:sp>
        <p:nvSpPr>
          <p:cNvPr id="244" name="object 244"/>
          <p:cNvSpPr/>
          <p:nvPr/>
        </p:nvSpPr>
        <p:spPr>
          <a:xfrm>
            <a:off x="7166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94949"/>
          </a:solidFill>
        </p:spPr>
        <p:txBody>
          <a:bodyPr wrap="square" lIns="0" tIns="0" rIns="0" bIns="0" rtlCol="0"/>
          <a:lstStyle/>
          <a:p>
            <a:endParaRPr/>
          </a:p>
        </p:txBody>
      </p:sp>
      <p:sp>
        <p:nvSpPr>
          <p:cNvPr id="245" name="object 245"/>
          <p:cNvSpPr/>
          <p:nvPr/>
        </p:nvSpPr>
        <p:spPr>
          <a:xfrm>
            <a:off x="7128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A4A4A"/>
          </a:solidFill>
        </p:spPr>
        <p:txBody>
          <a:bodyPr wrap="square" lIns="0" tIns="0" rIns="0" bIns="0" rtlCol="0"/>
          <a:lstStyle/>
          <a:p>
            <a:endParaRPr/>
          </a:p>
        </p:txBody>
      </p:sp>
      <p:sp>
        <p:nvSpPr>
          <p:cNvPr id="246" name="object 246"/>
          <p:cNvSpPr/>
          <p:nvPr/>
        </p:nvSpPr>
        <p:spPr>
          <a:xfrm>
            <a:off x="7090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B4B4B"/>
          </a:solidFill>
        </p:spPr>
        <p:txBody>
          <a:bodyPr wrap="square" lIns="0" tIns="0" rIns="0" bIns="0" rtlCol="0"/>
          <a:lstStyle/>
          <a:p>
            <a:endParaRPr/>
          </a:p>
        </p:txBody>
      </p:sp>
      <p:sp>
        <p:nvSpPr>
          <p:cNvPr id="247" name="object 247"/>
          <p:cNvSpPr/>
          <p:nvPr/>
        </p:nvSpPr>
        <p:spPr>
          <a:xfrm>
            <a:off x="7052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C4C4C"/>
          </a:solidFill>
        </p:spPr>
        <p:txBody>
          <a:bodyPr wrap="square" lIns="0" tIns="0" rIns="0" bIns="0" rtlCol="0"/>
          <a:lstStyle/>
          <a:p>
            <a:endParaRPr/>
          </a:p>
        </p:txBody>
      </p:sp>
      <p:sp>
        <p:nvSpPr>
          <p:cNvPr id="248" name="object 248"/>
          <p:cNvSpPr/>
          <p:nvPr/>
        </p:nvSpPr>
        <p:spPr>
          <a:xfrm>
            <a:off x="701294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D4D4D"/>
          </a:solidFill>
        </p:spPr>
        <p:txBody>
          <a:bodyPr wrap="square" lIns="0" tIns="0" rIns="0" bIns="0" rtlCol="0"/>
          <a:lstStyle/>
          <a:p>
            <a:endParaRPr/>
          </a:p>
        </p:txBody>
      </p:sp>
      <p:sp>
        <p:nvSpPr>
          <p:cNvPr id="249" name="object 249"/>
          <p:cNvSpPr/>
          <p:nvPr/>
        </p:nvSpPr>
        <p:spPr>
          <a:xfrm>
            <a:off x="6974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E4E4E"/>
          </a:solidFill>
        </p:spPr>
        <p:txBody>
          <a:bodyPr wrap="square" lIns="0" tIns="0" rIns="0" bIns="0" rtlCol="0"/>
          <a:lstStyle/>
          <a:p>
            <a:endParaRPr/>
          </a:p>
        </p:txBody>
      </p:sp>
      <p:sp>
        <p:nvSpPr>
          <p:cNvPr id="250" name="object 250"/>
          <p:cNvSpPr/>
          <p:nvPr/>
        </p:nvSpPr>
        <p:spPr>
          <a:xfrm>
            <a:off x="6936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F4F4F"/>
          </a:solidFill>
        </p:spPr>
        <p:txBody>
          <a:bodyPr wrap="square" lIns="0" tIns="0" rIns="0" bIns="0" rtlCol="0"/>
          <a:lstStyle/>
          <a:p>
            <a:endParaRPr/>
          </a:p>
        </p:txBody>
      </p:sp>
      <p:sp>
        <p:nvSpPr>
          <p:cNvPr id="251" name="object 251"/>
          <p:cNvSpPr/>
          <p:nvPr/>
        </p:nvSpPr>
        <p:spPr>
          <a:xfrm>
            <a:off x="6898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05050"/>
          </a:solidFill>
        </p:spPr>
        <p:txBody>
          <a:bodyPr wrap="square" lIns="0" tIns="0" rIns="0" bIns="0" rtlCol="0"/>
          <a:lstStyle/>
          <a:p>
            <a:endParaRPr/>
          </a:p>
        </p:txBody>
      </p:sp>
      <p:sp>
        <p:nvSpPr>
          <p:cNvPr id="252" name="object 252"/>
          <p:cNvSpPr/>
          <p:nvPr/>
        </p:nvSpPr>
        <p:spPr>
          <a:xfrm>
            <a:off x="6860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15151"/>
          </a:solidFill>
        </p:spPr>
        <p:txBody>
          <a:bodyPr wrap="square" lIns="0" tIns="0" rIns="0" bIns="0" rtlCol="0"/>
          <a:lstStyle/>
          <a:p>
            <a:endParaRPr/>
          </a:p>
        </p:txBody>
      </p:sp>
      <p:sp>
        <p:nvSpPr>
          <p:cNvPr id="253" name="object 253"/>
          <p:cNvSpPr/>
          <p:nvPr/>
        </p:nvSpPr>
        <p:spPr>
          <a:xfrm>
            <a:off x="6822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25252"/>
          </a:solidFill>
        </p:spPr>
        <p:txBody>
          <a:bodyPr wrap="square" lIns="0" tIns="0" rIns="0" bIns="0" rtlCol="0"/>
          <a:lstStyle/>
          <a:p>
            <a:endParaRPr/>
          </a:p>
        </p:txBody>
      </p:sp>
      <p:sp>
        <p:nvSpPr>
          <p:cNvPr id="254" name="object 254"/>
          <p:cNvSpPr/>
          <p:nvPr/>
        </p:nvSpPr>
        <p:spPr>
          <a:xfrm>
            <a:off x="67843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35353"/>
          </a:solidFill>
        </p:spPr>
        <p:txBody>
          <a:bodyPr wrap="square" lIns="0" tIns="0" rIns="0" bIns="0" rtlCol="0"/>
          <a:lstStyle/>
          <a:p>
            <a:endParaRPr/>
          </a:p>
        </p:txBody>
      </p:sp>
      <p:sp>
        <p:nvSpPr>
          <p:cNvPr id="255" name="object 255"/>
          <p:cNvSpPr/>
          <p:nvPr/>
        </p:nvSpPr>
        <p:spPr>
          <a:xfrm>
            <a:off x="67462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45454"/>
          </a:solidFill>
        </p:spPr>
        <p:txBody>
          <a:bodyPr wrap="square" lIns="0" tIns="0" rIns="0" bIns="0" rtlCol="0"/>
          <a:lstStyle/>
          <a:p>
            <a:endParaRPr/>
          </a:p>
        </p:txBody>
      </p:sp>
      <p:sp>
        <p:nvSpPr>
          <p:cNvPr id="256" name="object 256"/>
          <p:cNvSpPr/>
          <p:nvPr/>
        </p:nvSpPr>
        <p:spPr>
          <a:xfrm>
            <a:off x="670686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555555"/>
          </a:solidFill>
        </p:spPr>
        <p:txBody>
          <a:bodyPr wrap="square" lIns="0" tIns="0" rIns="0" bIns="0" rtlCol="0"/>
          <a:lstStyle/>
          <a:p>
            <a:endParaRPr/>
          </a:p>
        </p:txBody>
      </p:sp>
      <p:sp>
        <p:nvSpPr>
          <p:cNvPr id="257" name="object 257"/>
          <p:cNvSpPr/>
          <p:nvPr/>
        </p:nvSpPr>
        <p:spPr>
          <a:xfrm>
            <a:off x="6668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65656"/>
          </a:solidFill>
        </p:spPr>
        <p:txBody>
          <a:bodyPr wrap="square" lIns="0" tIns="0" rIns="0" bIns="0" rtlCol="0"/>
          <a:lstStyle/>
          <a:p>
            <a:endParaRPr/>
          </a:p>
        </p:txBody>
      </p:sp>
      <p:sp>
        <p:nvSpPr>
          <p:cNvPr id="258" name="object 258"/>
          <p:cNvSpPr/>
          <p:nvPr/>
        </p:nvSpPr>
        <p:spPr>
          <a:xfrm>
            <a:off x="6630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75757"/>
          </a:solidFill>
        </p:spPr>
        <p:txBody>
          <a:bodyPr wrap="square" lIns="0" tIns="0" rIns="0" bIns="0" rtlCol="0"/>
          <a:lstStyle/>
          <a:p>
            <a:endParaRPr/>
          </a:p>
        </p:txBody>
      </p:sp>
      <p:sp>
        <p:nvSpPr>
          <p:cNvPr id="259" name="object 259"/>
          <p:cNvSpPr/>
          <p:nvPr/>
        </p:nvSpPr>
        <p:spPr>
          <a:xfrm>
            <a:off x="6592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85858"/>
          </a:solidFill>
        </p:spPr>
        <p:txBody>
          <a:bodyPr wrap="square" lIns="0" tIns="0" rIns="0" bIns="0" rtlCol="0"/>
          <a:lstStyle/>
          <a:p>
            <a:endParaRPr/>
          </a:p>
        </p:txBody>
      </p:sp>
      <p:sp>
        <p:nvSpPr>
          <p:cNvPr id="260" name="object 260"/>
          <p:cNvSpPr/>
          <p:nvPr/>
        </p:nvSpPr>
        <p:spPr>
          <a:xfrm>
            <a:off x="6554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95959"/>
          </a:solidFill>
        </p:spPr>
        <p:txBody>
          <a:bodyPr wrap="square" lIns="0" tIns="0" rIns="0" bIns="0" rtlCol="0"/>
          <a:lstStyle/>
          <a:p>
            <a:endParaRPr/>
          </a:p>
        </p:txBody>
      </p:sp>
      <p:sp>
        <p:nvSpPr>
          <p:cNvPr id="261" name="object 261"/>
          <p:cNvSpPr/>
          <p:nvPr/>
        </p:nvSpPr>
        <p:spPr>
          <a:xfrm>
            <a:off x="65163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A5A5A"/>
          </a:solidFill>
        </p:spPr>
        <p:txBody>
          <a:bodyPr wrap="square" lIns="0" tIns="0" rIns="0" bIns="0" rtlCol="0"/>
          <a:lstStyle/>
          <a:p>
            <a:endParaRPr/>
          </a:p>
        </p:txBody>
      </p:sp>
      <p:sp>
        <p:nvSpPr>
          <p:cNvPr id="262" name="object 262"/>
          <p:cNvSpPr/>
          <p:nvPr/>
        </p:nvSpPr>
        <p:spPr>
          <a:xfrm>
            <a:off x="64770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5B5B5B"/>
          </a:solidFill>
        </p:spPr>
        <p:txBody>
          <a:bodyPr wrap="square" lIns="0" tIns="0" rIns="0" bIns="0" rtlCol="0"/>
          <a:lstStyle/>
          <a:p>
            <a:endParaRPr/>
          </a:p>
        </p:txBody>
      </p:sp>
      <p:sp>
        <p:nvSpPr>
          <p:cNvPr id="263" name="object 263"/>
          <p:cNvSpPr/>
          <p:nvPr/>
        </p:nvSpPr>
        <p:spPr>
          <a:xfrm>
            <a:off x="6438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C5C5C"/>
          </a:solidFill>
        </p:spPr>
        <p:txBody>
          <a:bodyPr wrap="square" lIns="0" tIns="0" rIns="0" bIns="0" rtlCol="0"/>
          <a:lstStyle/>
          <a:p>
            <a:endParaRPr/>
          </a:p>
        </p:txBody>
      </p:sp>
      <p:sp>
        <p:nvSpPr>
          <p:cNvPr id="264" name="object 264"/>
          <p:cNvSpPr/>
          <p:nvPr/>
        </p:nvSpPr>
        <p:spPr>
          <a:xfrm>
            <a:off x="6400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D5D5D"/>
          </a:solidFill>
        </p:spPr>
        <p:txBody>
          <a:bodyPr wrap="square" lIns="0" tIns="0" rIns="0" bIns="0" rtlCol="0"/>
          <a:lstStyle/>
          <a:p>
            <a:endParaRPr/>
          </a:p>
        </p:txBody>
      </p:sp>
      <p:sp>
        <p:nvSpPr>
          <p:cNvPr id="265" name="object 265"/>
          <p:cNvSpPr/>
          <p:nvPr/>
        </p:nvSpPr>
        <p:spPr>
          <a:xfrm>
            <a:off x="6362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E5E5E"/>
          </a:solidFill>
        </p:spPr>
        <p:txBody>
          <a:bodyPr wrap="square" lIns="0" tIns="0" rIns="0" bIns="0" rtlCol="0"/>
          <a:lstStyle/>
          <a:p>
            <a:endParaRPr/>
          </a:p>
        </p:txBody>
      </p:sp>
      <p:sp>
        <p:nvSpPr>
          <p:cNvPr id="266" name="object 266"/>
          <p:cNvSpPr/>
          <p:nvPr/>
        </p:nvSpPr>
        <p:spPr>
          <a:xfrm>
            <a:off x="6324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F5F5F"/>
          </a:solidFill>
        </p:spPr>
        <p:txBody>
          <a:bodyPr wrap="square" lIns="0" tIns="0" rIns="0" bIns="0" rtlCol="0"/>
          <a:lstStyle/>
          <a:p>
            <a:endParaRPr/>
          </a:p>
        </p:txBody>
      </p:sp>
      <p:sp>
        <p:nvSpPr>
          <p:cNvPr id="267" name="object 267"/>
          <p:cNvSpPr/>
          <p:nvPr/>
        </p:nvSpPr>
        <p:spPr>
          <a:xfrm>
            <a:off x="6286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06060"/>
          </a:solidFill>
        </p:spPr>
        <p:txBody>
          <a:bodyPr wrap="square" lIns="0" tIns="0" rIns="0" bIns="0" rtlCol="0"/>
          <a:lstStyle/>
          <a:p>
            <a:endParaRPr/>
          </a:p>
        </p:txBody>
      </p:sp>
      <p:sp>
        <p:nvSpPr>
          <p:cNvPr id="268" name="object 268"/>
          <p:cNvSpPr/>
          <p:nvPr/>
        </p:nvSpPr>
        <p:spPr>
          <a:xfrm>
            <a:off x="6248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16161"/>
          </a:solidFill>
        </p:spPr>
        <p:txBody>
          <a:bodyPr wrap="square" lIns="0" tIns="0" rIns="0" bIns="0" rtlCol="0"/>
          <a:lstStyle/>
          <a:p>
            <a:endParaRPr/>
          </a:p>
        </p:txBody>
      </p:sp>
      <p:sp>
        <p:nvSpPr>
          <p:cNvPr id="269" name="object 269"/>
          <p:cNvSpPr/>
          <p:nvPr/>
        </p:nvSpPr>
        <p:spPr>
          <a:xfrm>
            <a:off x="62090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626262"/>
          </a:solidFill>
        </p:spPr>
        <p:txBody>
          <a:bodyPr wrap="square" lIns="0" tIns="0" rIns="0" bIns="0" rtlCol="0"/>
          <a:lstStyle/>
          <a:p>
            <a:endParaRPr/>
          </a:p>
        </p:txBody>
      </p:sp>
      <p:sp>
        <p:nvSpPr>
          <p:cNvPr id="270" name="object 270"/>
          <p:cNvSpPr/>
          <p:nvPr/>
        </p:nvSpPr>
        <p:spPr>
          <a:xfrm>
            <a:off x="61709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36363"/>
          </a:solidFill>
        </p:spPr>
        <p:txBody>
          <a:bodyPr wrap="square" lIns="0" tIns="0" rIns="0" bIns="0" rtlCol="0"/>
          <a:lstStyle/>
          <a:p>
            <a:endParaRPr/>
          </a:p>
        </p:txBody>
      </p:sp>
      <p:sp>
        <p:nvSpPr>
          <p:cNvPr id="271" name="object 271"/>
          <p:cNvSpPr/>
          <p:nvPr/>
        </p:nvSpPr>
        <p:spPr>
          <a:xfrm>
            <a:off x="6132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46464"/>
          </a:solidFill>
        </p:spPr>
        <p:txBody>
          <a:bodyPr wrap="square" lIns="0" tIns="0" rIns="0" bIns="0" rtlCol="0"/>
          <a:lstStyle/>
          <a:p>
            <a:endParaRPr/>
          </a:p>
        </p:txBody>
      </p:sp>
      <p:sp>
        <p:nvSpPr>
          <p:cNvPr id="272" name="object 272"/>
          <p:cNvSpPr/>
          <p:nvPr/>
        </p:nvSpPr>
        <p:spPr>
          <a:xfrm>
            <a:off x="6094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3" name="object 273"/>
          <p:cNvSpPr/>
          <p:nvPr/>
        </p:nvSpPr>
        <p:spPr>
          <a:xfrm>
            <a:off x="6056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4" name="object 274"/>
          <p:cNvSpPr/>
          <p:nvPr/>
        </p:nvSpPr>
        <p:spPr>
          <a:xfrm>
            <a:off x="6018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76767"/>
          </a:solidFill>
        </p:spPr>
        <p:txBody>
          <a:bodyPr wrap="square" lIns="0" tIns="0" rIns="0" bIns="0" rtlCol="0"/>
          <a:lstStyle/>
          <a:p>
            <a:endParaRPr/>
          </a:p>
        </p:txBody>
      </p:sp>
      <p:sp>
        <p:nvSpPr>
          <p:cNvPr id="275" name="object 275"/>
          <p:cNvSpPr/>
          <p:nvPr/>
        </p:nvSpPr>
        <p:spPr>
          <a:xfrm>
            <a:off x="5980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86868"/>
          </a:solidFill>
        </p:spPr>
        <p:txBody>
          <a:bodyPr wrap="square" lIns="0" tIns="0" rIns="0" bIns="0" rtlCol="0"/>
          <a:lstStyle/>
          <a:p>
            <a:endParaRPr/>
          </a:p>
        </p:txBody>
      </p:sp>
      <p:sp>
        <p:nvSpPr>
          <p:cNvPr id="276" name="object 276"/>
          <p:cNvSpPr/>
          <p:nvPr/>
        </p:nvSpPr>
        <p:spPr>
          <a:xfrm>
            <a:off x="59423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96969"/>
          </a:solidFill>
        </p:spPr>
        <p:txBody>
          <a:bodyPr wrap="square" lIns="0" tIns="0" rIns="0" bIns="0" rtlCol="0"/>
          <a:lstStyle/>
          <a:p>
            <a:endParaRPr/>
          </a:p>
        </p:txBody>
      </p:sp>
      <p:sp>
        <p:nvSpPr>
          <p:cNvPr id="277" name="object 277"/>
          <p:cNvSpPr/>
          <p:nvPr/>
        </p:nvSpPr>
        <p:spPr>
          <a:xfrm>
            <a:off x="59029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6A6A6A"/>
          </a:solidFill>
        </p:spPr>
        <p:txBody>
          <a:bodyPr wrap="square" lIns="0" tIns="0" rIns="0" bIns="0" rtlCol="0"/>
          <a:lstStyle/>
          <a:p>
            <a:endParaRPr/>
          </a:p>
        </p:txBody>
      </p:sp>
      <p:sp>
        <p:nvSpPr>
          <p:cNvPr id="278" name="object 278"/>
          <p:cNvSpPr/>
          <p:nvPr/>
        </p:nvSpPr>
        <p:spPr>
          <a:xfrm>
            <a:off x="5864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B6B6B"/>
          </a:solidFill>
        </p:spPr>
        <p:txBody>
          <a:bodyPr wrap="square" lIns="0" tIns="0" rIns="0" bIns="0" rtlCol="0"/>
          <a:lstStyle/>
          <a:p>
            <a:endParaRPr/>
          </a:p>
        </p:txBody>
      </p:sp>
      <p:sp>
        <p:nvSpPr>
          <p:cNvPr id="279" name="object 279"/>
          <p:cNvSpPr/>
          <p:nvPr/>
        </p:nvSpPr>
        <p:spPr>
          <a:xfrm>
            <a:off x="5826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C6C6C"/>
          </a:solidFill>
        </p:spPr>
        <p:txBody>
          <a:bodyPr wrap="square" lIns="0" tIns="0" rIns="0" bIns="0" rtlCol="0"/>
          <a:lstStyle/>
          <a:p>
            <a:endParaRPr/>
          </a:p>
        </p:txBody>
      </p:sp>
      <p:sp>
        <p:nvSpPr>
          <p:cNvPr id="280" name="object 280"/>
          <p:cNvSpPr/>
          <p:nvPr/>
        </p:nvSpPr>
        <p:spPr>
          <a:xfrm>
            <a:off x="5788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D6D6D"/>
          </a:solidFill>
        </p:spPr>
        <p:txBody>
          <a:bodyPr wrap="square" lIns="0" tIns="0" rIns="0" bIns="0" rtlCol="0"/>
          <a:lstStyle/>
          <a:p>
            <a:endParaRPr/>
          </a:p>
        </p:txBody>
      </p:sp>
      <p:sp>
        <p:nvSpPr>
          <p:cNvPr id="281" name="object 281"/>
          <p:cNvSpPr/>
          <p:nvPr/>
        </p:nvSpPr>
        <p:spPr>
          <a:xfrm>
            <a:off x="5750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E6E6E"/>
          </a:solidFill>
        </p:spPr>
        <p:txBody>
          <a:bodyPr wrap="square" lIns="0" tIns="0" rIns="0" bIns="0" rtlCol="0"/>
          <a:lstStyle/>
          <a:p>
            <a:endParaRPr/>
          </a:p>
        </p:txBody>
      </p:sp>
      <p:sp>
        <p:nvSpPr>
          <p:cNvPr id="282" name="object 282"/>
          <p:cNvSpPr/>
          <p:nvPr/>
        </p:nvSpPr>
        <p:spPr>
          <a:xfrm>
            <a:off x="57124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F6F6F"/>
          </a:solidFill>
        </p:spPr>
        <p:txBody>
          <a:bodyPr wrap="square" lIns="0" tIns="0" rIns="0" bIns="0" rtlCol="0"/>
          <a:lstStyle/>
          <a:p>
            <a:endParaRPr/>
          </a:p>
        </p:txBody>
      </p:sp>
      <p:sp>
        <p:nvSpPr>
          <p:cNvPr id="283" name="object 283"/>
          <p:cNvSpPr/>
          <p:nvPr/>
        </p:nvSpPr>
        <p:spPr>
          <a:xfrm>
            <a:off x="56743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07070"/>
          </a:solidFill>
        </p:spPr>
        <p:txBody>
          <a:bodyPr wrap="square" lIns="0" tIns="0" rIns="0" bIns="0" rtlCol="0"/>
          <a:lstStyle/>
          <a:p>
            <a:endParaRPr/>
          </a:p>
        </p:txBody>
      </p:sp>
      <p:sp>
        <p:nvSpPr>
          <p:cNvPr id="284" name="object 284"/>
          <p:cNvSpPr/>
          <p:nvPr/>
        </p:nvSpPr>
        <p:spPr>
          <a:xfrm>
            <a:off x="563499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717171"/>
          </a:solidFill>
        </p:spPr>
        <p:txBody>
          <a:bodyPr wrap="square" lIns="0" tIns="0" rIns="0" bIns="0" rtlCol="0"/>
          <a:lstStyle/>
          <a:p>
            <a:endParaRPr/>
          </a:p>
        </p:txBody>
      </p:sp>
      <p:sp>
        <p:nvSpPr>
          <p:cNvPr id="285" name="object 285"/>
          <p:cNvSpPr/>
          <p:nvPr/>
        </p:nvSpPr>
        <p:spPr>
          <a:xfrm>
            <a:off x="5596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27272"/>
          </a:solidFill>
        </p:spPr>
        <p:txBody>
          <a:bodyPr wrap="square" lIns="0" tIns="0" rIns="0" bIns="0" rtlCol="0"/>
          <a:lstStyle/>
          <a:p>
            <a:endParaRPr/>
          </a:p>
        </p:txBody>
      </p:sp>
      <p:sp>
        <p:nvSpPr>
          <p:cNvPr id="286" name="object 286"/>
          <p:cNvSpPr/>
          <p:nvPr/>
        </p:nvSpPr>
        <p:spPr>
          <a:xfrm>
            <a:off x="5558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37373"/>
          </a:solidFill>
        </p:spPr>
        <p:txBody>
          <a:bodyPr wrap="square" lIns="0" tIns="0" rIns="0" bIns="0" rtlCol="0"/>
          <a:lstStyle/>
          <a:p>
            <a:endParaRPr/>
          </a:p>
        </p:txBody>
      </p:sp>
      <p:sp>
        <p:nvSpPr>
          <p:cNvPr id="287" name="object 287"/>
          <p:cNvSpPr/>
          <p:nvPr/>
        </p:nvSpPr>
        <p:spPr>
          <a:xfrm>
            <a:off x="5520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47474"/>
          </a:solidFill>
        </p:spPr>
        <p:txBody>
          <a:bodyPr wrap="square" lIns="0" tIns="0" rIns="0" bIns="0" rtlCol="0"/>
          <a:lstStyle/>
          <a:p>
            <a:endParaRPr/>
          </a:p>
        </p:txBody>
      </p:sp>
      <p:sp>
        <p:nvSpPr>
          <p:cNvPr id="288" name="object 288"/>
          <p:cNvSpPr/>
          <p:nvPr/>
        </p:nvSpPr>
        <p:spPr>
          <a:xfrm>
            <a:off x="5482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57575"/>
          </a:solidFill>
        </p:spPr>
        <p:txBody>
          <a:bodyPr wrap="square" lIns="0" tIns="0" rIns="0" bIns="0" rtlCol="0"/>
          <a:lstStyle/>
          <a:p>
            <a:endParaRPr/>
          </a:p>
        </p:txBody>
      </p:sp>
      <p:sp>
        <p:nvSpPr>
          <p:cNvPr id="289" name="object 289"/>
          <p:cNvSpPr/>
          <p:nvPr/>
        </p:nvSpPr>
        <p:spPr>
          <a:xfrm>
            <a:off x="5444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67676"/>
          </a:solidFill>
        </p:spPr>
        <p:txBody>
          <a:bodyPr wrap="square" lIns="0" tIns="0" rIns="0" bIns="0" rtlCol="0"/>
          <a:lstStyle/>
          <a:p>
            <a:endParaRPr/>
          </a:p>
        </p:txBody>
      </p:sp>
      <p:sp>
        <p:nvSpPr>
          <p:cNvPr id="290" name="object 290"/>
          <p:cNvSpPr/>
          <p:nvPr/>
        </p:nvSpPr>
        <p:spPr>
          <a:xfrm>
            <a:off x="54063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77777"/>
          </a:solidFill>
        </p:spPr>
        <p:txBody>
          <a:bodyPr wrap="square" lIns="0" tIns="0" rIns="0" bIns="0" rtlCol="0"/>
          <a:lstStyle/>
          <a:p>
            <a:endParaRPr/>
          </a:p>
        </p:txBody>
      </p:sp>
      <p:sp>
        <p:nvSpPr>
          <p:cNvPr id="291" name="object 291"/>
          <p:cNvSpPr/>
          <p:nvPr/>
        </p:nvSpPr>
        <p:spPr>
          <a:xfrm>
            <a:off x="536702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787878"/>
          </a:solidFill>
        </p:spPr>
        <p:txBody>
          <a:bodyPr wrap="square" lIns="0" tIns="0" rIns="0" bIns="0" rtlCol="0"/>
          <a:lstStyle/>
          <a:p>
            <a:endParaRPr/>
          </a:p>
        </p:txBody>
      </p:sp>
      <p:sp>
        <p:nvSpPr>
          <p:cNvPr id="292" name="object 292"/>
          <p:cNvSpPr/>
          <p:nvPr/>
        </p:nvSpPr>
        <p:spPr>
          <a:xfrm>
            <a:off x="5328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97979"/>
          </a:solidFill>
        </p:spPr>
        <p:txBody>
          <a:bodyPr wrap="square" lIns="0" tIns="0" rIns="0" bIns="0" rtlCol="0"/>
          <a:lstStyle/>
          <a:p>
            <a:endParaRPr/>
          </a:p>
        </p:txBody>
      </p:sp>
      <p:sp>
        <p:nvSpPr>
          <p:cNvPr id="293" name="object 293"/>
          <p:cNvSpPr/>
          <p:nvPr/>
        </p:nvSpPr>
        <p:spPr>
          <a:xfrm>
            <a:off x="5290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A7A7A"/>
          </a:solidFill>
        </p:spPr>
        <p:txBody>
          <a:bodyPr wrap="square" lIns="0" tIns="0" rIns="0" bIns="0" rtlCol="0"/>
          <a:lstStyle/>
          <a:p>
            <a:endParaRPr/>
          </a:p>
        </p:txBody>
      </p:sp>
      <p:sp>
        <p:nvSpPr>
          <p:cNvPr id="294" name="object 294"/>
          <p:cNvSpPr/>
          <p:nvPr/>
        </p:nvSpPr>
        <p:spPr>
          <a:xfrm>
            <a:off x="5252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B7B7B"/>
          </a:solidFill>
        </p:spPr>
        <p:txBody>
          <a:bodyPr wrap="square" lIns="0" tIns="0" rIns="0" bIns="0" rtlCol="0"/>
          <a:lstStyle/>
          <a:p>
            <a:endParaRPr/>
          </a:p>
        </p:txBody>
      </p:sp>
      <p:sp>
        <p:nvSpPr>
          <p:cNvPr id="295" name="object 295"/>
          <p:cNvSpPr/>
          <p:nvPr/>
        </p:nvSpPr>
        <p:spPr>
          <a:xfrm>
            <a:off x="5214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C7C7C"/>
          </a:solidFill>
        </p:spPr>
        <p:txBody>
          <a:bodyPr wrap="square" lIns="0" tIns="0" rIns="0" bIns="0" rtlCol="0"/>
          <a:lstStyle/>
          <a:p>
            <a:endParaRPr/>
          </a:p>
        </p:txBody>
      </p:sp>
      <p:sp>
        <p:nvSpPr>
          <p:cNvPr id="296" name="object 296"/>
          <p:cNvSpPr/>
          <p:nvPr/>
        </p:nvSpPr>
        <p:spPr>
          <a:xfrm>
            <a:off x="5176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D7D7D"/>
          </a:solidFill>
        </p:spPr>
        <p:txBody>
          <a:bodyPr wrap="square" lIns="0" tIns="0" rIns="0" bIns="0" rtlCol="0"/>
          <a:lstStyle/>
          <a:p>
            <a:endParaRPr/>
          </a:p>
        </p:txBody>
      </p:sp>
      <p:sp>
        <p:nvSpPr>
          <p:cNvPr id="297" name="object 297"/>
          <p:cNvSpPr/>
          <p:nvPr/>
        </p:nvSpPr>
        <p:spPr>
          <a:xfrm>
            <a:off x="5138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E7E7E"/>
          </a:solidFill>
        </p:spPr>
        <p:txBody>
          <a:bodyPr wrap="square" lIns="0" tIns="0" rIns="0" bIns="0" rtlCol="0"/>
          <a:lstStyle/>
          <a:p>
            <a:endParaRPr/>
          </a:p>
        </p:txBody>
      </p:sp>
      <p:sp>
        <p:nvSpPr>
          <p:cNvPr id="298" name="object 298"/>
          <p:cNvSpPr/>
          <p:nvPr/>
        </p:nvSpPr>
        <p:spPr>
          <a:xfrm>
            <a:off x="51003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F7F7F"/>
          </a:solidFill>
        </p:spPr>
        <p:txBody>
          <a:bodyPr wrap="square" lIns="0" tIns="0" rIns="0" bIns="0" rtlCol="0"/>
          <a:lstStyle/>
          <a:p>
            <a:endParaRPr/>
          </a:p>
        </p:txBody>
      </p:sp>
      <p:sp>
        <p:nvSpPr>
          <p:cNvPr id="299" name="object 299"/>
          <p:cNvSpPr/>
          <p:nvPr/>
        </p:nvSpPr>
        <p:spPr>
          <a:xfrm>
            <a:off x="506095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08080"/>
          </a:solidFill>
        </p:spPr>
        <p:txBody>
          <a:bodyPr wrap="square" lIns="0" tIns="0" rIns="0" bIns="0" rtlCol="0"/>
          <a:lstStyle/>
          <a:p>
            <a:endParaRPr/>
          </a:p>
        </p:txBody>
      </p:sp>
      <p:sp>
        <p:nvSpPr>
          <p:cNvPr id="300" name="object 300"/>
          <p:cNvSpPr/>
          <p:nvPr/>
        </p:nvSpPr>
        <p:spPr>
          <a:xfrm>
            <a:off x="5022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18181"/>
          </a:solidFill>
        </p:spPr>
        <p:txBody>
          <a:bodyPr wrap="square" lIns="0" tIns="0" rIns="0" bIns="0" rtlCol="0"/>
          <a:lstStyle/>
          <a:p>
            <a:endParaRPr/>
          </a:p>
        </p:txBody>
      </p:sp>
      <p:sp>
        <p:nvSpPr>
          <p:cNvPr id="301" name="object 301"/>
          <p:cNvSpPr/>
          <p:nvPr/>
        </p:nvSpPr>
        <p:spPr>
          <a:xfrm>
            <a:off x="4984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28282"/>
          </a:solidFill>
        </p:spPr>
        <p:txBody>
          <a:bodyPr wrap="square" lIns="0" tIns="0" rIns="0" bIns="0" rtlCol="0"/>
          <a:lstStyle/>
          <a:p>
            <a:endParaRPr/>
          </a:p>
        </p:txBody>
      </p:sp>
      <p:sp>
        <p:nvSpPr>
          <p:cNvPr id="302" name="object 302"/>
          <p:cNvSpPr/>
          <p:nvPr/>
        </p:nvSpPr>
        <p:spPr>
          <a:xfrm>
            <a:off x="4946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38383"/>
          </a:solidFill>
        </p:spPr>
        <p:txBody>
          <a:bodyPr wrap="square" lIns="0" tIns="0" rIns="0" bIns="0" rtlCol="0"/>
          <a:lstStyle/>
          <a:p>
            <a:endParaRPr/>
          </a:p>
        </p:txBody>
      </p:sp>
      <p:sp>
        <p:nvSpPr>
          <p:cNvPr id="303" name="object 303"/>
          <p:cNvSpPr/>
          <p:nvPr/>
        </p:nvSpPr>
        <p:spPr>
          <a:xfrm>
            <a:off x="4908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48484"/>
          </a:solidFill>
        </p:spPr>
        <p:txBody>
          <a:bodyPr wrap="square" lIns="0" tIns="0" rIns="0" bIns="0" rtlCol="0"/>
          <a:lstStyle/>
          <a:p>
            <a:endParaRPr/>
          </a:p>
        </p:txBody>
      </p:sp>
      <p:sp>
        <p:nvSpPr>
          <p:cNvPr id="304" name="object 304"/>
          <p:cNvSpPr/>
          <p:nvPr/>
        </p:nvSpPr>
        <p:spPr>
          <a:xfrm>
            <a:off x="4870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58585"/>
          </a:solidFill>
        </p:spPr>
        <p:txBody>
          <a:bodyPr wrap="square" lIns="0" tIns="0" rIns="0" bIns="0" rtlCol="0"/>
          <a:lstStyle/>
          <a:p>
            <a:endParaRPr/>
          </a:p>
        </p:txBody>
      </p:sp>
      <p:sp>
        <p:nvSpPr>
          <p:cNvPr id="305" name="object 305"/>
          <p:cNvSpPr/>
          <p:nvPr/>
        </p:nvSpPr>
        <p:spPr>
          <a:xfrm>
            <a:off x="483107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68686"/>
          </a:solidFill>
        </p:spPr>
        <p:txBody>
          <a:bodyPr wrap="square" lIns="0" tIns="0" rIns="0" bIns="0" rtlCol="0"/>
          <a:lstStyle/>
          <a:p>
            <a:endParaRPr/>
          </a:p>
        </p:txBody>
      </p:sp>
      <p:sp>
        <p:nvSpPr>
          <p:cNvPr id="306" name="object 306"/>
          <p:cNvSpPr/>
          <p:nvPr/>
        </p:nvSpPr>
        <p:spPr>
          <a:xfrm>
            <a:off x="4792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78787"/>
          </a:solidFill>
        </p:spPr>
        <p:txBody>
          <a:bodyPr wrap="square" lIns="0" tIns="0" rIns="0" bIns="0" rtlCol="0"/>
          <a:lstStyle/>
          <a:p>
            <a:endParaRPr/>
          </a:p>
        </p:txBody>
      </p:sp>
      <p:sp>
        <p:nvSpPr>
          <p:cNvPr id="307" name="object 307"/>
          <p:cNvSpPr/>
          <p:nvPr/>
        </p:nvSpPr>
        <p:spPr>
          <a:xfrm>
            <a:off x="4754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88888"/>
          </a:solidFill>
        </p:spPr>
        <p:txBody>
          <a:bodyPr wrap="square" lIns="0" tIns="0" rIns="0" bIns="0" rtlCol="0"/>
          <a:lstStyle/>
          <a:p>
            <a:endParaRPr/>
          </a:p>
        </p:txBody>
      </p:sp>
      <p:sp>
        <p:nvSpPr>
          <p:cNvPr id="308" name="object 308"/>
          <p:cNvSpPr/>
          <p:nvPr/>
        </p:nvSpPr>
        <p:spPr>
          <a:xfrm>
            <a:off x="4716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98989"/>
          </a:solidFill>
        </p:spPr>
        <p:txBody>
          <a:bodyPr wrap="square" lIns="0" tIns="0" rIns="0" bIns="0" rtlCol="0"/>
          <a:lstStyle/>
          <a:p>
            <a:endParaRPr/>
          </a:p>
        </p:txBody>
      </p:sp>
      <p:sp>
        <p:nvSpPr>
          <p:cNvPr id="309" name="object 309"/>
          <p:cNvSpPr/>
          <p:nvPr/>
        </p:nvSpPr>
        <p:spPr>
          <a:xfrm>
            <a:off x="4678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A8A8A"/>
          </a:solidFill>
        </p:spPr>
        <p:txBody>
          <a:bodyPr wrap="square" lIns="0" tIns="0" rIns="0" bIns="0" rtlCol="0"/>
          <a:lstStyle/>
          <a:p>
            <a:endParaRPr/>
          </a:p>
        </p:txBody>
      </p:sp>
      <p:sp>
        <p:nvSpPr>
          <p:cNvPr id="310" name="object 310"/>
          <p:cNvSpPr/>
          <p:nvPr/>
        </p:nvSpPr>
        <p:spPr>
          <a:xfrm>
            <a:off x="4640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B8B8B"/>
          </a:solidFill>
        </p:spPr>
        <p:txBody>
          <a:bodyPr wrap="square" lIns="0" tIns="0" rIns="0" bIns="0" rtlCol="0"/>
          <a:lstStyle/>
          <a:p>
            <a:endParaRPr/>
          </a:p>
        </p:txBody>
      </p:sp>
      <p:sp>
        <p:nvSpPr>
          <p:cNvPr id="311" name="object 311"/>
          <p:cNvSpPr/>
          <p:nvPr/>
        </p:nvSpPr>
        <p:spPr>
          <a:xfrm>
            <a:off x="4602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C8C8C"/>
          </a:solidFill>
        </p:spPr>
        <p:txBody>
          <a:bodyPr wrap="square" lIns="0" tIns="0" rIns="0" bIns="0" rtlCol="0"/>
          <a:lstStyle/>
          <a:p>
            <a:endParaRPr/>
          </a:p>
        </p:txBody>
      </p:sp>
      <p:sp>
        <p:nvSpPr>
          <p:cNvPr id="312" name="object 312"/>
          <p:cNvSpPr/>
          <p:nvPr/>
        </p:nvSpPr>
        <p:spPr>
          <a:xfrm>
            <a:off x="45631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8D8D8D"/>
          </a:solidFill>
        </p:spPr>
        <p:txBody>
          <a:bodyPr wrap="square" lIns="0" tIns="0" rIns="0" bIns="0" rtlCol="0"/>
          <a:lstStyle/>
          <a:p>
            <a:endParaRPr/>
          </a:p>
        </p:txBody>
      </p:sp>
      <p:sp>
        <p:nvSpPr>
          <p:cNvPr id="313" name="object 313"/>
          <p:cNvSpPr/>
          <p:nvPr/>
        </p:nvSpPr>
        <p:spPr>
          <a:xfrm>
            <a:off x="45250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E8E8E"/>
          </a:solidFill>
        </p:spPr>
        <p:txBody>
          <a:bodyPr wrap="square" lIns="0" tIns="0" rIns="0" bIns="0" rtlCol="0"/>
          <a:lstStyle/>
          <a:p>
            <a:endParaRPr/>
          </a:p>
        </p:txBody>
      </p:sp>
      <p:sp>
        <p:nvSpPr>
          <p:cNvPr id="314" name="object 314"/>
          <p:cNvSpPr/>
          <p:nvPr/>
        </p:nvSpPr>
        <p:spPr>
          <a:xfrm>
            <a:off x="4486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F8F8F"/>
          </a:solidFill>
        </p:spPr>
        <p:txBody>
          <a:bodyPr wrap="square" lIns="0" tIns="0" rIns="0" bIns="0" rtlCol="0"/>
          <a:lstStyle/>
          <a:p>
            <a:endParaRPr/>
          </a:p>
        </p:txBody>
      </p:sp>
      <p:sp>
        <p:nvSpPr>
          <p:cNvPr id="315" name="object 315"/>
          <p:cNvSpPr/>
          <p:nvPr/>
        </p:nvSpPr>
        <p:spPr>
          <a:xfrm>
            <a:off x="4448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09090"/>
          </a:solidFill>
        </p:spPr>
        <p:txBody>
          <a:bodyPr wrap="square" lIns="0" tIns="0" rIns="0" bIns="0" rtlCol="0"/>
          <a:lstStyle/>
          <a:p>
            <a:endParaRPr/>
          </a:p>
        </p:txBody>
      </p:sp>
      <p:sp>
        <p:nvSpPr>
          <p:cNvPr id="316" name="object 316"/>
          <p:cNvSpPr/>
          <p:nvPr/>
        </p:nvSpPr>
        <p:spPr>
          <a:xfrm>
            <a:off x="4410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19191"/>
          </a:solidFill>
        </p:spPr>
        <p:txBody>
          <a:bodyPr wrap="square" lIns="0" tIns="0" rIns="0" bIns="0" rtlCol="0"/>
          <a:lstStyle/>
          <a:p>
            <a:endParaRPr/>
          </a:p>
        </p:txBody>
      </p:sp>
      <p:sp>
        <p:nvSpPr>
          <p:cNvPr id="317" name="object 317"/>
          <p:cNvSpPr/>
          <p:nvPr/>
        </p:nvSpPr>
        <p:spPr>
          <a:xfrm>
            <a:off x="4372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29292"/>
          </a:solidFill>
        </p:spPr>
        <p:txBody>
          <a:bodyPr wrap="square" lIns="0" tIns="0" rIns="0" bIns="0" rtlCol="0"/>
          <a:lstStyle/>
          <a:p>
            <a:endParaRPr/>
          </a:p>
        </p:txBody>
      </p:sp>
      <p:sp>
        <p:nvSpPr>
          <p:cNvPr id="318" name="object 318"/>
          <p:cNvSpPr/>
          <p:nvPr/>
        </p:nvSpPr>
        <p:spPr>
          <a:xfrm>
            <a:off x="4334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39393"/>
          </a:solidFill>
        </p:spPr>
        <p:txBody>
          <a:bodyPr wrap="square" lIns="0" tIns="0" rIns="0" bIns="0" rtlCol="0"/>
          <a:lstStyle/>
          <a:p>
            <a:endParaRPr/>
          </a:p>
        </p:txBody>
      </p:sp>
      <p:sp>
        <p:nvSpPr>
          <p:cNvPr id="319" name="object 319"/>
          <p:cNvSpPr/>
          <p:nvPr/>
        </p:nvSpPr>
        <p:spPr>
          <a:xfrm>
            <a:off x="4296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49494"/>
          </a:solidFill>
        </p:spPr>
        <p:txBody>
          <a:bodyPr wrap="square" lIns="0" tIns="0" rIns="0" bIns="0" rtlCol="0"/>
          <a:lstStyle/>
          <a:p>
            <a:endParaRPr/>
          </a:p>
        </p:txBody>
      </p:sp>
      <p:sp>
        <p:nvSpPr>
          <p:cNvPr id="320" name="object 320"/>
          <p:cNvSpPr/>
          <p:nvPr/>
        </p:nvSpPr>
        <p:spPr>
          <a:xfrm>
            <a:off x="4258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59595"/>
          </a:solidFill>
        </p:spPr>
        <p:txBody>
          <a:bodyPr wrap="square" lIns="0" tIns="0" rIns="0" bIns="0" rtlCol="0"/>
          <a:lstStyle/>
          <a:p>
            <a:endParaRPr/>
          </a:p>
        </p:txBody>
      </p:sp>
      <p:sp>
        <p:nvSpPr>
          <p:cNvPr id="321" name="object 321"/>
          <p:cNvSpPr/>
          <p:nvPr/>
        </p:nvSpPr>
        <p:spPr>
          <a:xfrm>
            <a:off x="421894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969696"/>
          </a:solidFill>
        </p:spPr>
        <p:txBody>
          <a:bodyPr wrap="square" lIns="0" tIns="0" rIns="0" bIns="0" rtlCol="0"/>
          <a:lstStyle/>
          <a:p>
            <a:endParaRPr/>
          </a:p>
        </p:txBody>
      </p:sp>
      <p:sp>
        <p:nvSpPr>
          <p:cNvPr id="322" name="object 322"/>
          <p:cNvSpPr/>
          <p:nvPr/>
        </p:nvSpPr>
        <p:spPr>
          <a:xfrm>
            <a:off x="4180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79797"/>
          </a:solidFill>
        </p:spPr>
        <p:txBody>
          <a:bodyPr wrap="square" lIns="0" tIns="0" rIns="0" bIns="0" rtlCol="0"/>
          <a:lstStyle/>
          <a:p>
            <a:endParaRPr/>
          </a:p>
        </p:txBody>
      </p:sp>
      <p:sp>
        <p:nvSpPr>
          <p:cNvPr id="323" name="object 323"/>
          <p:cNvSpPr/>
          <p:nvPr/>
        </p:nvSpPr>
        <p:spPr>
          <a:xfrm>
            <a:off x="4142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4" name="object 324"/>
          <p:cNvSpPr/>
          <p:nvPr/>
        </p:nvSpPr>
        <p:spPr>
          <a:xfrm>
            <a:off x="4104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5" name="object 325"/>
          <p:cNvSpPr/>
          <p:nvPr/>
        </p:nvSpPr>
        <p:spPr>
          <a:xfrm>
            <a:off x="4066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A9A9A"/>
          </a:solidFill>
        </p:spPr>
        <p:txBody>
          <a:bodyPr wrap="square" lIns="0" tIns="0" rIns="0" bIns="0" rtlCol="0"/>
          <a:lstStyle/>
          <a:p>
            <a:endParaRPr/>
          </a:p>
        </p:txBody>
      </p:sp>
      <p:sp>
        <p:nvSpPr>
          <p:cNvPr id="326" name="object 326"/>
          <p:cNvSpPr/>
          <p:nvPr/>
        </p:nvSpPr>
        <p:spPr>
          <a:xfrm>
            <a:off x="4028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B9B9B"/>
          </a:solidFill>
        </p:spPr>
        <p:txBody>
          <a:bodyPr wrap="square" lIns="0" tIns="0" rIns="0" bIns="0" rtlCol="0"/>
          <a:lstStyle/>
          <a:p>
            <a:endParaRPr/>
          </a:p>
        </p:txBody>
      </p:sp>
      <p:sp>
        <p:nvSpPr>
          <p:cNvPr id="327" name="object 327"/>
          <p:cNvSpPr/>
          <p:nvPr/>
        </p:nvSpPr>
        <p:spPr>
          <a:xfrm>
            <a:off x="398907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9C9C9C"/>
          </a:solidFill>
        </p:spPr>
        <p:txBody>
          <a:bodyPr wrap="square" lIns="0" tIns="0" rIns="0" bIns="0" rtlCol="0"/>
          <a:lstStyle/>
          <a:p>
            <a:endParaRPr/>
          </a:p>
        </p:txBody>
      </p:sp>
      <p:sp>
        <p:nvSpPr>
          <p:cNvPr id="328" name="object 328"/>
          <p:cNvSpPr/>
          <p:nvPr/>
        </p:nvSpPr>
        <p:spPr>
          <a:xfrm>
            <a:off x="39509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D9D9D"/>
          </a:solidFill>
        </p:spPr>
        <p:txBody>
          <a:bodyPr wrap="square" lIns="0" tIns="0" rIns="0" bIns="0" rtlCol="0"/>
          <a:lstStyle/>
          <a:p>
            <a:endParaRPr/>
          </a:p>
        </p:txBody>
      </p:sp>
      <p:sp>
        <p:nvSpPr>
          <p:cNvPr id="329" name="object 329"/>
          <p:cNvSpPr/>
          <p:nvPr/>
        </p:nvSpPr>
        <p:spPr>
          <a:xfrm>
            <a:off x="39128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E9E9E"/>
          </a:solidFill>
        </p:spPr>
        <p:txBody>
          <a:bodyPr wrap="square" lIns="0" tIns="0" rIns="0" bIns="0" rtlCol="0"/>
          <a:lstStyle/>
          <a:p>
            <a:endParaRPr/>
          </a:p>
        </p:txBody>
      </p:sp>
      <p:sp>
        <p:nvSpPr>
          <p:cNvPr id="330" name="object 330"/>
          <p:cNvSpPr/>
          <p:nvPr/>
        </p:nvSpPr>
        <p:spPr>
          <a:xfrm>
            <a:off x="38747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F9F9F"/>
          </a:solidFill>
        </p:spPr>
        <p:txBody>
          <a:bodyPr wrap="square" lIns="0" tIns="0" rIns="0" bIns="0" rtlCol="0"/>
          <a:lstStyle/>
          <a:p>
            <a:endParaRPr/>
          </a:p>
        </p:txBody>
      </p:sp>
      <p:sp>
        <p:nvSpPr>
          <p:cNvPr id="331" name="object 331"/>
          <p:cNvSpPr/>
          <p:nvPr/>
        </p:nvSpPr>
        <p:spPr>
          <a:xfrm>
            <a:off x="38366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0A0A0"/>
          </a:solidFill>
        </p:spPr>
        <p:txBody>
          <a:bodyPr wrap="square" lIns="0" tIns="0" rIns="0" bIns="0" rtlCol="0"/>
          <a:lstStyle/>
          <a:p>
            <a:endParaRPr/>
          </a:p>
        </p:txBody>
      </p:sp>
      <p:sp>
        <p:nvSpPr>
          <p:cNvPr id="332" name="object 332"/>
          <p:cNvSpPr/>
          <p:nvPr/>
        </p:nvSpPr>
        <p:spPr>
          <a:xfrm>
            <a:off x="37985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1A1A1"/>
          </a:solidFill>
        </p:spPr>
        <p:txBody>
          <a:bodyPr wrap="square" lIns="0" tIns="0" rIns="0" bIns="0" rtlCol="0"/>
          <a:lstStyle/>
          <a:p>
            <a:endParaRPr/>
          </a:p>
        </p:txBody>
      </p:sp>
      <p:sp>
        <p:nvSpPr>
          <p:cNvPr id="333" name="object 333"/>
          <p:cNvSpPr/>
          <p:nvPr/>
        </p:nvSpPr>
        <p:spPr>
          <a:xfrm>
            <a:off x="37604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2A2A2"/>
          </a:solidFill>
        </p:spPr>
        <p:txBody>
          <a:bodyPr wrap="square" lIns="0" tIns="0" rIns="0" bIns="0" rtlCol="0"/>
          <a:lstStyle/>
          <a:p>
            <a:endParaRPr/>
          </a:p>
        </p:txBody>
      </p:sp>
      <p:sp>
        <p:nvSpPr>
          <p:cNvPr id="334" name="object 334"/>
          <p:cNvSpPr/>
          <p:nvPr/>
        </p:nvSpPr>
        <p:spPr>
          <a:xfrm>
            <a:off x="37211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3A3A3"/>
          </a:solidFill>
        </p:spPr>
        <p:txBody>
          <a:bodyPr wrap="square" lIns="0" tIns="0" rIns="0" bIns="0" rtlCol="0"/>
          <a:lstStyle/>
          <a:p>
            <a:endParaRPr/>
          </a:p>
        </p:txBody>
      </p:sp>
      <p:sp>
        <p:nvSpPr>
          <p:cNvPr id="335" name="object 335"/>
          <p:cNvSpPr/>
          <p:nvPr/>
        </p:nvSpPr>
        <p:spPr>
          <a:xfrm>
            <a:off x="3683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4A4A4"/>
          </a:solidFill>
        </p:spPr>
        <p:txBody>
          <a:bodyPr wrap="square" lIns="0" tIns="0" rIns="0" bIns="0" rtlCol="0"/>
          <a:lstStyle/>
          <a:p>
            <a:endParaRPr/>
          </a:p>
        </p:txBody>
      </p:sp>
      <p:sp>
        <p:nvSpPr>
          <p:cNvPr id="336" name="object 336"/>
          <p:cNvSpPr/>
          <p:nvPr/>
        </p:nvSpPr>
        <p:spPr>
          <a:xfrm>
            <a:off x="3644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5A5A5"/>
          </a:solidFill>
        </p:spPr>
        <p:txBody>
          <a:bodyPr wrap="square" lIns="0" tIns="0" rIns="0" bIns="0" rtlCol="0"/>
          <a:lstStyle/>
          <a:p>
            <a:endParaRPr/>
          </a:p>
        </p:txBody>
      </p:sp>
      <p:sp>
        <p:nvSpPr>
          <p:cNvPr id="337" name="object 337"/>
          <p:cNvSpPr/>
          <p:nvPr/>
        </p:nvSpPr>
        <p:spPr>
          <a:xfrm>
            <a:off x="3606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6A6A6"/>
          </a:solidFill>
        </p:spPr>
        <p:txBody>
          <a:bodyPr wrap="square" lIns="0" tIns="0" rIns="0" bIns="0" rtlCol="0"/>
          <a:lstStyle/>
          <a:p>
            <a:endParaRPr/>
          </a:p>
        </p:txBody>
      </p:sp>
      <p:sp>
        <p:nvSpPr>
          <p:cNvPr id="338" name="object 338"/>
          <p:cNvSpPr/>
          <p:nvPr/>
        </p:nvSpPr>
        <p:spPr>
          <a:xfrm>
            <a:off x="3568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7A7A7"/>
          </a:solidFill>
        </p:spPr>
        <p:txBody>
          <a:bodyPr wrap="square" lIns="0" tIns="0" rIns="0" bIns="0" rtlCol="0"/>
          <a:lstStyle/>
          <a:p>
            <a:endParaRPr/>
          </a:p>
        </p:txBody>
      </p:sp>
      <p:sp>
        <p:nvSpPr>
          <p:cNvPr id="339" name="object 339"/>
          <p:cNvSpPr/>
          <p:nvPr/>
        </p:nvSpPr>
        <p:spPr>
          <a:xfrm>
            <a:off x="3530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8A8A8"/>
          </a:solidFill>
        </p:spPr>
        <p:txBody>
          <a:bodyPr wrap="square" lIns="0" tIns="0" rIns="0" bIns="0" rtlCol="0"/>
          <a:lstStyle/>
          <a:p>
            <a:endParaRPr/>
          </a:p>
        </p:txBody>
      </p:sp>
      <p:sp>
        <p:nvSpPr>
          <p:cNvPr id="340" name="object 340"/>
          <p:cNvSpPr/>
          <p:nvPr/>
        </p:nvSpPr>
        <p:spPr>
          <a:xfrm>
            <a:off x="3492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9A9A9"/>
          </a:solidFill>
        </p:spPr>
        <p:txBody>
          <a:bodyPr wrap="square" lIns="0" tIns="0" rIns="0" bIns="0" rtlCol="0"/>
          <a:lstStyle/>
          <a:p>
            <a:endParaRPr/>
          </a:p>
        </p:txBody>
      </p:sp>
      <p:sp>
        <p:nvSpPr>
          <p:cNvPr id="341" name="object 341"/>
          <p:cNvSpPr/>
          <p:nvPr/>
        </p:nvSpPr>
        <p:spPr>
          <a:xfrm>
            <a:off x="3454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AAAAA"/>
          </a:solidFill>
        </p:spPr>
        <p:txBody>
          <a:bodyPr wrap="square" lIns="0" tIns="0" rIns="0" bIns="0" rtlCol="0"/>
          <a:lstStyle/>
          <a:p>
            <a:endParaRPr/>
          </a:p>
        </p:txBody>
      </p:sp>
      <p:sp>
        <p:nvSpPr>
          <p:cNvPr id="342" name="object 342"/>
          <p:cNvSpPr/>
          <p:nvPr/>
        </p:nvSpPr>
        <p:spPr>
          <a:xfrm>
            <a:off x="34163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BABAB"/>
          </a:solidFill>
        </p:spPr>
        <p:txBody>
          <a:bodyPr wrap="square" lIns="0" tIns="0" rIns="0" bIns="0" rtlCol="0"/>
          <a:lstStyle/>
          <a:p>
            <a:endParaRPr/>
          </a:p>
        </p:txBody>
      </p:sp>
      <p:sp>
        <p:nvSpPr>
          <p:cNvPr id="343" name="object 343"/>
          <p:cNvSpPr/>
          <p:nvPr/>
        </p:nvSpPr>
        <p:spPr>
          <a:xfrm>
            <a:off x="33769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CACAC"/>
          </a:solidFill>
        </p:spPr>
        <p:txBody>
          <a:bodyPr wrap="square" lIns="0" tIns="0" rIns="0" bIns="0" rtlCol="0"/>
          <a:lstStyle/>
          <a:p>
            <a:endParaRPr/>
          </a:p>
        </p:txBody>
      </p:sp>
      <p:sp>
        <p:nvSpPr>
          <p:cNvPr id="344" name="object 344"/>
          <p:cNvSpPr/>
          <p:nvPr/>
        </p:nvSpPr>
        <p:spPr>
          <a:xfrm>
            <a:off x="3338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DADAD"/>
          </a:solidFill>
        </p:spPr>
        <p:txBody>
          <a:bodyPr wrap="square" lIns="0" tIns="0" rIns="0" bIns="0" rtlCol="0"/>
          <a:lstStyle/>
          <a:p>
            <a:endParaRPr/>
          </a:p>
        </p:txBody>
      </p:sp>
      <p:sp>
        <p:nvSpPr>
          <p:cNvPr id="345" name="object 345"/>
          <p:cNvSpPr/>
          <p:nvPr/>
        </p:nvSpPr>
        <p:spPr>
          <a:xfrm>
            <a:off x="3300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EAEAE"/>
          </a:solidFill>
        </p:spPr>
        <p:txBody>
          <a:bodyPr wrap="square" lIns="0" tIns="0" rIns="0" bIns="0" rtlCol="0"/>
          <a:lstStyle/>
          <a:p>
            <a:endParaRPr/>
          </a:p>
        </p:txBody>
      </p:sp>
      <p:sp>
        <p:nvSpPr>
          <p:cNvPr id="346" name="object 346"/>
          <p:cNvSpPr/>
          <p:nvPr/>
        </p:nvSpPr>
        <p:spPr>
          <a:xfrm>
            <a:off x="3262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FAFAF"/>
          </a:solidFill>
        </p:spPr>
        <p:txBody>
          <a:bodyPr wrap="square" lIns="0" tIns="0" rIns="0" bIns="0" rtlCol="0"/>
          <a:lstStyle/>
          <a:p>
            <a:endParaRPr/>
          </a:p>
        </p:txBody>
      </p:sp>
      <p:sp>
        <p:nvSpPr>
          <p:cNvPr id="347" name="object 347"/>
          <p:cNvSpPr/>
          <p:nvPr/>
        </p:nvSpPr>
        <p:spPr>
          <a:xfrm>
            <a:off x="3224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0B0B0"/>
          </a:solidFill>
        </p:spPr>
        <p:txBody>
          <a:bodyPr wrap="square" lIns="0" tIns="0" rIns="0" bIns="0" rtlCol="0"/>
          <a:lstStyle/>
          <a:p>
            <a:endParaRPr/>
          </a:p>
        </p:txBody>
      </p:sp>
      <p:sp>
        <p:nvSpPr>
          <p:cNvPr id="348" name="object 348"/>
          <p:cNvSpPr/>
          <p:nvPr/>
        </p:nvSpPr>
        <p:spPr>
          <a:xfrm>
            <a:off x="3186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1B1B1"/>
          </a:solidFill>
        </p:spPr>
        <p:txBody>
          <a:bodyPr wrap="square" lIns="0" tIns="0" rIns="0" bIns="0" rtlCol="0"/>
          <a:lstStyle/>
          <a:p>
            <a:endParaRPr/>
          </a:p>
        </p:txBody>
      </p:sp>
      <p:sp>
        <p:nvSpPr>
          <p:cNvPr id="349" name="object 349"/>
          <p:cNvSpPr/>
          <p:nvPr/>
        </p:nvSpPr>
        <p:spPr>
          <a:xfrm>
            <a:off x="314706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2B2B2"/>
          </a:solidFill>
        </p:spPr>
        <p:txBody>
          <a:bodyPr wrap="square" lIns="0" tIns="0" rIns="0" bIns="0" rtlCol="0"/>
          <a:lstStyle/>
          <a:p>
            <a:endParaRPr/>
          </a:p>
        </p:txBody>
      </p:sp>
      <p:sp>
        <p:nvSpPr>
          <p:cNvPr id="350" name="object 350"/>
          <p:cNvSpPr/>
          <p:nvPr/>
        </p:nvSpPr>
        <p:spPr>
          <a:xfrm>
            <a:off x="31089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3B3B3"/>
          </a:solidFill>
        </p:spPr>
        <p:txBody>
          <a:bodyPr wrap="square" lIns="0" tIns="0" rIns="0" bIns="0" rtlCol="0"/>
          <a:lstStyle/>
          <a:p>
            <a:endParaRPr/>
          </a:p>
        </p:txBody>
      </p:sp>
      <p:sp>
        <p:nvSpPr>
          <p:cNvPr id="351" name="object 351"/>
          <p:cNvSpPr/>
          <p:nvPr/>
        </p:nvSpPr>
        <p:spPr>
          <a:xfrm>
            <a:off x="30708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4B4B4"/>
          </a:solidFill>
        </p:spPr>
        <p:txBody>
          <a:bodyPr wrap="square" lIns="0" tIns="0" rIns="0" bIns="0" rtlCol="0"/>
          <a:lstStyle/>
          <a:p>
            <a:endParaRPr/>
          </a:p>
        </p:txBody>
      </p:sp>
      <p:sp>
        <p:nvSpPr>
          <p:cNvPr id="352" name="object 352"/>
          <p:cNvSpPr/>
          <p:nvPr/>
        </p:nvSpPr>
        <p:spPr>
          <a:xfrm>
            <a:off x="30327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5B5B5"/>
          </a:solidFill>
        </p:spPr>
        <p:txBody>
          <a:bodyPr wrap="square" lIns="0" tIns="0" rIns="0" bIns="0" rtlCol="0"/>
          <a:lstStyle/>
          <a:p>
            <a:endParaRPr/>
          </a:p>
        </p:txBody>
      </p:sp>
      <p:sp>
        <p:nvSpPr>
          <p:cNvPr id="353" name="object 353"/>
          <p:cNvSpPr/>
          <p:nvPr/>
        </p:nvSpPr>
        <p:spPr>
          <a:xfrm>
            <a:off x="29946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6B6B6"/>
          </a:solidFill>
        </p:spPr>
        <p:txBody>
          <a:bodyPr wrap="square" lIns="0" tIns="0" rIns="0" bIns="0" rtlCol="0"/>
          <a:lstStyle/>
          <a:p>
            <a:endParaRPr/>
          </a:p>
        </p:txBody>
      </p:sp>
      <p:sp>
        <p:nvSpPr>
          <p:cNvPr id="354" name="object 354"/>
          <p:cNvSpPr/>
          <p:nvPr/>
        </p:nvSpPr>
        <p:spPr>
          <a:xfrm>
            <a:off x="29565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7B7B7"/>
          </a:solidFill>
        </p:spPr>
        <p:txBody>
          <a:bodyPr wrap="square" lIns="0" tIns="0" rIns="0" bIns="0" rtlCol="0"/>
          <a:lstStyle/>
          <a:p>
            <a:endParaRPr/>
          </a:p>
        </p:txBody>
      </p:sp>
      <p:sp>
        <p:nvSpPr>
          <p:cNvPr id="355" name="object 355"/>
          <p:cNvSpPr/>
          <p:nvPr/>
        </p:nvSpPr>
        <p:spPr>
          <a:xfrm>
            <a:off x="291718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8B8B8"/>
          </a:solidFill>
        </p:spPr>
        <p:txBody>
          <a:bodyPr wrap="square" lIns="0" tIns="0" rIns="0" bIns="0" rtlCol="0"/>
          <a:lstStyle/>
          <a:p>
            <a:endParaRPr/>
          </a:p>
        </p:txBody>
      </p:sp>
      <p:sp>
        <p:nvSpPr>
          <p:cNvPr id="356" name="object 356"/>
          <p:cNvSpPr/>
          <p:nvPr/>
        </p:nvSpPr>
        <p:spPr>
          <a:xfrm>
            <a:off x="28790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9B9B9"/>
          </a:solidFill>
        </p:spPr>
        <p:txBody>
          <a:bodyPr wrap="square" lIns="0" tIns="0" rIns="0" bIns="0" rtlCol="0"/>
          <a:lstStyle/>
          <a:p>
            <a:endParaRPr/>
          </a:p>
        </p:txBody>
      </p:sp>
      <p:sp>
        <p:nvSpPr>
          <p:cNvPr id="357" name="object 357"/>
          <p:cNvSpPr/>
          <p:nvPr/>
        </p:nvSpPr>
        <p:spPr>
          <a:xfrm>
            <a:off x="28409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ABABA"/>
          </a:solidFill>
        </p:spPr>
        <p:txBody>
          <a:bodyPr wrap="square" lIns="0" tIns="0" rIns="0" bIns="0" rtlCol="0"/>
          <a:lstStyle/>
          <a:p>
            <a:endParaRPr/>
          </a:p>
        </p:txBody>
      </p:sp>
      <p:sp>
        <p:nvSpPr>
          <p:cNvPr id="358" name="object 358"/>
          <p:cNvSpPr/>
          <p:nvPr/>
        </p:nvSpPr>
        <p:spPr>
          <a:xfrm>
            <a:off x="28028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BBBBB"/>
          </a:solidFill>
        </p:spPr>
        <p:txBody>
          <a:bodyPr wrap="square" lIns="0" tIns="0" rIns="0" bIns="0" rtlCol="0"/>
          <a:lstStyle/>
          <a:p>
            <a:endParaRPr/>
          </a:p>
        </p:txBody>
      </p:sp>
      <p:sp>
        <p:nvSpPr>
          <p:cNvPr id="359" name="object 359"/>
          <p:cNvSpPr/>
          <p:nvPr/>
        </p:nvSpPr>
        <p:spPr>
          <a:xfrm>
            <a:off x="27647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CBCBC"/>
          </a:solidFill>
        </p:spPr>
        <p:txBody>
          <a:bodyPr wrap="square" lIns="0" tIns="0" rIns="0" bIns="0" rtlCol="0"/>
          <a:lstStyle/>
          <a:p>
            <a:endParaRPr/>
          </a:p>
        </p:txBody>
      </p:sp>
      <p:sp>
        <p:nvSpPr>
          <p:cNvPr id="360" name="object 360"/>
          <p:cNvSpPr/>
          <p:nvPr/>
        </p:nvSpPr>
        <p:spPr>
          <a:xfrm>
            <a:off x="27266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DBDBD"/>
          </a:solidFill>
        </p:spPr>
        <p:txBody>
          <a:bodyPr wrap="square" lIns="0" tIns="0" rIns="0" bIns="0" rtlCol="0"/>
          <a:lstStyle/>
          <a:p>
            <a:endParaRPr/>
          </a:p>
        </p:txBody>
      </p:sp>
      <p:sp>
        <p:nvSpPr>
          <p:cNvPr id="361" name="object 361"/>
          <p:cNvSpPr/>
          <p:nvPr/>
        </p:nvSpPr>
        <p:spPr>
          <a:xfrm>
            <a:off x="26885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EBEBE"/>
          </a:solidFill>
        </p:spPr>
        <p:txBody>
          <a:bodyPr wrap="square" lIns="0" tIns="0" rIns="0" bIns="0" rtlCol="0"/>
          <a:lstStyle/>
          <a:p>
            <a:endParaRPr/>
          </a:p>
        </p:txBody>
      </p:sp>
      <p:sp>
        <p:nvSpPr>
          <p:cNvPr id="362" name="object 362"/>
          <p:cNvSpPr/>
          <p:nvPr/>
        </p:nvSpPr>
        <p:spPr>
          <a:xfrm>
            <a:off x="26504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FBFBF"/>
          </a:solidFill>
        </p:spPr>
        <p:txBody>
          <a:bodyPr wrap="square" lIns="0" tIns="0" rIns="0" bIns="0" rtlCol="0"/>
          <a:lstStyle/>
          <a:p>
            <a:endParaRPr/>
          </a:p>
        </p:txBody>
      </p:sp>
      <p:sp>
        <p:nvSpPr>
          <p:cNvPr id="363" name="object 363"/>
          <p:cNvSpPr/>
          <p:nvPr/>
        </p:nvSpPr>
        <p:spPr>
          <a:xfrm>
            <a:off x="26123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0C0C0"/>
          </a:solidFill>
        </p:spPr>
        <p:txBody>
          <a:bodyPr wrap="square" lIns="0" tIns="0" rIns="0" bIns="0" rtlCol="0"/>
          <a:lstStyle/>
          <a:p>
            <a:endParaRPr/>
          </a:p>
        </p:txBody>
      </p:sp>
      <p:sp>
        <p:nvSpPr>
          <p:cNvPr id="364" name="object 364"/>
          <p:cNvSpPr/>
          <p:nvPr/>
        </p:nvSpPr>
        <p:spPr>
          <a:xfrm>
            <a:off x="257302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1C1C1"/>
          </a:solidFill>
        </p:spPr>
        <p:txBody>
          <a:bodyPr wrap="square" lIns="0" tIns="0" rIns="0" bIns="0" rtlCol="0"/>
          <a:lstStyle/>
          <a:p>
            <a:endParaRPr/>
          </a:p>
        </p:txBody>
      </p:sp>
      <p:sp>
        <p:nvSpPr>
          <p:cNvPr id="365" name="object 365"/>
          <p:cNvSpPr/>
          <p:nvPr/>
        </p:nvSpPr>
        <p:spPr>
          <a:xfrm>
            <a:off x="2534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2C2C2"/>
          </a:solidFill>
        </p:spPr>
        <p:txBody>
          <a:bodyPr wrap="square" lIns="0" tIns="0" rIns="0" bIns="0" rtlCol="0"/>
          <a:lstStyle/>
          <a:p>
            <a:endParaRPr/>
          </a:p>
        </p:txBody>
      </p:sp>
      <p:sp>
        <p:nvSpPr>
          <p:cNvPr id="366" name="object 366"/>
          <p:cNvSpPr/>
          <p:nvPr/>
        </p:nvSpPr>
        <p:spPr>
          <a:xfrm>
            <a:off x="2496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3C3C3"/>
          </a:solidFill>
        </p:spPr>
        <p:txBody>
          <a:bodyPr wrap="square" lIns="0" tIns="0" rIns="0" bIns="0" rtlCol="0"/>
          <a:lstStyle/>
          <a:p>
            <a:endParaRPr/>
          </a:p>
        </p:txBody>
      </p:sp>
      <p:sp>
        <p:nvSpPr>
          <p:cNvPr id="367" name="object 367"/>
          <p:cNvSpPr/>
          <p:nvPr/>
        </p:nvSpPr>
        <p:spPr>
          <a:xfrm>
            <a:off x="2458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4C4C4"/>
          </a:solidFill>
        </p:spPr>
        <p:txBody>
          <a:bodyPr wrap="square" lIns="0" tIns="0" rIns="0" bIns="0" rtlCol="0"/>
          <a:lstStyle/>
          <a:p>
            <a:endParaRPr/>
          </a:p>
        </p:txBody>
      </p:sp>
      <p:sp>
        <p:nvSpPr>
          <p:cNvPr id="368" name="object 368"/>
          <p:cNvSpPr/>
          <p:nvPr/>
        </p:nvSpPr>
        <p:spPr>
          <a:xfrm>
            <a:off x="2420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5C5C5"/>
          </a:solidFill>
        </p:spPr>
        <p:txBody>
          <a:bodyPr wrap="square" lIns="0" tIns="0" rIns="0" bIns="0" rtlCol="0"/>
          <a:lstStyle/>
          <a:p>
            <a:endParaRPr/>
          </a:p>
        </p:txBody>
      </p:sp>
      <p:sp>
        <p:nvSpPr>
          <p:cNvPr id="369" name="object 369"/>
          <p:cNvSpPr/>
          <p:nvPr/>
        </p:nvSpPr>
        <p:spPr>
          <a:xfrm>
            <a:off x="2382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6C6C6"/>
          </a:solidFill>
        </p:spPr>
        <p:txBody>
          <a:bodyPr wrap="square" lIns="0" tIns="0" rIns="0" bIns="0" rtlCol="0"/>
          <a:lstStyle/>
          <a:p>
            <a:endParaRPr/>
          </a:p>
        </p:txBody>
      </p:sp>
      <p:sp>
        <p:nvSpPr>
          <p:cNvPr id="370" name="object 370"/>
          <p:cNvSpPr/>
          <p:nvPr/>
        </p:nvSpPr>
        <p:spPr>
          <a:xfrm>
            <a:off x="2344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7C7C7"/>
          </a:solidFill>
        </p:spPr>
        <p:txBody>
          <a:bodyPr wrap="square" lIns="0" tIns="0" rIns="0" bIns="0" rtlCol="0"/>
          <a:lstStyle/>
          <a:p>
            <a:endParaRPr/>
          </a:p>
        </p:txBody>
      </p:sp>
      <p:sp>
        <p:nvSpPr>
          <p:cNvPr id="371" name="object 371"/>
          <p:cNvSpPr/>
          <p:nvPr/>
        </p:nvSpPr>
        <p:spPr>
          <a:xfrm>
            <a:off x="230505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8C8C8"/>
          </a:solidFill>
        </p:spPr>
        <p:txBody>
          <a:bodyPr wrap="square" lIns="0" tIns="0" rIns="0" bIns="0" rtlCol="0"/>
          <a:lstStyle/>
          <a:p>
            <a:endParaRPr/>
          </a:p>
        </p:txBody>
      </p:sp>
      <p:sp>
        <p:nvSpPr>
          <p:cNvPr id="372" name="object 372"/>
          <p:cNvSpPr/>
          <p:nvPr/>
        </p:nvSpPr>
        <p:spPr>
          <a:xfrm>
            <a:off x="22669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9C9C9"/>
          </a:solidFill>
        </p:spPr>
        <p:txBody>
          <a:bodyPr wrap="square" lIns="0" tIns="0" rIns="0" bIns="0" rtlCol="0"/>
          <a:lstStyle/>
          <a:p>
            <a:endParaRPr/>
          </a:p>
        </p:txBody>
      </p:sp>
      <p:sp>
        <p:nvSpPr>
          <p:cNvPr id="373" name="object 373"/>
          <p:cNvSpPr/>
          <p:nvPr/>
        </p:nvSpPr>
        <p:spPr>
          <a:xfrm>
            <a:off x="2228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ACACA"/>
          </a:solidFill>
        </p:spPr>
        <p:txBody>
          <a:bodyPr wrap="square" lIns="0" tIns="0" rIns="0" bIns="0" rtlCol="0"/>
          <a:lstStyle/>
          <a:p>
            <a:endParaRPr/>
          </a:p>
        </p:txBody>
      </p:sp>
      <p:sp>
        <p:nvSpPr>
          <p:cNvPr id="374" name="object 374"/>
          <p:cNvSpPr/>
          <p:nvPr/>
        </p:nvSpPr>
        <p:spPr>
          <a:xfrm>
            <a:off x="2190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5" name="object 375"/>
          <p:cNvSpPr/>
          <p:nvPr/>
        </p:nvSpPr>
        <p:spPr>
          <a:xfrm>
            <a:off x="2152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6" name="object 376"/>
          <p:cNvSpPr/>
          <p:nvPr/>
        </p:nvSpPr>
        <p:spPr>
          <a:xfrm>
            <a:off x="2114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DCDCD"/>
          </a:solidFill>
        </p:spPr>
        <p:txBody>
          <a:bodyPr wrap="square" lIns="0" tIns="0" rIns="0" bIns="0" rtlCol="0"/>
          <a:lstStyle/>
          <a:p>
            <a:endParaRPr/>
          </a:p>
        </p:txBody>
      </p:sp>
      <p:sp>
        <p:nvSpPr>
          <p:cNvPr id="377" name="object 377"/>
          <p:cNvSpPr/>
          <p:nvPr/>
        </p:nvSpPr>
        <p:spPr>
          <a:xfrm>
            <a:off x="207517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ECECE"/>
          </a:solidFill>
        </p:spPr>
        <p:txBody>
          <a:bodyPr wrap="square" lIns="0" tIns="0" rIns="0" bIns="0" rtlCol="0"/>
          <a:lstStyle/>
          <a:p>
            <a:endParaRPr/>
          </a:p>
        </p:txBody>
      </p:sp>
      <p:sp>
        <p:nvSpPr>
          <p:cNvPr id="378" name="object 378"/>
          <p:cNvSpPr/>
          <p:nvPr/>
        </p:nvSpPr>
        <p:spPr>
          <a:xfrm>
            <a:off x="20370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FCFCF"/>
          </a:solidFill>
        </p:spPr>
        <p:txBody>
          <a:bodyPr wrap="square" lIns="0" tIns="0" rIns="0" bIns="0" rtlCol="0"/>
          <a:lstStyle/>
          <a:p>
            <a:endParaRPr/>
          </a:p>
        </p:txBody>
      </p:sp>
      <p:sp>
        <p:nvSpPr>
          <p:cNvPr id="379" name="object 379"/>
          <p:cNvSpPr/>
          <p:nvPr/>
        </p:nvSpPr>
        <p:spPr>
          <a:xfrm>
            <a:off x="1998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0D0D0"/>
          </a:solidFill>
        </p:spPr>
        <p:txBody>
          <a:bodyPr wrap="square" lIns="0" tIns="0" rIns="0" bIns="0" rtlCol="0"/>
          <a:lstStyle/>
          <a:p>
            <a:endParaRPr/>
          </a:p>
        </p:txBody>
      </p:sp>
      <p:sp>
        <p:nvSpPr>
          <p:cNvPr id="380" name="object 380"/>
          <p:cNvSpPr/>
          <p:nvPr/>
        </p:nvSpPr>
        <p:spPr>
          <a:xfrm>
            <a:off x="1960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1D1D1"/>
          </a:solidFill>
        </p:spPr>
        <p:txBody>
          <a:bodyPr wrap="square" lIns="0" tIns="0" rIns="0" bIns="0" rtlCol="0"/>
          <a:lstStyle/>
          <a:p>
            <a:endParaRPr/>
          </a:p>
        </p:txBody>
      </p:sp>
      <p:sp>
        <p:nvSpPr>
          <p:cNvPr id="381" name="object 381"/>
          <p:cNvSpPr/>
          <p:nvPr/>
        </p:nvSpPr>
        <p:spPr>
          <a:xfrm>
            <a:off x="1922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2D2D2"/>
          </a:solidFill>
        </p:spPr>
        <p:txBody>
          <a:bodyPr wrap="square" lIns="0" tIns="0" rIns="0" bIns="0" rtlCol="0"/>
          <a:lstStyle/>
          <a:p>
            <a:endParaRPr/>
          </a:p>
        </p:txBody>
      </p:sp>
      <p:sp>
        <p:nvSpPr>
          <p:cNvPr id="382" name="object 382"/>
          <p:cNvSpPr/>
          <p:nvPr/>
        </p:nvSpPr>
        <p:spPr>
          <a:xfrm>
            <a:off x="1884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3D3D3"/>
          </a:solidFill>
        </p:spPr>
        <p:txBody>
          <a:bodyPr wrap="square" lIns="0" tIns="0" rIns="0" bIns="0" rtlCol="0"/>
          <a:lstStyle/>
          <a:p>
            <a:endParaRPr/>
          </a:p>
        </p:txBody>
      </p:sp>
      <p:sp>
        <p:nvSpPr>
          <p:cNvPr id="383" name="object 383"/>
          <p:cNvSpPr/>
          <p:nvPr/>
        </p:nvSpPr>
        <p:spPr>
          <a:xfrm>
            <a:off x="1846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4D4D4"/>
          </a:solidFill>
        </p:spPr>
        <p:txBody>
          <a:bodyPr wrap="square" lIns="0" tIns="0" rIns="0" bIns="0" rtlCol="0"/>
          <a:lstStyle/>
          <a:p>
            <a:endParaRPr/>
          </a:p>
        </p:txBody>
      </p:sp>
      <p:sp>
        <p:nvSpPr>
          <p:cNvPr id="384" name="object 384"/>
          <p:cNvSpPr/>
          <p:nvPr/>
        </p:nvSpPr>
        <p:spPr>
          <a:xfrm>
            <a:off x="1808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5D5D5"/>
          </a:solidFill>
        </p:spPr>
        <p:txBody>
          <a:bodyPr wrap="square" lIns="0" tIns="0" rIns="0" bIns="0" rtlCol="0"/>
          <a:lstStyle/>
          <a:p>
            <a:endParaRPr/>
          </a:p>
        </p:txBody>
      </p:sp>
      <p:sp>
        <p:nvSpPr>
          <p:cNvPr id="385" name="object 385"/>
          <p:cNvSpPr/>
          <p:nvPr/>
        </p:nvSpPr>
        <p:spPr>
          <a:xfrm>
            <a:off x="17703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6D6D6"/>
          </a:solidFill>
        </p:spPr>
        <p:txBody>
          <a:bodyPr wrap="square" lIns="0" tIns="0" rIns="0" bIns="0" rtlCol="0"/>
          <a:lstStyle/>
          <a:p>
            <a:endParaRPr/>
          </a:p>
        </p:txBody>
      </p:sp>
      <p:sp>
        <p:nvSpPr>
          <p:cNvPr id="386" name="object 386"/>
          <p:cNvSpPr/>
          <p:nvPr/>
        </p:nvSpPr>
        <p:spPr>
          <a:xfrm>
            <a:off x="173101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D7D7D7"/>
          </a:solidFill>
        </p:spPr>
        <p:txBody>
          <a:bodyPr wrap="square" lIns="0" tIns="0" rIns="0" bIns="0" rtlCol="0"/>
          <a:lstStyle/>
          <a:p>
            <a:endParaRPr/>
          </a:p>
        </p:txBody>
      </p:sp>
      <p:sp>
        <p:nvSpPr>
          <p:cNvPr id="387" name="object 387"/>
          <p:cNvSpPr/>
          <p:nvPr/>
        </p:nvSpPr>
        <p:spPr>
          <a:xfrm>
            <a:off x="16929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8D8D8"/>
          </a:solidFill>
        </p:spPr>
        <p:txBody>
          <a:bodyPr wrap="square" lIns="0" tIns="0" rIns="0" bIns="0" rtlCol="0"/>
          <a:lstStyle/>
          <a:p>
            <a:endParaRPr/>
          </a:p>
        </p:txBody>
      </p:sp>
      <p:sp>
        <p:nvSpPr>
          <p:cNvPr id="388" name="object 388"/>
          <p:cNvSpPr/>
          <p:nvPr/>
        </p:nvSpPr>
        <p:spPr>
          <a:xfrm>
            <a:off x="16548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9D9D9"/>
          </a:solidFill>
        </p:spPr>
        <p:txBody>
          <a:bodyPr wrap="square" lIns="0" tIns="0" rIns="0" bIns="0" rtlCol="0"/>
          <a:lstStyle/>
          <a:p>
            <a:endParaRPr/>
          </a:p>
        </p:txBody>
      </p:sp>
      <p:sp>
        <p:nvSpPr>
          <p:cNvPr id="389" name="object 389"/>
          <p:cNvSpPr/>
          <p:nvPr/>
        </p:nvSpPr>
        <p:spPr>
          <a:xfrm>
            <a:off x="16167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ADADA"/>
          </a:solidFill>
        </p:spPr>
        <p:txBody>
          <a:bodyPr wrap="square" lIns="0" tIns="0" rIns="0" bIns="0" rtlCol="0"/>
          <a:lstStyle/>
          <a:p>
            <a:endParaRPr/>
          </a:p>
        </p:txBody>
      </p:sp>
      <p:sp>
        <p:nvSpPr>
          <p:cNvPr id="390" name="object 390"/>
          <p:cNvSpPr/>
          <p:nvPr/>
        </p:nvSpPr>
        <p:spPr>
          <a:xfrm>
            <a:off x="15786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BDBDB"/>
          </a:solidFill>
        </p:spPr>
        <p:txBody>
          <a:bodyPr wrap="square" lIns="0" tIns="0" rIns="0" bIns="0" rtlCol="0"/>
          <a:lstStyle/>
          <a:p>
            <a:endParaRPr/>
          </a:p>
        </p:txBody>
      </p:sp>
      <p:sp>
        <p:nvSpPr>
          <p:cNvPr id="391" name="object 391"/>
          <p:cNvSpPr/>
          <p:nvPr/>
        </p:nvSpPr>
        <p:spPr>
          <a:xfrm>
            <a:off x="15405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CDCDC"/>
          </a:solidFill>
        </p:spPr>
        <p:txBody>
          <a:bodyPr wrap="square" lIns="0" tIns="0" rIns="0" bIns="0" rtlCol="0"/>
          <a:lstStyle/>
          <a:p>
            <a:endParaRPr/>
          </a:p>
        </p:txBody>
      </p:sp>
      <p:sp>
        <p:nvSpPr>
          <p:cNvPr id="392" name="object 392"/>
          <p:cNvSpPr/>
          <p:nvPr/>
        </p:nvSpPr>
        <p:spPr>
          <a:xfrm>
            <a:off x="1501139"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DDDDDD"/>
          </a:solidFill>
        </p:spPr>
        <p:txBody>
          <a:bodyPr wrap="square" lIns="0" tIns="0" rIns="0" bIns="0" rtlCol="0"/>
          <a:lstStyle/>
          <a:p>
            <a:endParaRPr/>
          </a:p>
        </p:txBody>
      </p:sp>
      <p:sp>
        <p:nvSpPr>
          <p:cNvPr id="393" name="object 393"/>
          <p:cNvSpPr/>
          <p:nvPr/>
        </p:nvSpPr>
        <p:spPr>
          <a:xfrm>
            <a:off x="14630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EDEDE"/>
          </a:solidFill>
        </p:spPr>
        <p:txBody>
          <a:bodyPr wrap="square" lIns="0" tIns="0" rIns="0" bIns="0" rtlCol="0"/>
          <a:lstStyle/>
          <a:p>
            <a:endParaRPr/>
          </a:p>
        </p:txBody>
      </p:sp>
      <p:sp>
        <p:nvSpPr>
          <p:cNvPr id="394" name="object 394"/>
          <p:cNvSpPr/>
          <p:nvPr/>
        </p:nvSpPr>
        <p:spPr>
          <a:xfrm>
            <a:off x="14249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FDFDF"/>
          </a:solidFill>
        </p:spPr>
        <p:txBody>
          <a:bodyPr wrap="square" lIns="0" tIns="0" rIns="0" bIns="0" rtlCol="0"/>
          <a:lstStyle/>
          <a:p>
            <a:endParaRPr/>
          </a:p>
        </p:txBody>
      </p:sp>
      <p:sp>
        <p:nvSpPr>
          <p:cNvPr id="395" name="object 395"/>
          <p:cNvSpPr/>
          <p:nvPr/>
        </p:nvSpPr>
        <p:spPr>
          <a:xfrm>
            <a:off x="13868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0E0E0"/>
          </a:solidFill>
        </p:spPr>
        <p:txBody>
          <a:bodyPr wrap="square" lIns="0" tIns="0" rIns="0" bIns="0" rtlCol="0"/>
          <a:lstStyle/>
          <a:p>
            <a:endParaRPr/>
          </a:p>
        </p:txBody>
      </p:sp>
      <p:sp>
        <p:nvSpPr>
          <p:cNvPr id="396" name="object 396"/>
          <p:cNvSpPr/>
          <p:nvPr/>
        </p:nvSpPr>
        <p:spPr>
          <a:xfrm>
            <a:off x="13487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1E1E1"/>
          </a:solidFill>
        </p:spPr>
        <p:txBody>
          <a:bodyPr wrap="square" lIns="0" tIns="0" rIns="0" bIns="0" rtlCol="0"/>
          <a:lstStyle/>
          <a:p>
            <a:endParaRPr/>
          </a:p>
        </p:txBody>
      </p:sp>
      <p:sp>
        <p:nvSpPr>
          <p:cNvPr id="397" name="object 397"/>
          <p:cNvSpPr/>
          <p:nvPr/>
        </p:nvSpPr>
        <p:spPr>
          <a:xfrm>
            <a:off x="13106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2E2E2"/>
          </a:solidFill>
        </p:spPr>
        <p:txBody>
          <a:bodyPr wrap="square" lIns="0" tIns="0" rIns="0" bIns="0" rtlCol="0"/>
          <a:lstStyle/>
          <a:p>
            <a:endParaRPr/>
          </a:p>
        </p:txBody>
      </p:sp>
      <p:sp>
        <p:nvSpPr>
          <p:cNvPr id="398" name="object 398"/>
          <p:cNvSpPr/>
          <p:nvPr/>
        </p:nvSpPr>
        <p:spPr>
          <a:xfrm>
            <a:off x="12725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3E3E3"/>
          </a:solidFill>
        </p:spPr>
        <p:txBody>
          <a:bodyPr wrap="square" lIns="0" tIns="0" rIns="0" bIns="0" rtlCol="0"/>
          <a:lstStyle/>
          <a:p>
            <a:endParaRPr/>
          </a:p>
        </p:txBody>
      </p:sp>
      <p:sp>
        <p:nvSpPr>
          <p:cNvPr id="399" name="object 399"/>
          <p:cNvSpPr/>
          <p:nvPr/>
        </p:nvSpPr>
        <p:spPr>
          <a:xfrm>
            <a:off x="123316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E4E4E4"/>
          </a:solidFill>
        </p:spPr>
        <p:txBody>
          <a:bodyPr wrap="square" lIns="0" tIns="0" rIns="0" bIns="0" rtlCol="0"/>
          <a:lstStyle/>
          <a:p>
            <a:endParaRPr/>
          </a:p>
        </p:txBody>
      </p:sp>
      <p:sp>
        <p:nvSpPr>
          <p:cNvPr id="400" name="object 400"/>
          <p:cNvSpPr/>
          <p:nvPr/>
        </p:nvSpPr>
        <p:spPr>
          <a:xfrm>
            <a:off x="11950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5E5E5"/>
          </a:solidFill>
        </p:spPr>
        <p:txBody>
          <a:bodyPr wrap="square" lIns="0" tIns="0" rIns="0" bIns="0" rtlCol="0"/>
          <a:lstStyle/>
          <a:p>
            <a:endParaRPr/>
          </a:p>
        </p:txBody>
      </p:sp>
      <p:sp>
        <p:nvSpPr>
          <p:cNvPr id="401" name="object 401"/>
          <p:cNvSpPr/>
          <p:nvPr/>
        </p:nvSpPr>
        <p:spPr>
          <a:xfrm>
            <a:off x="11569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6E6E6"/>
          </a:solidFill>
        </p:spPr>
        <p:txBody>
          <a:bodyPr wrap="square" lIns="0" tIns="0" rIns="0" bIns="0" rtlCol="0"/>
          <a:lstStyle/>
          <a:p>
            <a:endParaRPr/>
          </a:p>
        </p:txBody>
      </p:sp>
      <p:sp>
        <p:nvSpPr>
          <p:cNvPr id="402" name="object 402"/>
          <p:cNvSpPr/>
          <p:nvPr/>
        </p:nvSpPr>
        <p:spPr>
          <a:xfrm>
            <a:off x="11188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7E7E7"/>
          </a:solidFill>
        </p:spPr>
        <p:txBody>
          <a:bodyPr wrap="square" lIns="0" tIns="0" rIns="0" bIns="0" rtlCol="0"/>
          <a:lstStyle/>
          <a:p>
            <a:endParaRPr/>
          </a:p>
        </p:txBody>
      </p:sp>
      <p:sp>
        <p:nvSpPr>
          <p:cNvPr id="403" name="object 403"/>
          <p:cNvSpPr/>
          <p:nvPr/>
        </p:nvSpPr>
        <p:spPr>
          <a:xfrm>
            <a:off x="1080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8E8E8"/>
          </a:solidFill>
        </p:spPr>
        <p:txBody>
          <a:bodyPr wrap="square" lIns="0" tIns="0" rIns="0" bIns="0" rtlCol="0"/>
          <a:lstStyle/>
          <a:p>
            <a:endParaRPr/>
          </a:p>
        </p:txBody>
      </p:sp>
      <p:sp>
        <p:nvSpPr>
          <p:cNvPr id="404" name="object 404"/>
          <p:cNvSpPr/>
          <p:nvPr/>
        </p:nvSpPr>
        <p:spPr>
          <a:xfrm>
            <a:off x="1042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9E9E9"/>
          </a:solidFill>
        </p:spPr>
        <p:txBody>
          <a:bodyPr wrap="square" lIns="0" tIns="0" rIns="0" bIns="0" rtlCol="0"/>
          <a:lstStyle/>
          <a:p>
            <a:endParaRPr/>
          </a:p>
        </p:txBody>
      </p:sp>
      <p:sp>
        <p:nvSpPr>
          <p:cNvPr id="405" name="object 405"/>
          <p:cNvSpPr/>
          <p:nvPr/>
        </p:nvSpPr>
        <p:spPr>
          <a:xfrm>
            <a:off x="1004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AEAEA"/>
          </a:solidFill>
        </p:spPr>
        <p:txBody>
          <a:bodyPr wrap="square" lIns="0" tIns="0" rIns="0" bIns="0" rtlCol="0"/>
          <a:lstStyle/>
          <a:p>
            <a:endParaRPr/>
          </a:p>
        </p:txBody>
      </p:sp>
      <p:sp>
        <p:nvSpPr>
          <p:cNvPr id="406" name="object 406"/>
          <p:cNvSpPr/>
          <p:nvPr/>
        </p:nvSpPr>
        <p:spPr>
          <a:xfrm>
            <a:off x="966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BEBEB"/>
          </a:solidFill>
        </p:spPr>
        <p:txBody>
          <a:bodyPr wrap="square" lIns="0" tIns="0" rIns="0" bIns="0" rtlCol="0"/>
          <a:lstStyle/>
          <a:p>
            <a:endParaRPr/>
          </a:p>
        </p:txBody>
      </p:sp>
      <p:sp>
        <p:nvSpPr>
          <p:cNvPr id="407" name="object 407"/>
          <p:cNvSpPr/>
          <p:nvPr/>
        </p:nvSpPr>
        <p:spPr>
          <a:xfrm>
            <a:off x="927100"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ECECEC"/>
          </a:solidFill>
        </p:spPr>
        <p:txBody>
          <a:bodyPr wrap="square" lIns="0" tIns="0" rIns="0" bIns="0" rtlCol="0"/>
          <a:lstStyle/>
          <a:p>
            <a:endParaRPr/>
          </a:p>
        </p:txBody>
      </p:sp>
      <p:sp>
        <p:nvSpPr>
          <p:cNvPr id="408" name="object 408"/>
          <p:cNvSpPr/>
          <p:nvPr/>
        </p:nvSpPr>
        <p:spPr>
          <a:xfrm>
            <a:off x="889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DEDED"/>
          </a:solidFill>
        </p:spPr>
        <p:txBody>
          <a:bodyPr wrap="square" lIns="0" tIns="0" rIns="0" bIns="0" rtlCol="0"/>
          <a:lstStyle/>
          <a:p>
            <a:endParaRPr/>
          </a:p>
        </p:txBody>
      </p:sp>
      <p:sp>
        <p:nvSpPr>
          <p:cNvPr id="409" name="object 409"/>
          <p:cNvSpPr/>
          <p:nvPr/>
        </p:nvSpPr>
        <p:spPr>
          <a:xfrm>
            <a:off x="850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EEEEE"/>
          </a:solidFill>
        </p:spPr>
        <p:txBody>
          <a:bodyPr wrap="square" lIns="0" tIns="0" rIns="0" bIns="0" rtlCol="0"/>
          <a:lstStyle/>
          <a:p>
            <a:endParaRPr/>
          </a:p>
        </p:txBody>
      </p:sp>
      <p:sp>
        <p:nvSpPr>
          <p:cNvPr id="410" name="object 410"/>
          <p:cNvSpPr/>
          <p:nvPr/>
        </p:nvSpPr>
        <p:spPr>
          <a:xfrm>
            <a:off x="812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FEFEF"/>
          </a:solidFill>
        </p:spPr>
        <p:txBody>
          <a:bodyPr wrap="square" lIns="0" tIns="0" rIns="0" bIns="0" rtlCol="0"/>
          <a:lstStyle/>
          <a:p>
            <a:endParaRPr/>
          </a:p>
        </p:txBody>
      </p:sp>
      <p:sp>
        <p:nvSpPr>
          <p:cNvPr id="411" name="object 411"/>
          <p:cNvSpPr/>
          <p:nvPr/>
        </p:nvSpPr>
        <p:spPr>
          <a:xfrm>
            <a:off x="774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0F0F0"/>
          </a:solidFill>
        </p:spPr>
        <p:txBody>
          <a:bodyPr wrap="square" lIns="0" tIns="0" rIns="0" bIns="0" rtlCol="0"/>
          <a:lstStyle/>
          <a:p>
            <a:endParaRPr/>
          </a:p>
        </p:txBody>
      </p:sp>
      <p:sp>
        <p:nvSpPr>
          <p:cNvPr id="412" name="object 412"/>
          <p:cNvSpPr/>
          <p:nvPr/>
        </p:nvSpPr>
        <p:spPr>
          <a:xfrm>
            <a:off x="736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1F1F1"/>
          </a:solidFill>
        </p:spPr>
        <p:txBody>
          <a:bodyPr wrap="square" lIns="0" tIns="0" rIns="0" bIns="0" rtlCol="0"/>
          <a:lstStyle/>
          <a:p>
            <a:endParaRPr/>
          </a:p>
        </p:txBody>
      </p:sp>
      <p:sp>
        <p:nvSpPr>
          <p:cNvPr id="413" name="object 413"/>
          <p:cNvSpPr/>
          <p:nvPr/>
        </p:nvSpPr>
        <p:spPr>
          <a:xfrm>
            <a:off x="698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2F2F2"/>
          </a:solidFill>
        </p:spPr>
        <p:txBody>
          <a:bodyPr wrap="square" lIns="0" tIns="0" rIns="0" bIns="0" rtlCol="0"/>
          <a:lstStyle/>
          <a:p>
            <a:endParaRPr/>
          </a:p>
        </p:txBody>
      </p:sp>
      <p:sp>
        <p:nvSpPr>
          <p:cNvPr id="414" name="object 414"/>
          <p:cNvSpPr/>
          <p:nvPr/>
        </p:nvSpPr>
        <p:spPr>
          <a:xfrm>
            <a:off x="65913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3F3F3"/>
          </a:solidFill>
        </p:spPr>
        <p:txBody>
          <a:bodyPr wrap="square" lIns="0" tIns="0" rIns="0" bIns="0" rtlCol="0"/>
          <a:lstStyle/>
          <a:p>
            <a:endParaRPr/>
          </a:p>
        </p:txBody>
      </p:sp>
      <p:sp>
        <p:nvSpPr>
          <p:cNvPr id="415" name="object 415"/>
          <p:cNvSpPr/>
          <p:nvPr/>
        </p:nvSpPr>
        <p:spPr>
          <a:xfrm>
            <a:off x="6210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4F4F4"/>
          </a:solidFill>
        </p:spPr>
        <p:txBody>
          <a:bodyPr wrap="square" lIns="0" tIns="0" rIns="0" bIns="0" rtlCol="0"/>
          <a:lstStyle/>
          <a:p>
            <a:endParaRPr/>
          </a:p>
        </p:txBody>
      </p:sp>
      <p:sp>
        <p:nvSpPr>
          <p:cNvPr id="416" name="object 416"/>
          <p:cNvSpPr/>
          <p:nvPr/>
        </p:nvSpPr>
        <p:spPr>
          <a:xfrm>
            <a:off x="582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5F5F5"/>
          </a:solidFill>
        </p:spPr>
        <p:txBody>
          <a:bodyPr wrap="square" lIns="0" tIns="0" rIns="0" bIns="0" rtlCol="0"/>
          <a:lstStyle/>
          <a:p>
            <a:endParaRPr/>
          </a:p>
        </p:txBody>
      </p:sp>
      <p:sp>
        <p:nvSpPr>
          <p:cNvPr id="417" name="object 417"/>
          <p:cNvSpPr/>
          <p:nvPr/>
        </p:nvSpPr>
        <p:spPr>
          <a:xfrm>
            <a:off x="544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6F6F6"/>
          </a:solidFill>
        </p:spPr>
        <p:txBody>
          <a:bodyPr wrap="square" lIns="0" tIns="0" rIns="0" bIns="0" rtlCol="0"/>
          <a:lstStyle/>
          <a:p>
            <a:endParaRPr/>
          </a:p>
        </p:txBody>
      </p:sp>
      <p:sp>
        <p:nvSpPr>
          <p:cNvPr id="418" name="object 418"/>
          <p:cNvSpPr/>
          <p:nvPr/>
        </p:nvSpPr>
        <p:spPr>
          <a:xfrm>
            <a:off x="506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7F7F7"/>
          </a:solidFill>
        </p:spPr>
        <p:txBody>
          <a:bodyPr wrap="square" lIns="0" tIns="0" rIns="0" bIns="0" rtlCol="0"/>
          <a:lstStyle/>
          <a:p>
            <a:endParaRPr/>
          </a:p>
        </p:txBody>
      </p:sp>
      <p:sp>
        <p:nvSpPr>
          <p:cNvPr id="419" name="object 419"/>
          <p:cNvSpPr/>
          <p:nvPr/>
        </p:nvSpPr>
        <p:spPr>
          <a:xfrm>
            <a:off x="468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8F8F8"/>
          </a:solidFill>
        </p:spPr>
        <p:txBody>
          <a:bodyPr wrap="square" lIns="0" tIns="0" rIns="0" bIns="0" rtlCol="0"/>
          <a:lstStyle/>
          <a:p>
            <a:endParaRPr/>
          </a:p>
        </p:txBody>
      </p:sp>
      <p:sp>
        <p:nvSpPr>
          <p:cNvPr id="420" name="object 420"/>
          <p:cNvSpPr/>
          <p:nvPr/>
        </p:nvSpPr>
        <p:spPr>
          <a:xfrm>
            <a:off x="4292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9F9F9"/>
          </a:solidFill>
        </p:spPr>
        <p:txBody>
          <a:bodyPr wrap="square" lIns="0" tIns="0" rIns="0" bIns="0" rtlCol="0"/>
          <a:lstStyle/>
          <a:p>
            <a:endParaRPr/>
          </a:p>
        </p:txBody>
      </p:sp>
      <p:sp>
        <p:nvSpPr>
          <p:cNvPr id="421" name="object 421"/>
          <p:cNvSpPr/>
          <p:nvPr/>
        </p:nvSpPr>
        <p:spPr>
          <a:xfrm>
            <a:off x="3911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AFAFA"/>
          </a:solidFill>
        </p:spPr>
        <p:txBody>
          <a:bodyPr wrap="square" lIns="0" tIns="0" rIns="0" bIns="0" rtlCol="0"/>
          <a:lstStyle/>
          <a:p>
            <a:endParaRPr/>
          </a:p>
        </p:txBody>
      </p:sp>
      <p:sp>
        <p:nvSpPr>
          <p:cNvPr id="422" name="object 422"/>
          <p:cNvSpPr/>
          <p:nvPr/>
        </p:nvSpPr>
        <p:spPr>
          <a:xfrm>
            <a:off x="3530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BFBFB"/>
          </a:solidFill>
        </p:spPr>
        <p:txBody>
          <a:bodyPr wrap="square" lIns="0" tIns="0" rIns="0" bIns="0" rtlCol="0"/>
          <a:lstStyle/>
          <a:p>
            <a:endParaRPr/>
          </a:p>
        </p:txBody>
      </p:sp>
      <p:sp>
        <p:nvSpPr>
          <p:cNvPr id="423" name="object 423"/>
          <p:cNvSpPr/>
          <p:nvPr/>
        </p:nvSpPr>
        <p:spPr>
          <a:xfrm>
            <a:off x="316229" y="3252470"/>
            <a:ext cx="36830" cy="57150"/>
          </a:xfrm>
          <a:custGeom>
            <a:avLst/>
            <a:gdLst/>
            <a:ahLst/>
            <a:cxnLst/>
            <a:rect l="l" t="t" r="r" b="b"/>
            <a:pathLst>
              <a:path w="36829" h="57150">
                <a:moveTo>
                  <a:pt x="0" y="57150"/>
                </a:moveTo>
                <a:lnTo>
                  <a:pt x="36830" y="57150"/>
                </a:lnTo>
                <a:lnTo>
                  <a:pt x="36830" y="0"/>
                </a:lnTo>
                <a:lnTo>
                  <a:pt x="0" y="0"/>
                </a:lnTo>
                <a:lnTo>
                  <a:pt x="0" y="57150"/>
                </a:lnTo>
                <a:close/>
              </a:path>
            </a:pathLst>
          </a:custGeom>
          <a:solidFill>
            <a:srgbClr val="FCFCFC"/>
          </a:solidFill>
        </p:spPr>
        <p:txBody>
          <a:bodyPr wrap="square" lIns="0" tIns="0" rIns="0" bIns="0" rtlCol="0"/>
          <a:lstStyle/>
          <a:p>
            <a:endParaRPr/>
          </a:p>
        </p:txBody>
      </p:sp>
      <p:sp>
        <p:nvSpPr>
          <p:cNvPr id="424" name="object 424"/>
          <p:cNvSpPr txBox="1">
            <a:spLocks noGrp="1"/>
          </p:cNvSpPr>
          <p:nvPr>
            <p:ph type="title"/>
          </p:nvPr>
        </p:nvSpPr>
        <p:spPr>
          <a:xfrm>
            <a:off x="2815589" y="1736090"/>
            <a:ext cx="4477385" cy="1198880"/>
          </a:xfrm>
          <a:prstGeom prst="rect">
            <a:avLst/>
          </a:prstGeom>
        </p:spPr>
        <p:txBody>
          <a:bodyPr vert="horz" wrap="square" lIns="0" tIns="0" rIns="0" bIns="0" rtlCol="0">
            <a:spAutoFit/>
          </a:bodyPr>
          <a:lstStyle/>
          <a:p>
            <a:pPr marL="649605">
              <a:lnSpc>
                <a:spcPct val="100000"/>
              </a:lnSpc>
            </a:pPr>
            <a:r>
              <a:rPr sz="3200" dirty="0">
                <a:solidFill>
                  <a:srgbClr val="000000"/>
                </a:solidFill>
              </a:rPr>
              <a:t>Lập </a:t>
            </a:r>
            <a:r>
              <a:rPr sz="3200" spc="-5" dirty="0">
                <a:solidFill>
                  <a:srgbClr val="000000"/>
                </a:solidFill>
              </a:rPr>
              <a:t>trình</a:t>
            </a:r>
            <a:r>
              <a:rPr sz="3200" spc="-85" dirty="0">
                <a:solidFill>
                  <a:srgbClr val="000000"/>
                </a:solidFill>
              </a:rPr>
              <a:t> </a:t>
            </a:r>
            <a:r>
              <a:rPr sz="3200" spc="-5" dirty="0">
                <a:solidFill>
                  <a:srgbClr val="000000"/>
                </a:solidFill>
              </a:rPr>
              <a:t>mạng</a:t>
            </a:r>
            <a:endParaRPr sz="3200"/>
          </a:p>
          <a:p>
            <a:pPr marL="12700">
              <a:lnSpc>
                <a:spcPct val="100000"/>
              </a:lnSpc>
              <a:spcBef>
                <a:spcPts val="240"/>
              </a:spcBef>
            </a:pPr>
            <a:r>
              <a:rPr spc="-15" dirty="0">
                <a:solidFill>
                  <a:srgbClr val="3333CC"/>
                </a:solidFill>
              </a:rPr>
              <a:t>Thread </a:t>
            </a:r>
            <a:r>
              <a:rPr spc="-20" dirty="0">
                <a:solidFill>
                  <a:srgbClr val="3333CC"/>
                </a:solidFill>
              </a:rPr>
              <a:t>trong</a:t>
            </a:r>
            <a:r>
              <a:rPr spc="-70" dirty="0">
                <a:solidFill>
                  <a:srgbClr val="3333CC"/>
                </a:solidFill>
              </a:rPr>
              <a:t> </a:t>
            </a:r>
            <a:r>
              <a:rPr dirty="0">
                <a:solidFill>
                  <a:srgbClr val="3333CC"/>
                </a:solidFill>
              </a:rPr>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3390"/>
            <a:ext cx="8839200" cy="1005839"/>
          </a:xfrm>
        </p:spPr>
        <p:txBody>
          <a:bodyPr/>
          <a:lstStyle/>
          <a:p>
            <a:pPr algn="ctr"/>
            <a:r>
              <a:rPr lang="en-US" sz="3600" b="0" dirty="0" err="1"/>
              <a:t>Tạo</a:t>
            </a:r>
            <a:r>
              <a:rPr lang="en-US" sz="3600" b="0" dirty="0"/>
              <a:t> thread </a:t>
            </a:r>
            <a:r>
              <a:rPr lang="en-US" sz="3600" b="0" dirty="0" err="1"/>
              <a:t>bởi</a:t>
            </a:r>
            <a:r>
              <a:rPr lang="en-US" sz="3600" b="0" dirty="0"/>
              <a:t> </a:t>
            </a:r>
            <a:r>
              <a:rPr lang="en-US" sz="3600" b="0" dirty="0" err="1"/>
              <a:t>triển</a:t>
            </a:r>
            <a:r>
              <a:rPr lang="en-US" sz="3600" b="0" dirty="0"/>
              <a:t> </a:t>
            </a:r>
            <a:r>
              <a:rPr lang="en-US" sz="3600" b="0" dirty="0" err="1"/>
              <a:t>khai</a:t>
            </a:r>
            <a:r>
              <a:rPr lang="en-US" sz="3600" b="0" dirty="0"/>
              <a:t> Runnable Interface </a:t>
            </a:r>
            <a:r>
              <a:rPr lang="en-US" sz="3600" b="0" dirty="0" err="1"/>
              <a:t>trong</a:t>
            </a:r>
            <a:r>
              <a:rPr lang="en-US" sz="3600" b="0" dirty="0"/>
              <a:t> Java</a:t>
            </a:r>
            <a:br>
              <a:rPr lang="en-US" sz="3600" b="0" dirty="0"/>
            </a:br>
            <a:endParaRPr lang="en-US" sz="3600" dirty="0"/>
          </a:p>
        </p:txBody>
      </p:sp>
      <p:sp>
        <p:nvSpPr>
          <p:cNvPr id="3" name="Text Placeholder 2"/>
          <p:cNvSpPr>
            <a:spLocks noGrp="1"/>
          </p:cNvSpPr>
          <p:nvPr>
            <p:ph type="body" idx="1"/>
          </p:nvPr>
        </p:nvSpPr>
        <p:spPr>
          <a:xfrm>
            <a:off x="76200" y="1981200"/>
            <a:ext cx="8915400" cy="5232202"/>
          </a:xfrm>
        </p:spPr>
        <p:txBody>
          <a:bodyPr/>
          <a:lstStyle/>
          <a:p>
            <a:r>
              <a:rPr lang="vi-VN" sz="2000" b="0" dirty="0"/>
              <a:t>Nếu class của bạn có ý định để được thực thi như một thread, thì bạn có thể đạt được điều này bởi triển</a:t>
            </a:r>
            <a:r>
              <a:rPr lang="en-US" sz="2000" b="0" dirty="0"/>
              <a:t> </a:t>
            </a:r>
            <a:r>
              <a:rPr lang="en-US" sz="2000" b="0" dirty="0" err="1"/>
              <a:t>khai</a:t>
            </a:r>
            <a:r>
              <a:rPr lang="en-US" sz="2000" b="0" dirty="0"/>
              <a:t> </a:t>
            </a:r>
            <a:r>
              <a:rPr lang="vi-VN" sz="2000" dirty="0"/>
              <a:t>Runnable </a:t>
            </a:r>
            <a:r>
              <a:rPr lang="vi-VN" sz="2000" b="0" dirty="0"/>
              <a:t>Interface. Bạn sẽ cần theo 3 bước cơ bản sau:</a:t>
            </a:r>
            <a:endParaRPr lang="en-US" sz="2000" b="0" dirty="0"/>
          </a:p>
          <a:p>
            <a:pPr marL="342900" indent="-342900">
              <a:buFont typeface="Arial" panose="020B0604020202020204" pitchFamily="34" charset="0"/>
              <a:buChar char="•"/>
            </a:pPr>
            <a:r>
              <a:rPr lang="vi-VN" sz="2000" b="0" dirty="0"/>
              <a:t>Bước 1: triển khai một phương thức run() được cung cấp bởi </a:t>
            </a:r>
            <a:r>
              <a:rPr lang="vi-VN" sz="2000" dirty="0"/>
              <a:t>Runnable</a:t>
            </a:r>
            <a:r>
              <a:rPr lang="vi-VN" sz="2000" b="0" dirty="0"/>
              <a:t> Interface. Phương thức này cung cấp điểm đi vào (entry) cho thread. </a:t>
            </a:r>
            <a:r>
              <a:rPr lang="en-US" sz="2000" b="0" dirty="0"/>
              <a:t>C</a:t>
            </a:r>
            <a:r>
              <a:rPr lang="vi-VN" sz="2000" b="0" dirty="0"/>
              <a:t>ú pháp đơn giản của phương thức run() trong Java:</a:t>
            </a:r>
            <a:r>
              <a:rPr lang="en-US" sz="2000" b="0" dirty="0"/>
              <a:t> public void run();</a:t>
            </a:r>
          </a:p>
          <a:p>
            <a:pPr marL="342900" indent="-342900">
              <a:buFont typeface="Arial" panose="020B0604020202020204" pitchFamily="34" charset="0"/>
              <a:buChar char="•"/>
            </a:pPr>
            <a:r>
              <a:rPr lang="vi-VN" sz="2000" b="0" dirty="0"/>
              <a:t>Bước 2:khởi tạo một đối tượng </a:t>
            </a:r>
            <a:r>
              <a:rPr lang="vi-VN" sz="2000" dirty="0"/>
              <a:t>Thread</a:t>
            </a:r>
            <a:r>
              <a:rPr lang="vi-VN" sz="2000" b="0" dirty="0"/>
              <a:t>, sử dụng constructor sau trong Java:</a:t>
            </a:r>
            <a:r>
              <a:rPr lang="vi-VN" sz="2000" dirty="0"/>
              <a:t> Thread</a:t>
            </a:r>
            <a:r>
              <a:rPr lang="en-US" sz="2000" dirty="0"/>
              <a:t>(</a:t>
            </a:r>
            <a:r>
              <a:rPr lang="vi-VN" sz="2000" dirty="0"/>
              <a:t>Runnable Runnable</a:t>
            </a:r>
            <a:r>
              <a:rPr lang="en-US" sz="2000" dirty="0" err="1"/>
              <a:t>obj</a:t>
            </a:r>
            <a:r>
              <a:rPr lang="en-US" sz="2000" dirty="0"/>
              <a:t>, String </a:t>
            </a:r>
            <a:r>
              <a:rPr lang="en-US" sz="2000" dirty="0" err="1"/>
              <a:t>Threadname</a:t>
            </a:r>
            <a:r>
              <a:rPr lang="en-US" sz="2000" dirty="0"/>
              <a:t>);</a:t>
            </a:r>
          </a:p>
          <a:p>
            <a:pPr marL="342900" indent="-342900">
              <a:buFont typeface="Arial" panose="020B0604020202020204" pitchFamily="34" charset="0"/>
              <a:buChar char="•"/>
            </a:pPr>
            <a:r>
              <a:rPr lang="vi-VN" sz="2000" b="0" dirty="0"/>
              <a:t>Bước 3</a:t>
            </a:r>
            <a:r>
              <a:rPr lang="en-US" sz="2000" b="0" dirty="0"/>
              <a:t>: </a:t>
            </a:r>
            <a:r>
              <a:rPr lang="vi-VN" sz="2000" b="0" dirty="0"/>
              <a:t>Khi đối tượng Thread được tạo, bạn có thể bắt đầu nó bởi gọi phương thức </a:t>
            </a:r>
            <a:r>
              <a:rPr lang="vi-VN" sz="2000" dirty="0"/>
              <a:t>start()</a:t>
            </a:r>
            <a:r>
              <a:rPr lang="vi-VN" sz="2000" b="0" dirty="0"/>
              <a:t> trong Java, mà thực thi một triệu hồi tới phương thức run()</a:t>
            </a:r>
            <a:r>
              <a:rPr lang="en-US" sz="2000" b="0" dirty="0"/>
              <a:t>. Cú </a:t>
            </a:r>
            <a:r>
              <a:rPr lang="en-US" sz="2000" b="0" dirty="0" err="1"/>
              <a:t>pháp</a:t>
            </a:r>
            <a:r>
              <a:rPr lang="en-US" sz="2000" b="0" dirty="0"/>
              <a:t> : void start();</a:t>
            </a:r>
            <a:endParaRPr lang="vi-VN" sz="2000" b="0" dirty="0"/>
          </a:p>
          <a:p>
            <a:pPr marL="342900" indent="-342900">
              <a:buFont typeface="Arial" panose="020B0604020202020204" pitchFamily="34" charset="0"/>
              <a:buChar char="•"/>
            </a:pPr>
            <a:endParaRPr lang="en-US" sz="2000" dirty="0"/>
          </a:p>
          <a:p>
            <a:br>
              <a:rPr lang="vi-VN" sz="2000" dirty="0"/>
            </a:br>
            <a:r>
              <a:rPr lang="vi-VN" sz="2000" dirty="0"/>
              <a:t> </a:t>
            </a:r>
            <a:endParaRPr lang="vi-VN" sz="2000" b="0" dirty="0"/>
          </a:p>
          <a:p>
            <a:pPr marL="342900" indent="-342900">
              <a:buFont typeface="Arial" panose="020B0604020202020204" pitchFamily="34" charset="0"/>
              <a:buChar char="•"/>
            </a:pPr>
            <a:endParaRPr lang="vi-VN" sz="2000" b="0" dirty="0"/>
          </a:p>
          <a:p>
            <a:pPr marL="342900" indent="-342900">
              <a:buFont typeface="Arial" panose="020B0604020202020204" pitchFamily="34" charset="0"/>
              <a:buChar char="•"/>
            </a:pPr>
            <a:endParaRPr lang="en-US" sz="2000" dirty="0"/>
          </a:p>
        </p:txBody>
      </p:sp>
      <p:sp>
        <p:nvSpPr>
          <p:cNvPr id="9" name="Rectangle 4"/>
          <p:cNvSpPr>
            <a:spLocks noChangeArrowheads="1"/>
          </p:cNvSpPr>
          <p:nvPr/>
        </p:nvSpPr>
        <p:spPr bwMode="auto">
          <a:xfrm>
            <a:off x="0" y="0"/>
            <a:ext cx="9144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Open Sans"/>
              </a:rPr>
              <a:t> bạn sẽ khởi tạo một đối tượng </a:t>
            </a:r>
            <a:r>
              <a:rPr kumimoji="0" lang="en-US" sz="1100" b="1" i="0" u="none" strike="noStrike" cap="none" normalizeH="0" baseline="0">
                <a:ln>
                  <a:noFill/>
                </a:ln>
                <a:solidFill>
                  <a:srgbClr val="000000"/>
                </a:solidFill>
                <a:effectLst/>
                <a:latin typeface="Open Sans"/>
              </a:rPr>
              <a:t>Thread</a:t>
            </a:r>
            <a:r>
              <a:rPr kumimoji="0" lang="en-US" sz="1100" b="0" i="0" u="none" strike="noStrike" cap="none" normalizeH="0" baseline="0">
                <a:ln>
                  <a:noFill/>
                </a:ln>
                <a:solidFill>
                  <a:srgbClr val="000000"/>
                </a:solidFill>
                <a:effectLst/>
                <a:latin typeface="Open Sans"/>
              </a:rPr>
              <a:t>, sử dụng constructor sau trong Java:</a:t>
            </a:r>
            <a:endParaRPr kumimoji="0" lang="en-US" sz="900" b="0" i="0" u="none" strike="noStrike" cap="none" normalizeH="0" baseline="0">
              <a:ln>
                <a:noFill/>
              </a:ln>
              <a:solidFill>
                <a:srgbClr val="7F0055"/>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7F0055"/>
                </a:solidFill>
                <a:effectLst/>
                <a:latin typeface="Menlo"/>
              </a:rPr>
              <a:t>Thread</a:t>
            </a: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8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0" y="0"/>
            <a:ext cx="8915400" cy="6705600"/>
          </a:xfrm>
          <a:prstGeom prst="rect">
            <a:avLst/>
          </a:prstGeom>
        </p:spPr>
      </p:pic>
    </p:spTree>
    <p:extLst>
      <p:ext uri="{BB962C8B-B14F-4D97-AF65-F5344CB8AC3E}">
        <p14:creationId xmlns:p14="http://schemas.microsoft.com/office/powerpoint/2010/main" val="67836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650" y="1982952"/>
            <a:ext cx="6610350" cy="3655848"/>
          </a:xfrm>
          <a:prstGeom prst="rect">
            <a:avLst/>
          </a:prstGeom>
        </p:spPr>
      </p:pic>
    </p:spTree>
    <p:extLst>
      <p:ext uri="{BB962C8B-B14F-4D97-AF65-F5344CB8AC3E}">
        <p14:creationId xmlns:p14="http://schemas.microsoft.com/office/powerpoint/2010/main" val="386620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381001"/>
            <a:ext cx="8915400" cy="6524863"/>
          </a:xfrm>
        </p:spPr>
        <p:txBody>
          <a:bodyPr/>
          <a:lstStyle/>
          <a:p>
            <a:r>
              <a:rPr lang="en-US" sz="2800" b="0" dirty="0"/>
              <a:t>Đ</a:t>
            </a:r>
            <a:r>
              <a:rPr lang="vi-VN" sz="2800" b="0" dirty="0"/>
              <a:t>ể tạo một thread mới là kế thừa</a:t>
            </a:r>
            <a:r>
              <a:rPr lang="en-US" sz="2800" b="0" dirty="0"/>
              <a:t> l</a:t>
            </a:r>
            <a:r>
              <a:rPr lang="vi-VN" sz="2800" b="0" dirty="0"/>
              <a:t>ớp</a:t>
            </a:r>
            <a:r>
              <a:rPr lang="en-US" sz="2800" b="0" dirty="0"/>
              <a:t> thread </a:t>
            </a:r>
            <a:r>
              <a:rPr lang="vi-VN" sz="2800" b="0" dirty="0"/>
              <a:t>theo hai bước đơn giản</a:t>
            </a:r>
            <a:r>
              <a:rPr lang="en-US" sz="2800" b="0" dirty="0"/>
              <a:t>:</a:t>
            </a:r>
          </a:p>
          <a:p>
            <a:pPr marL="514350" indent="-514350">
              <a:buFont typeface="+mj-lt"/>
              <a:buAutoNum type="arabicPeriod"/>
            </a:pPr>
            <a:r>
              <a:rPr lang="vi-VN" sz="2800" b="0" dirty="0"/>
              <a:t>Bước 1</a:t>
            </a:r>
            <a:r>
              <a:rPr lang="en-US" sz="2800" b="0" dirty="0"/>
              <a:t>: </a:t>
            </a:r>
            <a:r>
              <a:rPr lang="vi-VN" sz="2800" b="0" dirty="0"/>
              <a:t>override phương thức </a:t>
            </a:r>
            <a:r>
              <a:rPr lang="vi-VN" sz="2800" dirty="0"/>
              <a:t>run()</a:t>
            </a:r>
            <a:r>
              <a:rPr lang="vi-VN" sz="2800" b="0" dirty="0"/>
              <a:t> có sẵn trong lớp Thread. Phương thức này cung cấp điểm entry cho thread</a:t>
            </a:r>
            <a:r>
              <a:rPr lang="en-US" sz="2800" b="0" dirty="0"/>
              <a:t>. Cú </a:t>
            </a:r>
            <a:r>
              <a:rPr lang="en-US" sz="2800" b="0" dirty="0" err="1"/>
              <a:t>pháp</a:t>
            </a:r>
            <a:r>
              <a:rPr lang="en-US" sz="2800" b="0" dirty="0"/>
              <a:t>: </a:t>
            </a:r>
          </a:p>
          <a:p>
            <a:pPr lvl="1"/>
            <a:r>
              <a:rPr lang="en-US" sz="3200" dirty="0"/>
              <a:t>		public void run();</a:t>
            </a:r>
            <a:endParaRPr lang="en-US" sz="3000" b="0" dirty="0"/>
          </a:p>
          <a:p>
            <a:pPr marL="514350" indent="-514350">
              <a:buFont typeface="+mj-lt"/>
              <a:buAutoNum type="arabicPeriod"/>
            </a:pPr>
            <a:endParaRPr lang="en-US" sz="2800" b="0" dirty="0"/>
          </a:p>
          <a:p>
            <a:pPr marL="514350" indent="-514350">
              <a:buFont typeface="+mj-lt"/>
              <a:buAutoNum type="arabicPeriod"/>
            </a:pPr>
            <a:r>
              <a:rPr lang="en-US" sz="2800" b="0" dirty="0"/>
              <a:t> </a:t>
            </a:r>
            <a:r>
              <a:rPr lang="vi-VN" sz="2800" b="0" dirty="0"/>
              <a:t>Bước 2</a:t>
            </a:r>
            <a:r>
              <a:rPr lang="en-US" sz="2800" b="0" dirty="0"/>
              <a:t>: </a:t>
            </a:r>
            <a:r>
              <a:rPr lang="vi-VN" sz="2800" b="0" dirty="0"/>
              <a:t>Khi đối tượng Thread được tạo, bạn có thể bắt đầu nó bởi gọi phương</a:t>
            </a:r>
            <a:r>
              <a:rPr lang="en-US" sz="2800" b="0" dirty="0"/>
              <a:t> </a:t>
            </a:r>
            <a:r>
              <a:rPr lang="vi-VN" sz="2800" b="0" dirty="0"/>
              <a:t>thức</a:t>
            </a:r>
            <a:r>
              <a:rPr lang="en-US" sz="2800" b="0" dirty="0"/>
              <a:t> </a:t>
            </a:r>
            <a:r>
              <a:rPr lang="vi-VN" sz="2800" dirty="0"/>
              <a:t>start()</a:t>
            </a:r>
            <a:r>
              <a:rPr lang="en-US" sz="2800" dirty="0"/>
              <a:t> </a:t>
            </a:r>
            <a:r>
              <a:rPr lang="vi-VN" sz="2800" b="0" dirty="0"/>
              <a:t>trong Java, mà thực thi một triệu hồi tới phương thức run().</a:t>
            </a:r>
            <a:r>
              <a:rPr lang="en-US" sz="2800" b="0" dirty="0"/>
              <a:t> Cú </a:t>
            </a:r>
            <a:r>
              <a:rPr lang="en-US" sz="2800" b="0" dirty="0" err="1"/>
              <a:t>pháp</a:t>
            </a:r>
            <a:r>
              <a:rPr lang="en-US" sz="2800" b="0" dirty="0"/>
              <a:t> : </a:t>
            </a:r>
          </a:p>
          <a:p>
            <a:pPr lvl="1"/>
            <a:r>
              <a:rPr lang="en-US" sz="3000" b="0" dirty="0"/>
              <a:t>		void start();</a:t>
            </a:r>
            <a:endParaRPr lang="vi-VN" sz="3000" b="0" dirty="0"/>
          </a:p>
          <a:p>
            <a:pPr marL="514350" indent="-514350">
              <a:buFont typeface="+mj-lt"/>
              <a:buAutoNum type="arabicPeriod"/>
            </a:pPr>
            <a:endParaRPr lang="vi-VN" sz="2800" b="0" dirty="0"/>
          </a:p>
          <a:p>
            <a:pPr marL="514350" indent="-514350">
              <a:buFont typeface="+mj-lt"/>
              <a:buAutoNum type="arabicPeriod"/>
            </a:pPr>
            <a:endParaRPr lang="vi-VN" sz="2800" b="0" dirty="0"/>
          </a:p>
          <a:p>
            <a:pPr marL="514350" indent="-514350">
              <a:buFont typeface="+mj-lt"/>
              <a:buAutoNum type="arabicPeriod"/>
            </a:pPr>
            <a:endParaRPr lang="en-US" sz="2800" dirty="0"/>
          </a:p>
        </p:txBody>
      </p:sp>
    </p:spTree>
    <p:extLst>
      <p:ext uri="{BB962C8B-B14F-4D97-AF65-F5344CB8AC3E}">
        <p14:creationId xmlns:p14="http://schemas.microsoft.com/office/powerpoint/2010/main" val="312565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304800"/>
            <a:ext cx="8915400" cy="6477000"/>
          </a:xfrm>
          <a:prstGeom prst="rect">
            <a:avLst/>
          </a:prstGeom>
        </p:spPr>
      </p:pic>
    </p:spTree>
    <p:extLst>
      <p:ext uri="{BB962C8B-B14F-4D97-AF65-F5344CB8AC3E}">
        <p14:creationId xmlns:p14="http://schemas.microsoft.com/office/powerpoint/2010/main" val="154511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762000"/>
            <a:ext cx="6553200" cy="5029200"/>
          </a:xfrm>
          <a:prstGeom prst="rect">
            <a:avLst/>
          </a:prstGeom>
        </p:spPr>
      </p:pic>
    </p:spTree>
    <p:extLst>
      <p:ext uri="{BB962C8B-B14F-4D97-AF65-F5344CB8AC3E}">
        <p14:creationId xmlns:p14="http://schemas.microsoft.com/office/powerpoint/2010/main" val="287317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304800" y="453390"/>
            <a:ext cx="8686800" cy="6176009"/>
          </a:xfrm>
          <a:prstGeom prst="rect">
            <a:avLst/>
          </a:prstGeom>
        </p:spPr>
      </p:pic>
    </p:spTree>
    <p:extLst>
      <p:ext uri="{BB962C8B-B14F-4D97-AF65-F5344CB8AC3E}">
        <p14:creationId xmlns:p14="http://schemas.microsoft.com/office/powerpoint/2010/main" val="3601817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81000" y="453390"/>
            <a:ext cx="8229599" cy="4323397"/>
          </a:xfrm>
          <a:prstGeom prst="rect">
            <a:avLst/>
          </a:prstGeom>
        </p:spPr>
      </p:pic>
    </p:spTree>
    <p:extLst>
      <p:ext uri="{BB962C8B-B14F-4D97-AF65-F5344CB8AC3E}">
        <p14:creationId xmlns:p14="http://schemas.microsoft.com/office/powerpoint/2010/main" val="281941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304800"/>
            <a:ext cx="8458199" cy="6096000"/>
          </a:xfrm>
          <a:prstGeom prst="rect">
            <a:avLst/>
          </a:prstGeom>
        </p:spPr>
      </p:pic>
    </p:spTree>
    <p:extLst>
      <p:ext uri="{BB962C8B-B14F-4D97-AF65-F5344CB8AC3E}">
        <p14:creationId xmlns:p14="http://schemas.microsoft.com/office/powerpoint/2010/main" val="28675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p:nvPr/>
        </p:nvSpPr>
        <p:spPr>
          <a:xfrm>
            <a:off x="8718550" y="6419850"/>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424" name="object 42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Phương thức</a:t>
            </a:r>
            <a:r>
              <a:rPr spc="-55" dirty="0"/>
              <a:t> </a:t>
            </a:r>
            <a:r>
              <a:rPr spc="-5" dirty="0"/>
              <a:t>chính</a:t>
            </a:r>
          </a:p>
        </p:txBody>
      </p:sp>
      <p:sp>
        <p:nvSpPr>
          <p:cNvPr id="425" name="object 425"/>
          <p:cNvSpPr txBox="1">
            <a:spLocks noGrp="1"/>
          </p:cNvSpPr>
          <p:nvPr>
            <p:ph type="body" idx="1"/>
          </p:nvPr>
        </p:nvSpPr>
        <p:spPr>
          <a:prstGeom prst="rect">
            <a:avLst/>
          </a:prstGeom>
        </p:spPr>
        <p:txBody>
          <a:bodyPr vert="horz" wrap="square" lIns="0" tIns="0" rIns="0" bIns="0" rtlCol="0">
            <a:spAutoFit/>
          </a:bodyPr>
          <a:lstStyle/>
          <a:p>
            <a:pPr marL="461009" marR="5080" indent="-448309">
              <a:lnSpc>
                <a:spcPct val="100000"/>
              </a:lnSpc>
            </a:pPr>
            <a:r>
              <a:rPr spc="-10" dirty="0"/>
              <a:t>public </a:t>
            </a:r>
            <a:r>
              <a:rPr spc="-5" dirty="0"/>
              <a:t>class </a:t>
            </a:r>
            <a:r>
              <a:rPr spc="-10" dirty="0">
                <a:solidFill>
                  <a:srgbClr val="000000"/>
                </a:solidFill>
              </a:rPr>
              <a:t>LogWriter </a:t>
            </a:r>
            <a:r>
              <a:rPr spc="-10" dirty="0"/>
              <a:t>extends </a:t>
            </a:r>
            <a:r>
              <a:rPr spc="-10" dirty="0">
                <a:solidFill>
                  <a:srgbClr val="000000"/>
                </a:solidFill>
              </a:rPr>
              <a:t>Thread{  </a:t>
            </a:r>
            <a:r>
              <a:rPr spc="-10" dirty="0"/>
              <a:t>private </a:t>
            </a:r>
            <a:r>
              <a:rPr spc="-10" dirty="0">
                <a:solidFill>
                  <a:srgbClr val="000000"/>
                </a:solidFill>
              </a:rPr>
              <a:t>String</a:t>
            </a:r>
            <a:r>
              <a:rPr spc="-20" dirty="0">
                <a:solidFill>
                  <a:srgbClr val="000000"/>
                </a:solidFill>
              </a:rPr>
              <a:t> </a:t>
            </a:r>
            <a:r>
              <a:rPr spc="-10" dirty="0">
                <a:solidFill>
                  <a:srgbClr val="0000BF"/>
                </a:solidFill>
              </a:rPr>
              <a:t>filename</a:t>
            </a:r>
            <a:r>
              <a:rPr spc="-10" dirty="0">
                <a:solidFill>
                  <a:srgbClr val="000000"/>
                </a:solidFill>
              </a:rPr>
              <a:t>;</a:t>
            </a:r>
          </a:p>
          <a:p>
            <a:pPr marL="461009">
              <a:lnSpc>
                <a:spcPct val="100000"/>
              </a:lnSpc>
            </a:pPr>
            <a:r>
              <a:rPr spc="-10" dirty="0"/>
              <a:t>private </a:t>
            </a:r>
            <a:r>
              <a:rPr spc="-5" dirty="0"/>
              <a:t>long</a:t>
            </a:r>
            <a:r>
              <a:rPr spc="-80" dirty="0"/>
              <a:t> </a:t>
            </a:r>
            <a:r>
              <a:rPr spc="-5" dirty="0">
                <a:solidFill>
                  <a:srgbClr val="0000BF"/>
                </a:solidFill>
              </a:rPr>
              <a:t>time</a:t>
            </a:r>
            <a:r>
              <a:rPr spc="-5" dirty="0">
                <a:solidFill>
                  <a:srgbClr val="000000"/>
                </a:solidFill>
              </a:rPr>
              <a:t>;</a:t>
            </a:r>
          </a:p>
          <a:p>
            <a:pPr>
              <a:lnSpc>
                <a:spcPct val="100000"/>
              </a:lnSpc>
              <a:spcBef>
                <a:spcPts val="10"/>
              </a:spcBef>
            </a:pPr>
            <a:endParaRPr sz="1650">
              <a:latin typeface="Times New Roman"/>
              <a:cs typeface="Times New Roman"/>
            </a:endParaRPr>
          </a:p>
          <a:p>
            <a:pPr marL="461009">
              <a:lnSpc>
                <a:spcPct val="100000"/>
              </a:lnSpc>
            </a:pPr>
            <a:r>
              <a:rPr spc="-10" dirty="0"/>
              <a:t>public void</a:t>
            </a:r>
            <a:r>
              <a:rPr spc="-45" dirty="0"/>
              <a:t> </a:t>
            </a:r>
            <a:r>
              <a:rPr spc="-10" dirty="0">
                <a:solidFill>
                  <a:srgbClr val="000000"/>
                </a:solidFill>
              </a:rPr>
              <a:t>run(){</a:t>
            </a:r>
          </a:p>
          <a:p>
            <a:pPr marL="1358900" marR="666115" indent="-449580">
              <a:lnSpc>
                <a:spcPts val="1910"/>
              </a:lnSpc>
              <a:spcBef>
                <a:spcPts val="70"/>
              </a:spcBef>
            </a:pPr>
            <a:r>
              <a:rPr spc="-5" dirty="0"/>
              <a:t>for</a:t>
            </a:r>
            <a:r>
              <a:rPr spc="-5" dirty="0">
                <a:solidFill>
                  <a:srgbClr val="000000"/>
                </a:solidFill>
              </a:rPr>
              <a:t>(</a:t>
            </a:r>
            <a:r>
              <a:rPr spc="-5" dirty="0"/>
              <a:t>int </a:t>
            </a:r>
            <a:r>
              <a:rPr spc="-5" dirty="0">
                <a:solidFill>
                  <a:srgbClr val="000000"/>
                </a:solidFill>
              </a:rPr>
              <a:t>i=0; </a:t>
            </a:r>
            <a:r>
              <a:rPr spc="-10" dirty="0">
                <a:solidFill>
                  <a:srgbClr val="000000"/>
                </a:solidFill>
              </a:rPr>
              <a:t>i&lt;10;</a:t>
            </a:r>
            <a:r>
              <a:rPr spc="-80" dirty="0">
                <a:solidFill>
                  <a:srgbClr val="000000"/>
                </a:solidFill>
              </a:rPr>
              <a:t> </a:t>
            </a:r>
            <a:r>
              <a:rPr spc="-10" dirty="0">
                <a:solidFill>
                  <a:srgbClr val="000000"/>
                </a:solidFill>
              </a:rPr>
              <a:t>i++){  </a:t>
            </a:r>
            <a:r>
              <a:rPr spc="-5" dirty="0"/>
              <a:t>try</a:t>
            </a:r>
            <a:r>
              <a:rPr spc="-5" dirty="0">
                <a:solidFill>
                  <a:srgbClr val="000000"/>
                </a:solidFill>
              </a:rPr>
              <a:t>{</a:t>
            </a:r>
          </a:p>
        </p:txBody>
      </p:sp>
      <p:sp>
        <p:nvSpPr>
          <p:cNvPr id="426" name="object 426"/>
          <p:cNvSpPr txBox="1"/>
          <p:nvPr/>
        </p:nvSpPr>
        <p:spPr>
          <a:xfrm>
            <a:off x="2772410" y="3162300"/>
            <a:ext cx="692785" cy="268605"/>
          </a:xfrm>
          <a:prstGeom prst="rect">
            <a:avLst/>
          </a:prstGeom>
        </p:spPr>
        <p:txBody>
          <a:bodyPr vert="horz" wrap="square" lIns="0" tIns="0" rIns="0" bIns="0" rtlCol="0">
            <a:spAutoFit/>
          </a:bodyPr>
          <a:lstStyle/>
          <a:p>
            <a:pPr marL="12700">
              <a:lnSpc>
                <a:spcPct val="100000"/>
              </a:lnSpc>
            </a:pPr>
            <a:r>
              <a:rPr sz="1600" b="1" spc="-10" dirty="0">
                <a:latin typeface="Consolas"/>
                <a:cs typeface="Consolas"/>
              </a:rPr>
              <a:t>W</a:t>
            </a:r>
            <a:r>
              <a:rPr sz="1600" b="1" spc="-5" dirty="0">
                <a:latin typeface="Consolas"/>
                <a:cs typeface="Consolas"/>
              </a:rPr>
              <a:t>ri</a:t>
            </a:r>
            <a:r>
              <a:rPr sz="1600" b="1" spc="-10" dirty="0">
                <a:latin typeface="Consolas"/>
                <a:cs typeface="Consolas"/>
              </a:rPr>
              <a:t>t</a:t>
            </a:r>
            <a:r>
              <a:rPr sz="1600" b="1" spc="-5" dirty="0">
                <a:latin typeface="Consolas"/>
                <a:cs typeface="Consolas"/>
              </a:rPr>
              <a:t>er</a:t>
            </a:r>
            <a:endParaRPr sz="1600">
              <a:latin typeface="Consolas"/>
              <a:cs typeface="Consolas"/>
            </a:endParaRPr>
          </a:p>
        </p:txBody>
      </p:sp>
      <p:sp>
        <p:nvSpPr>
          <p:cNvPr id="427" name="object 427"/>
          <p:cNvSpPr txBox="1"/>
          <p:nvPr/>
        </p:nvSpPr>
        <p:spPr>
          <a:xfrm>
            <a:off x="3661816" y="3162300"/>
            <a:ext cx="3038475" cy="512445"/>
          </a:xfrm>
          <a:prstGeom prst="rect">
            <a:avLst/>
          </a:prstGeom>
        </p:spPr>
        <p:txBody>
          <a:bodyPr vert="horz" wrap="square" lIns="0" tIns="0" rIns="0" bIns="0" rtlCol="0">
            <a:spAutoFit/>
          </a:bodyPr>
          <a:lstStyle/>
          <a:p>
            <a:pPr marL="20955" marR="5080" indent="-8890">
              <a:lnSpc>
                <a:spcPct val="100000"/>
              </a:lnSpc>
            </a:pPr>
            <a:r>
              <a:rPr sz="1600" b="1" spc="-5" dirty="0">
                <a:latin typeface="Consolas"/>
                <a:cs typeface="Consolas"/>
              </a:rPr>
              <a:t>wr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BufferedWriter(</a:t>
            </a:r>
            <a:r>
              <a:rPr sz="1600" b="1" spc="-10" dirty="0">
                <a:solidFill>
                  <a:srgbClr val="7E0054"/>
                </a:solidFill>
                <a:latin typeface="Consolas"/>
                <a:cs typeface="Consolas"/>
              </a:rPr>
              <a:t>new  </a:t>
            </a:r>
            <a:r>
              <a:rPr sz="1600" b="1" spc="-10" dirty="0">
                <a:latin typeface="Consolas"/>
                <a:cs typeface="Consolas"/>
              </a:rPr>
              <a:t>FileWriter(</a:t>
            </a:r>
            <a:r>
              <a:rPr sz="1600" b="1" spc="-10" dirty="0">
                <a:solidFill>
                  <a:srgbClr val="0000BF"/>
                </a:solidFill>
                <a:latin typeface="Consolas"/>
                <a:cs typeface="Consolas"/>
              </a:rPr>
              <a:t>filename</a:t>
            </a:r>
            <a:r>
              <a:rPr sz="1600" b="1" spc="-10" dirty="0">
                <a:latin typeface="Consolas"/>
                <a:cs typeface="Consolas"/>
              </a:rPr>
              <a:t>,</a:t>
            </a:r>
            <a:r>
              <a:rPr sz="1600" b="1" spc="-10" dirty="0">
                <a:solidFill>
                  <a:srgbClr val="7E0054"/>
                </a:solidFill>
                <a:latin typeface="Consolas"/>
                <a:cs typeface="Consolas"/>
              </a:rPr>
              <a:t>true</a:t>
            </a:r>
            <a:r>
              <a:rPr sz="1600" b="1" spc="-10" dirty="0">
                <a:latin typeface="Consolas"/>
                <a:cs typeface="Consolas"/>
              </a:rPr>
              <a:t>));</a:t>
            </a:r>
            <a:endParaRPr sz="1600">
              <a:latin typeface="Consolas"/>
              <a:cs typeface="Consolas"/>
            </a:endParaRPr>
          </a:p>
        </p:txBody>
      </p:sp>
      <p:sp>
        <p:nvSpPr>
          <p:cNvPr id="428" name="object 428"/>
          <p:cNvSpPr txBox="1"/>
          <p:nvPr/>
        </p:nvSpPr>
        <p:spPr>
          <a:xfrm>
            <a:off x="1424939" y="3648709"/>
            <a:ext cx="7162800" cy="2703195"/>
          </a:xfrm>
          <a:prstGeom prst="rect">
            <a:avLst/>
          </a:prstGeom>
        </p:spPr>
        <p:txBody>
          <a:bodyPr vert="horz" wrap="square" lIns="0" tIns="0" rIns="0" bIns="0" rtlCol="0">
            <a:spAutoFit/>
          </a:bodyPr>
          <a:lstStyle/>
          <a:p>
            <a:pPr marL="1360170" marR="2789555">
              <a:lnSpc>
                <a:spcPct val="100000"/>
              </a:lnSpc>
            </a:pPr>
            <a:r>
              <a:rPr sz="1600" b="1" u="sng" spc="-10" dirty="0">
                <a:solidFill>
                  <a:srgbClr val="7E0054"/>
                </a:solidFill>
                <a:latin typeface="Consolas"/>
                <a:cs typeface="Consolas"/>
              </a:rPr>
              <a:t>this</a:t>
            </a:r>
            <a:r>
              <a:rPr sz="1600" b="1" u="sng" spc="-10" dirty="0">
                <a:latin typeface="Consolas"/>
                <a:cs typeface="Consolas"/>
              </a:rPr>
              <a:t>.</a:t>
            </a:r>
            <a:r>
              <a:rPr sz="1600" b="1" i="1" u="sng" spc="-10" dirty="0">
                <a:latin typeface="Consolas"/>
                <a:cs typeface="Consolas"/>
              </a:rPr>
              <a:t>sleep</a:t>
            </a:r>
            <a:r>
              <a:rPr sz="1600" b="1" u="sng" spc="-10" dirty="0">
                <a:latin typeface="Consolas"/>
                <a:cs typeface="Consolas"/>
              </a:rPr>
              <a:t>(</a:t>
            </a:r>
            <a:r>
              <a:rPr sz="1600" b="1" u="sng" spc="-10" dirty="0">
                <a:solidFill>
                  <a:srgbClr val="0000BF"/>
                </a:solidFill>
                <a:latin typeface="Consolas"/>
                <a:cs typeface="Consolas"/>
              </a:rPr>
              <a:t>time</a:t>
            </a:r>
            <a:r>
              <a:rPr sz="1600" b="1" u="sng" spc="-10" dirty="0">
                <a:latin typeface="Consolas"/>
                <a:cs typeface="Consolas"/>
              </a:rPr>
              <a:t>)</a:t>
            </a:r>
            <a:r>
              <a:rPr sz="1600" b="1" spc="-10" dirty="0">
                <a:latin typeface="Consolas"/>
                <a:cs typeface="Consolas"/>
              </a:rPr>
              <a:t>;  wr.append(getName() </a:t>
            </a:r>
            <a:r>
              <a:rPr sz="1600" b="1" dirty="0">
                <a:latin typeface="Consolas"/>
                <a:cs typeface="Consolas"/>
              </a:rPr>
              <a:t>+ </a:t>
            </a:r>
            <a:r>
              <a:rPr sz="1600" b="1" spc="-5" dirty="0">
                <a:solidFill>
                  <a:srgbClr val="2900FF"/>
                </a:solidFill>
                <a:latin typeface="Consolas"/>
                <a:cs typeface="Consolas"/>
              </a:rPr>
              <a:t>"["</a:t>
            </a:r>
            <a:r>
              <a:rPr sz="1600" b="1" spc="-35" dirty="0">
                <a:solidFill>
                  <a:srgbClr val="2900FF"/>
                </a:solidFill>
                <a:latin typeface="Consolas"/>
                <a:cs typeface="Consolas"/>
              </a:rPr>
              <a:t> </a:t>
            </a:r>
            <a:r>
              <a:rPr sz="1600" b="1" dirty="0">
                <a:latin typeface="Consolas"/>
                <a:cs typeface="Consolas"/>
              </a:rPr>
              <a:t>+</a:t>
            </a:r>
            <a:endParaRPr sz="1600">
              <a:latin typeface="Consolas"/>
              <a:cs typeface="Consolas"/>
            </a:endParaRPr>
          </a:p>
          <a:p>
            <a:pPr marL="1809750">
              <a:lnSpc>
                <a:spcPts val="1914"/>
              </a:lnSpc>
            </a:pPr>
            <a:r>
              <a:rPr sz="1600" b="1" spc="-10" dirty="0">
                <a:latin typeface="Consolas"/>
                <a:cs typeface="Consolas"/>
              </a:rPr>
              <a:t>Calendar.</a:t>
            </a:r>
            <a:r>
              <a:rPr sz="1600" b="1" i="1" spc="-10" dirty="0">
                <a:latin typeface="Consolas"/>
                <a:cs typeface="Consolas"/>
              </a:rPr>
              <a:t>getInstance</a:t>
            </a:r>
            <a:r>
              <a:rPr sz="1600" b="1" spc="-10" dirty="0">
                <a:latin typeface="Consolas"/>
                <a:cs typeface="Consolas"/>
              </a:rPr>
              <a:t>().getTime() </a:t>
            </a:r>
            <a:r>
              <a:rPr sz="1600" b="1" dirty="0">
                <a:latin typeface="Consolas"/>
                <a:cs typeface="Consolas"/>
              </a:rPr>
              <a:t>+ </a:t>
            </a:r>
            <a:r>
              <a:rPr sz="1600" b="1" spc="-5" dirty="0">
                <a:solidFill>
                  <a:srgbClr val="2900FF"/>
                </a:solidFill>
                <a:latin typeface="Consolas"/>
                <a:cs typeface="Consolas"/>
              </a:rPr>
              <a:t>"]: </a:t>
            </a:r>
            <a:r>
              <a:rPr sz="1600" b="1" spc="-10" dirty="0">
                <a:solidFill>
                  <a:srgbClr val="2900FF"/>
                </a:solidFill>
                <a:latin typeface="Consolas"/>
                <a:cs typeface="Consolas"/>
              </a:rPr>
              <a:t>Log-" </a:t>
            </a:r>
            <a:r>
              <a:rPr sz="1600" b="1" dirty="0">
                <a:latin typeface="Consolas"/>
                <a:cs typeface="Consolas"/>
              </a:rPr>
              <a:t>+</a:t>
            </a:r>
            <a:r>
              <a:rPr sz="1600" b="1" spc="30" dirty="0">
                <a:latin typeface="Consolas"/>
                <a:cs typeface="Consolas"/>
              </a:rPr>
              <a:t> </a:t>
            </a:r>
            <a:r>
              <a:rPr sz="1600" b="1" dirty="0">
                <a:latin typeface="Consolas"/>
                <a:cs typeface="Consolas"/>
              </a:rPr>
              <a:t>i</a:t>
            </a:r>
            <a:endParaRPr sz="1600">
              <a:latin typeface="Consolas"/>
              <a:cs typeface="Consolas"/>
            </a:endParaRPr>
          </a:p>
          <a:p>
            <a:pPr marL="1920239">
              <a:lnSpc>
                <a:spcPts val="1914"/>
              </a:lnSpc>
            </a:pPr>
            <a:r>
              <a:rPr sz="1600" b="1" dirty="0">
                <a:latin typeface="Consolas"/>
                <a:cs typeface="Consolas"/>
              </a:rPr>
              <a:t>+</a:t>
            </a:r>
            <a:r>
              <a:rPr sz="1600" b="1" spc="-75" dirty="0">
                <a:latin typeface="Consolas"/>
                <a:cs typeface="Consolas"/>
              </a:rPr>
              <a:t> </a:t>
            </a:r>
            <a:r>
              <a:rPr sz="1600" b="1" spc="-10" dirty="0">
                <a:solidFill>
                  <a:srgbClr val="2900FF"/>
                </a:solidFill>
                <a:latin typeface="Consolas"/>
                <a:cs typeface="Consolas"/>
              </a:rPr>
              <a:t>"\r\n"</a:t>
            </a:r>
            <a:r>
              <a:rPr sz="1600" b="1" spc="-10" dirty="0">
                <a:latin typeface="Consolas"/>
                <a:cs typeface="Consolas"/>
              </a:rPr>
              <a:t>);</a:t>
            </a:r>
            <a:endParaRPr sz="1600">
              <a:latin typeface="Consolas"/>
              <a:cs typeface="Consolas"/>
            </a:endParaRPr>
          </a:p>
          <a:p>
            <a:pPr marL="1360170">
              <a:lnSpc>
                <a:spcPct val="100000"/>
              </a:lnSpc>
            </a:pPr>
            <a:r>
              <a:rPr sz="1600" b="1" spc="-10" dirty="0">
                <a:solidFill>
                  <a:srgbClr val="7E0054"/>
                </a:solidFill>
                <a:latin typeface="Consolas"/>
                <a:cs typeface="Consolas"/>
              </a:rPr>
              <a:t>wr.close();</a:t>
            </a:r>
            <a:endParaRPr sz="1600">
              <a:latin typeface="Consolas"/>
              <a:cs typeface="Consolas"/>
            </a:endParaRPr>
          </a:p>
          <a:p>
            <a:pPr>
              <a:lnSpc>
                <a:spcPct val="100000"/>
              </a:lnSpc>
              <a:spcBef>
                <a:spcPts val="10"/>
              </a:spcBef>
            </a:pPr>
            <a:endParaRPr sz="1650">
              <a:latin typeface="Times New Roman"/>
              <a:cs typeface="Times New Roman"/>
            </a:endParaRPr>
          </a:p>
          <a:p>
            <a:pPr marL="1360170" marR="1569085" indent="-449580">
              <a:lnSpc>
                <a:spcPct val="100000"/>
              </a:lnSpc>
            </a:pPr>
            <a:r>
              <a:rPr sz="1600" b="1" spc="-10" dirty="0">
                <a:latin typeface="Consolas"/>
                <a:cs typeface="Consolas"/>
              </a:rPr>
              <a:t>}</a:t>
            </a:r>
            <a:r>
              <a:rPr sz="1600" b="1" spc="-10" dirty="0">
                <a:solidFill>
                  <a:srgbClr val="7E0054"/>
                </a:solidFill>
                <a:latin typeface="Consolas"/>
                <a:cs typeface="Consolas"/>
              </a:rPr>
              <a:t>catch</a:t>
            </a:r>
            <a:r>
              <a:rPr sz="1600" b="1" spc="-10" dirty="0">
                <a:latin typeface="Consolas"/>
                <a:cs typeface="Consolas"/>
              </a:rPr>
              <a:t>(Exception </a:t>
            </a:r>
            <a:r>
              <a:rPr sz="1600" b="1" spc="-5" dirty="0">
                <a:latin typeface="Consolas"/>
                <a:cs typeface="Consolas"/>
              </a:rPr>
              <a:t>e){  </a:t>
            </a:r>
            <a:r>
              <a:rPr sz="1600" b="1" spc="-10" dirty="0">
                <a:latin typeface="Consolas"/>
                <a:cs typeface="Consolas"/>
              </a:rPr>
              <a:t>System.</a:t>
            </a:r>
            <a:r>
              <a:rPr sz="1600" b="1" i="1" spc="-10" dirty="0">
                <a:solidFill>
                  <a:srgbClr val="0000BF"/>
                </a:solidFill>
                <a:latin typeface="Consolas"/>
                <a:cs typeface="Consolas"/>
              </a:rPr>
              <a:t>out</a:t>
            </a:r>
            <a:r>
              <a:rPr sz="1600" b="1" spc="-10" dirty="0">
                <a:latin typeface="Consolas"/>
                <a:cs typeface="Consolas"/>
              </a:rPr>
              <a:t>.println(e.getStackTrace());</a:t>
            </a:r>
            <a:endParaRPr sz="1600">
              <a:latin typeface="Consolas"/>
              <a:cs typeface="Consolas"/>
            </a:endParaRPr>
          </a:p>
          <a:p>
            <a:pPr marL="910590">
              <a:lnSpc>
                <a:spcPts val="1910"/>
              </a:lnSpc>
            </a:pPr>
            <a:r>
              <a:rPr sz="1600" b="1" dirty="0">
                <a:solidFill>
                  <a:srgbClr val="7E0054"/>
                </a:solidFill>
                <a:latin typeface="Consolas"/>
                <a:cs typeface="Consolas"/>
              </a:rPr>
              <a:t>}</a:t>
            </a:r>
            <a:endParaRPr sz="1600">
              <a:latin typeface="Consolas"/>
              <a:cs typeface="Consolas"/>
            </a:endParaRPr>
          </a:p>
          <a:p>
            <a:pPr marL="461009">
              <a:lnSpc>
                <a:spcPct val="100000"/>
              </a:lnSpc>
            </a:pPr>
            <a:r>
              <a:rPr sz="1600" b="1" dirty="0">
                <a:solidFill>
                  <a:srgbClr val="7E0054"/>
                </a:solidFill>
                <a:latin typeface="Consolas"/>
                <a:cs typeface="Consolas"/>
              </a:rPr>
              <a:t>}</a:t>
            </a:r>
            <a:endParaRPr sz="1600">
              <a:latin typeface="Consolas"/>
              <a:cs typeface="Consolas"/>
            </a:endParaRPr>
          </a:p>
          <a:p>
            <a:pPr marL="12700">
              <a:lnSpc>
                <a:spcPct val="100000"/>
              </a:lnSpc>
            </a:pPr>
            <a:r>
              <a:rPr sz="1600" b="1" dirty="0">
                <a:solidFill>
                  <a:srgbClr val="7E0054"/>
                </a:solidFill>
                <a:latin typeface="Consolas"/>
                <a:cs typeface="Consolas"/>
              </a:rPr>
              <a:t>}</a:t>
            </a:r>
            <a:endParaRPr sz="1600">
              <a:latin typeface="Consolas"/>
              <a:cs typeface="Consolas"/>
            </a:endParaRPr>
          </a:p>
        </p:txBody>
      </p:sp>
      <p:sp>
        <p:nvSpPr>
          <p:cNvPr id="429" name="object 429"/>
          <p:cNvSpPr txBox="1"/>
          <p:nvPr/>
        </p:nvSpPr>
        <p:spPr>
          <a:xfrm>
            <a:off x="976630" y="6325870"/>
            <a:ext cx="137160" cy="268605"/>
          </a:xfrm>
          <a:prstGeom prst="rect">
            <a:avLst/>
          </a:prstGeom>
        </p:spPr>
        <p:txBody>
          <a:bodyPr vert="horz" wrap="square" lIns="0" tIns="0" rIns="0" bIns="0" rtlCol="0">
            <a:spAutoFit/>
          </a:bodyPr>
          <a:lstStyle/>
          <a:p>
            <a:pPr marL="12700">
              <a:lnSpc>
                <a:spcPct val="100000"/>
              </a:lnSpc>
            </a:pPr>
            <a:r>
              <a:rPr sz="1600" b="1" dirty="0">
                <a:solidFill>
                  <a:srgbClr val="7E0054"/>
                </a:solidFill>
                <a:latin typeface="Consolas"/>
                <a:cs typeface="Consolas"/>
              </a:rPr>
              <a:t>}</a:t>
            </a:r>
            <a:endParaRPr sz="1600">
              <a:latin typeface="Consolas"/>
              <a:cs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742439" y="363220"/>
            <a:ext cx="2214880" cy="680720"/>
          </a:xfrm>
          <a:prstGeom prst="rect">
            <a:avLst/>
          </a:prstGeom>
        </p:spPr>
        <p:txBody>
          <a:bodyPr vert="horz" wrap="square" lIns="0" tIns="0" rIns="0" bIns="0" rtlCol="0">
            <a:spAutoFit/>
          </a:bodyPr>
          <a:lstStyle/>
          <a:p>
            <a:pPr marL="12700">
              <a:lnSpc>
                <a:spcPct val="100000"/>
              </a:lnSpc>
            </a:pPr>
            <a:r>
              <a:rPr spc="-5" dirty="0"/>
              <a:t>Nội</a:t>
            </a:r>
            <a:r>
              <a:rPr spc="-95" dirty="0"/>
              <a:t> </a:t>
            </a:r>
            <a:r>
              <a:rPr spc="-5" dirty="0"/>
              <a:t>dung</a:t>
            </a:r>
          </a:p>
        </p:txBody>
      </p:sp>
      <p:sp>
        <p:nvSpPr>
          <p:cNvPr id="430" name="object 430"/>
          <p:cNvSpPr txBox="1"/>
          <p:nvPr/>
        </p:nvSpPr>
        <p:spPr>
          <a:xfrm>
            <a:off x="8718550" y="6466685"/>
            <a:ext cx="177800" cy="330200"/>
          </a:xfrm>
          <a:prstGeom prst="rect">
            <a:avLst/>
          </a:prstGeom>
        </p:spPr>
        <p:txBody>
          <a:bodyPr vert="horz" wrap="square" lIns="0" tIns="0" rIns="0" bIns="0" rtlCol="0">
            <a:spAutoFit/>
          </a:bodyPr>
          <a:lstStyle/>
          <a:p>
            <a:pPr marL="12700">
              <a:lnSpc>
                <a:spcPts val="2510"/>
              </a:lnSpc>
            </a:pPr>
            <a:r>
              <a:rPr sz="2400" dirty="0">
                <a:latin typeface="Times New Roman"/>
                <a:cs typeface="Times New Roman"/>
              </a:rPr>
              <a:t>2</a:t>
            </a:r>
            <a:endParaRPr sz="2400">
              <a:latin typeface="Times New Roman"/>
              <a:cs typeface="Times New Roman"/>
            </a:endParaRPr>
          </a:p>
        </p:txBody>
      </p:sp>
      <p:sp>
        <p:nvSpPr>
          <p:cNvPr id="424" name="object 424"/>
          <p:cNvSpPr txBox="1"/>
          <p:nvPr/>
        </p:nvSpPr>
        <p:spPr>
          <a:xfrm>
            <a:off x="854710" y="2340609"/>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5" name="object 425"/>
          <p:cNvSpPr txBox="1"/>
          <p:nvPr/>
        </p:nvSpPr>
        <p:spPr>
          <a:xfrm>
            <a:off x="854710" y="2868929"/>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6" name="object 426"/>
          <p:cNvSpPr txBox="1"/>
          <p:nvPr/>
        </p:nvSpPr>
        <p:spPr>
          <a:xfrm>
            <a:off x="854710" y="339725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7" name="object 427"/>
          <p:cNvSpPr txBox="1"/>
          <p:nvPr/>
        </p:nvSpPr>
        <p:spPr>
          <a:xfrm>
            <a:off x="854710" y="392557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8" name="object 428"/>
          <p:cNvSpPr txBox="1"/>
          <p:nvPr/>
        </p:nvSpPr>
        <p:spPr>
          <a:xfrm>
            <a:off x="854710" y="445262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9" name="object 429"/>
          <p:cNvSpPr txBox="1"/>
          <p:nvPr/>
        </p:nvSpPr>
        <p:spPr>
          <a:xfrm>
            <a:off x="1497330" y="2232659"/>
            <a:ext cx="5088890" cy="2548255"/>
          </a:xfrm>
          <a:prstGeom prst="rect">
            <a:avLst/>
          </a:prstGeom>
        </p:spPr>
        <p:txBody>
          <a:bodyPr vert="horz" wrap="square" lIns="0" tIns="0" rIns="0" bIns="0" rtlCol="0">
            <a:spAutoFit/>
          </a:bodyPr>
          <a:lstStyle/>
          <a:p>
            <a:pPr marL="12700" algn="just">
              <a:lnSpc>
                <a:spcPct val="100000"/>
              </a:lnSpc>
            </a:pPr>
            <a:r>
              <a:rPr sz="2800" spc="-5" dirty="0">
                <a:solidFill>
                  <a:srgbClr val="00007F"/>
                </a:solidFill>
                <a:latin typeface="Arial"/>
                <a:cs typeface="Arial"/>
              </a:rPr>
              <a:t>Mô hình </a:t>
            </a:r>
            <a:r>
              <a:rPr sz="2800" dirty="0">
                <a:solidFill>
                  <a:srgbClr val="00007F"/>
                </a:solidFill>
                <a:latin typeface="Arial"/>
                <a:cs typeface="Arial"/>
              </a:rPr>
              <a:t>kiến </a:t>
            </a:r>
            <a:r>
              <a:rPr sz="2800" spc="-5" dirty="0">
                <a:solidFill>
                  <a:srgbClr val="00007F"/>
                </a:solidFill>
                <a:latin typeface="Arial"/>
                <a:cs typeface="Arial"/>
              </a:rPr>
              <a:t>trúc</a:t>
            </a:r>
            <a:r>
              <a:rPr sz="2800" spc="-60" dirty="0">
                <a:solidFill>
                  <a:srgbClr val="00007F"/>
                </a:solidFill>
                <a:latin typeface="Arial"/>
                <a:cs typeface="Arial"/>
              </a:rPr>
              <a:t> </a:t>
            </a:r>
            <a:r>
              <a:rPr sz="2800" spc="-5" dirty="0">
                <a:solidFill>
                  <a:srgbClr val="00007F"/>
                </a:solidFill>
                <a:latin typeface="Arial"/>
                <a:cs typeface="Arial"/>
              </a:rPr>
              <a:t>Thread</a:t>
            </a:r>
            <a:endParaRPr sz="2800">
              <a:latin typeface="Arial"/>
              <a:cs typeface="Arial"/>
            </a:endParaRPr>
          </a:p>
          <a:p>
            <a:pPr marL="12700" marR="5080" algn="just">
              <a:lnSpc>
                <a:spcPts val="4160"/>
              </a:lnSpc>
              <a:spcBef>
                <a:spcPts val="260"/>
              </a:spcBef>
            </a:pPr>
            <a:r>
              <a:rPr sz="2800" spc="-5" dirty="0">
                <a:solidFill>
                  <a:srgbClr val="00007F"/>
                </a:solidFill>
                <a:latin typeface="Arial"/>
                <a:cs typeface="Arial"/>
              </a:rPr>
              <a:t>Khai </a:t>
            </a:r>
            <a:r>
              <a:rPr sz="2800" dirty="0">
                <a:solidFill>
                  <a:srgbClr val="00007F"/>
                </a:solidFill>
                <a:latin typeface="Arial"/>
                <a:cs typeface="Arial"/>
              </a:rPr>
              <a:t>báo và </a:t>
            </a:r>
            <a:r>
              <a:rPr sz="2800" spc="-5" dirty="0">
                <a:solidFill>
                  <a:srgbClr val="00007F"/>
                </a:solidFill>
                <a:latin typeface="Arial"/>
                <a:cs typeface="Arial"/>
              </a:rPr>
              <a:t>phương thức chính  Trao đổi dữ </a:t>
            </a:r>
            <a:r>
              <a:rPr sz="2800" dirty="0">
                <a:solidFill>
                  <a:srgbClr val="00007F"/>
                </a:solidFill>
                <a:latin typeface="Arial"/>
                <a:cs typeface="Arial"/>
              </a:rPr>
              <a:t>liệu </a:t>
            </a:r>
            <a:r>
              <a:rPr sz="2800" spc="-5" dirty="0">
                <a:solidFill>
                  <a:srgbClr val="00007F"/>
                </a:solidFill>
                <a:latin typeface="Arial"/>
                <a:cs typeface="Arial"/>
              </a:rPr>
              <a:t>giữa các thread  Ví</a:t>
            </a:r>
            <a:r>
              <a:rPr sz="2800" spc="-100" dirty="0">
                <a:solidFill>
                  <a:srgbClr val="00007F"/>
                </a:solidFill>
                <a:latin typeface="Arial"/>
                <a:cs typeface="Arial"/>
              </a:rPr>
              <a:t> </a:t>
            </a:r>
            <a:r>
              <a:rPr sz="2800" spc="-5" dirty="0">
                <a:solidFill>
                  <a:srgbClr val="00007F"/>
                </a:solidFill>
                <a:latin typeface="Arial"/>
                <a:cs typeface="Arial"/>
              </a:rPr>
              <a:t>dụ</a:t>
            </a:r>
            <a:endParaRPr sz="2800">
              <a:latin typeface="Arial"/>
              <a:cs typeface="Arial"/>
            </a:endParaRPr>
          </a:p>
          <a:p>
            <a:pPr marL="12700" algn="just">
              <a:lnSpc>
                <a:spcPct val="100000"/>
              </a:lnSpc>
              <a:spcBef>
                <a:spcPts val="525"/>
              </a:spcBef>
            </a:pPr>
            <a:r>
              <a:rPr sz="2800" spc="-5" dirty="0">
                <a:solidFill>
                  <a:srgbClr val="00007F"/>
                </a:solidFill>
                <a:latin typeface="Arial"/>
                <a:cs typeface="Arial"/>
              </a:rPr>
              <a:t>Bài</a:t>
            </a:r>
            <a:r>
              <a:rPr sz="2800" spc="-90" dirty="0">
                <a:solidFill>
                  <a:srgbClr val="00007F"/>
                </a:solidFill>
                <a:latin typeface="Arial"/>
                <a:cs typeface="Arial"/>
              </a:rPr>
              <a:t> </a:t>
            </a:r>
            <a:r>
              <a:rPr sz="2800" spc="-5" dirty="0">
                <a:solidFill>
                  <a:srgbClr val="00007F"/>
                </a:solidFill>
                <a:latin typeface="Arial"/>
                <a:cs typeface="Arial"/>
              </a:rPr>
              <a:t>tập</a:t>
            </a: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59" y="2546350"/>
            <a:ext cx="431800" cy="467359"/>
          </a:xfrm>
          <a:custGeom>
            <a:avLst/>
            <a:gdLst/>
            <a:ahLst/>
            <a:cxnLst/>
            <a:rect l="l" t="t" r="r" b="b"/>
            <a:pathLst>
              <a:path w="431800" h="467360">
                <a:moveTo>
                  <a:pt x="431800" y="0"/>
                </a:moveTo>
                <a:lnTo>
                  <a:pt x="0" y="0"/>
                </a:lnTo>
                <a:lnTo>
                  <a:pt x="0" y="467360"/>
                </a:lnTo>
                <a:lnTo>
                  <a:pt x="431800" y="467360"/>
                </a:lnTo>
                <a:lnTo>
                  <a:pt x="431800" y="0"/>
                </a:lnTo>
                <a:close/>
              </a:path>
            </a:pathLst>
          </a:custGeom>
          <a:solidFill>
            <a:srgbClr val="3333CC"/>
          </a:solidFill>
        </p:spPr>
        <p:txBody>
          <a:bodyPr wrap="square" lIns="0" tIns="0" rIns="0" bIns="0" rtlCol="0"/>
          <a:lstStyle/>
          <a:p>
            <a:endParaRPr/>
          </a:p>
        </p:txBody>
      </p:sp>
      <p:sp>
        <p:nvSpPr>
          <p:cNvPr id="3" name="object 3"/>
          <p:cNvSpPr/>
          <p:nvPr/>
        </p:nvSpPr>
        <p:spPr>
          <a:xfrm>
            <a:off x="992505" y="2545079"/>
            <a:ext cx="0" cy="471170"/>
          </a:xfrm>
          <a:custGeom>
            <a:avLst/>
            <a:gdLst/>
            <a:ahLst/>
            <a:cxnLst/>
            <a:rect l="l" t="t" r="r" b="b"/>
            <a:pathLst>
              <a:path h="471169">
                <a:moveTo>
                  <a:pt x="0" y="0"/>
                </a:moveTo>
                <a:lnTo>
                  <a:pt x="0" y="471170"/>
                </a:lnTo>
              </a:path>
            </a:pathLst>
          </a:custGeom>
          <a:ln w="8890">
            <a:solidFill>
              <a:srgbClr val="3333CC"/>
            </a:solidFill>
          </a:ln>
        </p:spPr>
        <p:txBody>
          <a:bodyPr wrap="square" lIns="0" tIns="0" rIns="0" bIns="0" rtlCol="0"/>
          <a:lstStyle/>
          <a:p>
            <a:endParaRPr/>
          </a:p>
        </p:txBody>
      </p:sp>
      <p:sp>
        <p:nvSpPr>
          <p:cNvPr id="4" name="object 4"/>
          <p:cNvSpPr/>
          <p:nvPr/>
        </p:nvSpPr>
        <p:spPr>
          <a:xfrm>
            <a:off x="985519" y="2545079"/>
            <a:ext cx="0" cy="471170"/>
          </a:xfrm>
          <a:custGeom>
            <a:avLst/>
            <a:gdLst/>
            <a:ahLst/>
            <a:cxnLst/>
            <a:rect l="l" t="t" r="r" b="b"/>
            <a:pathLst>
              <a:path h="471169">
                <a:moveTo>
                  <a:pt x="0" y="0"/>
                </a:moveTo>
                <a:lnTo>
                  <a:pt x="0" y="471170"/>
                </a:lnTo>
              </a:path>
            </a:pathLst>
          </a:custGeom>
          <a:ln w="7620">
            <a:solidFill>
              <a:srgbClr val="3636CC"/>
            </a:solidFill>
          </a:ln>
        </p:spPr>
        <p:txBody>
          <a:bodyPr wrap="square" lIns="0" tIns="0" rIns="0" bIns="0" rtlCol="0"/>
          <a:lstStyle/>
          <a:p>
            <a:endParaRPr/>
          </a:p>
        </p:txBody>
      </p:sp>
      <p:sp>
        <p:nvSpPr>
          <p:cNvPr id="5" name="object 5"/>
          <p:cNvSpPr/>
          <p:nvPr/>
        </p:nvSpPr>
        <p:spPr>
          <a:xfrm>
            <a:off x="977900" y="2545079"/>
            <a:ext cx="0" cy="471170"/>
          </a:xfrm>
          <a:custGeom>
            <a:avLst/>
            <a:gdLst/>
            <a:ahLst/>
            <a:cxnLst/>
            <a:rect l="l" t="t" r="r" b="b"/>
            <a:pathLst>
              <a:path h="471169">
                <a:moveTo>
                  <a:pt x="0" y="0"/>
                </a:moveTo>
                <a:lnTo>
                  <a:pt x="0" y="471170"/>
                </a:lnTo>
              </a:path>
            </a:pathLst>
          </a:custGeom>
          <a:ln w="7619">
            <a:solidFill>
              <a:srgbClr val="3A3ACD"/>
            </a:solidFill>
          </a:ln>
        </p:spPr>
        <p:txBody>
          <a:bodyPr wrap="square" lIns="0" tIns="0" rIns="0" bIns="0" rtlCol="0"/>
          <a:lstStyle/>
          <a:p>
            <a:endParaRPr/>
          </a:p>
        </p:txBody>
      </p:sp>
      <p:sp>
        <p:nvSpPr>
          <p:cNvPr id="6" name="object 6"/>
          <p:cNvSpPr/>
          <p:nvPr/>
        </p:nvSpPr>
        <p:spPr>
          <a:xfrm>
            <a:off x="970914" y="2545079"/>
            <a:ext cx="0" cy="471170"/>
          </a:xfrm>
          <a:custGeom>
            <a:avLst/>
            <a:gdLst/>
            <a:ahLst/>
            <a:cxnLst/>
            <a:rect l="l" t="t" r="r" b="b"/>
            <a:pathLst>
              <a:path h="471169">
                <a:moveTo>
                  <a:pt x="0" y="0"/>
                </a:moveTo>
                <a:lnTo>
                  <a:pt x="0" y="471170"/>
                </a:lnTo>
              </a:path>
            </a:pathLst>
          </a:custGeom>
          <a:ln w="8890">
            <a:solidFill>
              <a:srgbClr val="3F3FCE"/>
            </a:solidFill>
          </a:ln>
        </p:spPr>
        <p:txBody>
          <a:bodyPr wrap="square" lIns="0" tIns="0" rIns="0" bIns="0" rtlCol="0"/>
          <a:lstStyle/>
          <a:p>
            <a:endParaRPr/>
          </a:p>
        </p:txBody>
      </p:sp>
      <p:sp>
        <p:nvSpPr>
          <p:cNvPr id="7" name="object 7"/>
          <p:cNvSpPr/>
          <p:nvPr/>
        </p:nvSpPr>
        <p:spPr>
          <a:xfrm>
            <a:off x="963930" y="2545079"/>
            <a:ext cx="0" cy="471170"/>
          </a:xfrm>
          <a:custGeom>
            <a:avLst/>
            <a:gdLst/>
            <a:ahLst/>
            <a:cxnLst/>
            <a:rect l="l" t="t" r="r" b="b"/>
            <a:pathLst>
              <a:path h="471169">
                <a:moveTo>
                  <a:pt x="0" y="0"/>
                </a:moveTo>
                <a:lnTo>
                  <a:pt x="0" y="471170"/>
                </a:lnTo>
              </a:path>
            </a:pathLst>
          </a:custGeom>
          <a:ln w="7620">
            <a:solidFill>
              <a:srgbClr val="4343CF"/>
            </a:solidFill>
          </a:ln>
        </p:spPr>
        <p:txBody>
          <a:bodyPr wrap="square" lIns="0" tIns="0" rIns="0" bIns="0" rtlCol="0"/>
          <a:lstStyle/>
          <a:p>
            <a:endParaRPr/>
          </a:p>
        </p:txBody>
      </p:sp>
      <p:sp>
        <p:nvSpPr>
          <p:cNvPr id="8" name="object 8"/>
          <p:cNvSpPr/>
          <p:nvPr/>
        </p:nvSpPr>
        <p:spPr>
          <a:xfrm>
            <a:off x="956310" y="2545079"/>
            <a:ext cx="0" cy="471170"/>
          </a:xfrm>
          <a:custGeom>
            <a:avLst/>
            <a:gdLst/>
            <a:ahLst/>
            <a:cxnLst/>
            <a:rect l="l" t="t" r="r" b="b"/>
            <a:pathLst>
              <a:path h="471169">
                <a:moveTo>
                  <a:pt x="0" y="0"/>
                </a:moveTo>
                <a:lnTo>
                  <a:pt x="0" y="471170"/>
                </a:lnTo>
              </a:path>
            </a:pathLst>
          </a:custGeom>
          <a:ln w="7619">
            <a:solidFill>
              <a:srgbClr val="4747D0"/>
            </a:solidFill>
          </a:ln>
        </p:spPr>
        <p:txBody>
          <a:bodyPr wrap="square" lIns="0" tIns="0" rIns="0" bIns="0" rtlCol="0"/>
          <a:lstStyle/>
          <a:p>
            <a:endParaRPr/>
          </a:p>
        </p:txBody>
      </p:sp>
      <p:sp>
        <p:nvSpPr>
          <p:cNvPr id="9" name="object 9"/>
          <p:cNvSpPr/>
          <p:nvPr/>
        </p:nvSpPr>
        <p:spPr>
          <a:xfrm>
            <a:off x="949325" y="2545079"/>
            <a:ext cx="0" cy="471170"/>
          </a:xfrm>
          <a:custGeom>
            <a:avLst/>
            <a:gdLst/>
            <a:ahLst/>
            <a:cxnLst/>
            <a:rect l="l" t="t" r="r" b="b"/>
            <a:pathLst>
              <a:path h="471169">
                <a:moveTo>
                  <a:pt x="0" y="0"/>
                </a:moveTo>
                <a:lnTo>
                  <a:pt x="0" y="471170"/>
                </a:lnTo>
              </a:path>
            </a:pathLst>
          </a:custGeom>
          <a:ln w="8889">
            <a:solidFill>
              <a:srgbClr val="4C4CD1"/>
            </a:solidFill>
          </a:ln>
        </p:spPr>
        <p:txBody>
          <a:bodyPr wrap="square" lIns="0" tIns="0" rIns="0" bIns="0" rtlCol="0"/>
          <a:lstStyle/>
          <a:p>
            <a:endParaRPr/>
          </a:p>
        </p:txBody>
      </p:sp>
      <p:sp>
        <p:nvSpPr>
          <p:cNvPr id="10" name="object 10"/>
          <p:cNvSpPr/>
          <p:nvPr/>
        </p:nvSpPr>
        <p:spPr>
          <a:xfrm>
            <a:off x="942339" y="2545079"/>
            <a:ext cx="0" cy="471170"/>
          </a:xfrm>
          <a:custGeom>
            <a:avLst/>
            <a:gdLst/>
            <a:ahLst/>
            <a:cxnLst/>
            <a:rect l="l" t="t" r="r" b="b"/>
            <a:pathLst>
              <a:path h="471169">
                <a:moveTo>
                  <a:pt x="0" y="0"/>
                </a:moveTo>
                <a:lnTo>
                  <a:pt x="0" y="471170"/>
                </a:lnTo>
              </a:path>
            </a:pathLst>
          </a:custGeom>
          <a:ln w="7619">
            <a:solidFill>
              <a:srgbClr val="5050D2"/>
            </a:solidFill>
          </a:ln>
        </p:spPr>
        <p:txBody>
          <a:bodyPr wrap="square" lIns="0" tIns="0" rIns="0" bIns="0" rtlCol="0"/>
          <a:lstStyle/>
          <a:p>
            <a:endParaRPr/>
          </a:p>
        </p:txBody>
      </p:sp>
      <p:sp>
        <p:nvSpPr>
          <p:cNvPr id="11" name="object 11"/>
          <p:cNvSpPr/>
          <p:nvPr/>
        </p:nvSpPr>
        <p:spPr>
          <a:xfrm>
            <a:off x="934719" y="2545079"/>
            <a:ext cx="0" cy="471170"/>
          </a:xfrm>
          <a:custGeom>
            <a:avLst/>
            <a:gdLst/>
            <a:ahLst/>
            <a:cxnLst/>
            <a:rect l="l" t="t" r="r" b="b"/>
            <a:pathLst>
              <a:path h="471169">
                <a:moveTo>
                  <a:pt x="0" y="0"/>
                </a:moveTo>
                <a:lnTo>
                  <a:pt x="0" y="471170"/>
                </a:lnTo>
              </a:path>
            </a:pathLst>
          </a:custGeom>
          <a:ln w="7620">
            <a:solidFill>
              <a:srgbClr val="5454D3"/>
            </a:solidFill>
          </a:ln>
        </p:spPr>
        <p:txBody>
          <a:bodyPr wrap="square" lIns="0" tIns="0" rIns="0" bIns="0" rtlCol="0"/>
          <a:lstStyle/>
          <a:p>
            <a:endParaRPr/>
          </a:p>
        </p:txBody>
      </p:sp>
      <p:sp>
        <p:nvSpPr>
          <p:cNvPr id="12" name="object 12"/>
          <p:cNvSpPr/>
          <p:nvPr/>
        </p:nvSpPr>
        <p:spPr>
          <a:xfrm>
            <a:off x="927735" y="2545079"/>
            <a:ext cx="0" cy="469900"/>
          </a:xfrm>
          <a:custGeom>
            <a:avLst/>
            <a:gdLst/>
            <a:ahLst/>
            <a:cxnLst/>
            <a:rect l="l" t="t" r="r" b="b"/>
            <a:pathLst>
              <a:path h="469900">
                <a:moveTo>
                  <a:pt x="0" y="0"/>
                </a:moveTo>
                <a:lnTo>
                  <a:pt x="0" y="469900"/>
                </a:lnTo>
              </a:path>
            </a:pathLst>
          </a:custGeom>
          <a:ln w="8890">
            <a:solidFill>
              <a:srgbClr val="5959D4"/>
            </a:solidFill>
          </a:ln>
        </p:spPr>
        <p:txBody>
          <a:bodyPr wrap="square" lIns="0" tIns="0" rIns="0" bIns="0" rtlCol="0"/>
          <a:lstStyle/>
          <a:p>
            <a:endParaRPr/>
          </a:p>
        </p:txBody>
      </p:sp>
      <p:sp>
        <p:nvSpPr>
          <p:cNvPr id="13" name="object 13"/>
          <p:cNvSpPr/>
          <p:nvPr/>
        </p:nvSpPr>
        <p:spPr>
          <a:xfrm>
            <a:off x="920750" y="2545079"/>
            <a:ext cx="0" cy="469900"/>
          </a:xfrm>
          <a:custGeom>
            <a:avLst/>
            <a:gdLst/>
            <a:ahLst/>
            <a:cxnLst/>
            <a:rect l="l" t="t" r="r" b="b"/>
            <a:pathLst>
              <a:path h="469900">
                <a:moveTo>
                  <a:pt x="0" y="0"/>
                </a:moveTo>
                <a:lnTo>
                  <a:pt x="0" y="469900"/>
                </a:lnTo>
              </a:path>
            </a:pathLst>
          </a:custGeom>
          <a:ln w="7619">
            <a:solidFill>
              <a:srgbClr val="5D5DD5"/>
            </a:solidFill>
          </a:ln>
        </p:spPr>
        <p:txBody>
          <a:bodyPr wrap="square" lIns="0" tIns="0" rIns="0" bIns="0" rtlCol="0"/>
          <a:lstStyle/>
          <a:p>
            <a:endParaRPr/>
          </a:p>
        </p:txBody>
      </p:sp>
      <p:sp>
        <p:nvSpPr>
          <p:cNvPr id="14" name="object 14"/>
          <p:cNvSpPr/>
          <p:nvPr/>
        </p:nvSpPr>
        <p:spPr>
          <a:xfrm>
            <a:off x="913130" y="2545079"/>
            <a:ext cx="0" cy="469900"/>
          </a:xfrm>
          <a:custGeom>
            <a:avLst/>
            <a:gdLst/>
            <a:ahLst/>
            <a:cxnLst/>
            <a:rect l="l" t="t" r="r" b="b"/>
            <a:pathLst>
              <a:path h="469900">
                <a:moveTo>
                  <a:pt x="0" y="0"/>
                </a:moveTo>
                <a:lnTo>
                  <a:pt x="0" y="469900"/>
                </a:lnTo>
              </a:path>
            </a:pathLst>
          </a:custGeom>
          <a:ln w="7620">
            <a:solidFill>
              <a:srgbClr val="6161D6"/>
            </a:solidFill>
          </a:ln>
        </p:spPr>
        <p:txBody>
          <a:bodyPr wrap="square" lIns="0" tIns="0" rIns="0" bIns="0" rtlCol="0"/>
          <a:lstStyle/>
          <a:p>
            <a:endParaRPr/>
          </a:p>
        </p:txBody>
      </p:sp>
      <p:sp>
        <p:nvSpPr>
          <p:cNvPr id="15" name="object 15"/>
          <p:cNvSpPr/>
          <p:nvPr/>
        </p:nvSpPr>
        <p:spPr>
          <a:xfrm>
            <a:off x="906144" y="2545079"/>
            <a:ext cx="0" cy="469900"/>
          </a:xfrm>
          <a:custGeom>
            <a:avLst/>
            <a:gdLst/>
            <a:ahLst/>
            <a:cxnLst/>
            <a:rect l="l" t="t" r="r" b="b"/>
            <a:pathLst>
              <a:path h="469900">
                <a:moveTo>
                  <a:pt x="0" y="0"/>
                </a:moveTo>
                <a:lnTo>
                  <a:pt x="0" y="469900"/>
                </a:lnTo>
              </a:path>
            </a:pathLst>
          </a:custGeom>
          <a:ln w="8890">
            <a:solidFill>
              <a:srgbClr val="6666D8"/>
            </a:solidFill>
          </a:ln>
        </p:spPr>
        <p:txBody>
          <a:bodyPr wrap="square" lIns="0" tIns="0" rIns="0" bIns="0" rtlCol="0"/>
          <a:lstStyle/>
          <a:p>
            <a:endParaRPr/>
          </a:p>
        </p:txBody>
      </p:sp>
      <p:sp>
        <p:nvSpPr>
          <p:cNvPr id="16" name="object 16"/>
          <p:cNvSpPr/>
          <p:nvPr/>
        </p:nvSpPr>
        <p:spPr>
          <a:xfrm>
            <a:off x="899160" y="2545079"/>
            <a:ext cx="0" cy="469900"/>
          </a:xfrm>
          <a:custGeom>
            <a:avLst/>
            <a:gdLst/>
            <a:ahLst/>
            <a:cxnLst/>
            <a:rect l="l" t="t" r="r" b="b"/>
            <a:pathLst>
              <a:path h="469900">
                <a:moveTo>
                  <a:pt x="0" y="0"/>
                </a:moveTo>
                <a:lnTo>
                  <a:pt x="0" y="469900"/>
                </a:lnTo>
              </a:path>
            </a:pathLst>
          </a:custGeom>
          <a:ln w="7619">
            <a:solidFill>
              <a:srgbClr val="6A6AD9"/>
            </a:solidFill>
          </a:ln>
        </p:spPr>
        <p:txBody>
          <a:bodyPr wrap="square" lIns="0" tIns="0" rIns="0" bIns="0" rtlCol="0"/>
          <a:lstStyle/>
          <a:p>
            <a:endParaRPr/>
          </a:p>
        </p:txBody>
      </p:sp>
      <p:sp>
        <p:nvSpPr>
          <p:cNvPr id="17" name="object 17"/>
          <p:cNvSpPr/>
          <p:nvPr/>
        </p:nvSpPr>
        <p:spPr>
          <a:xfrm>
            <a:off x="891539" y="2545079"/>
            <a:ext cx="0" cy="469900"/>
          </a:xfrm>
          <a:custGeom>
            <a:avLst/>
            <a:gdLst/>
            <a:ahLst/>
            <a:cxnLst/>
            <a:rect l="l" t="t" r="r" b="b"/>
            <a:pathLst>
              <a:path h="469900">
                <a:moveTo>
                  <a:pt x="0" y="0"/>
                </a:moveTo>
                <a:lnTo>
                  <a:pt x="0" y="469900"/>
                </a:lnTo>
              </a:path>
            </a:pathLst>
          </a:custGeom>
          <a:ln w="7619">
            <a:solidFill>
              <a:srgbClr val="6E6EDA"/>
            </a:solidFill>
          </a:ln>
        </p:spPr>
        <p:txBody>
          <a:bodyPr wrap="square" lIns="0" tIns="0" rIns="0" bIns="0" rtlCol="0"/>
          <a:lstStyle/>
          <a:p>
            <a:endParaRPr/>
          </a:p>
        </p:txBody>
      </p:sp>
      <p:sp>
        <p:nvSpPr>
          <p:cNvPr id="18" name="object 18"/>
          <p:cNvSpPr/>
          <p:nvPr/>
        </p:nvSpPr>
        <p:spPr>
          <a:xfrm>
            <a:off x="884555" y="2545079"/>
            <a:ext cx="0" cy="469900"/>
          </a:xfrm>
          <a:custGeom>
            <a:avLst/>
            <a:gdLst/>
            <a:ahLst/>
            <a:cxnLst/>
            <a:rect l="l" t="t" r="r" b="b"/>
            <a:pathLst>
              <a:path h="469900">
                <a:moveTo>
                  <a:pt x="0" y="0"/>
                </a:moveTo>
                <a:lnTo>
                  <a:pt x="0" y="469900"/>
                </a:lnTo>
              </a:path>
            </a:pathLst>
          </a:custGeom>
          <a:ln w="8890">
            <a:solidFill>
              <a:srgbClr val="7373DB"/>
            </a:solidFill>
          </a:ln>
        </p:spPr>
        <p:txBody>
          <a:bodyPr wrap="square" lIns="0" tIns="0" rIns="0" bIns="0" rtlCol="0"/>
          <a:lstStyle/>
          <a:p>
            <a:endParaRPr/>
          </a:p>
        </p:txBody>
      </p:sp>
      <p:sp>
        <p:nvSpPr>
          <p:cNvPr id="19" name="object 19"/>
          <p:cNvSpPr/>
          <p:nvPr/>
        </p:nvSpPr>
        <p:spPr>
          <a:xfrm>
            <a:off x="877569" y="2545079"/>
            <a:ext cx="0" cy="469900"/>
          </a:xfrm>
          <a:custGeom>
            <a:avLst/>
            <a:gdLst/>
            <a:ahLst/>
            <a:cxnLst/>
            <a:rect l="l" t="t" r="r" b="b"/>
            <a:pathLst>
              <a:path h="469900">
                <a:moveTo>
                  <a:pt x="0" y="0"/>
                </a:moveTo>
                <a:lnTo>
                  <a:pt x="0" y="469900"/>
                </a:lnTo>
              </a:path>
            </a:pathLst>
          </a:custGeom>
          <a:ln w="7620">
            <a:solidFill>
              <a:srgbClr val="7777DC"/>
            </a:solidFill>
          </a:ln>
        </p:spPr>
        <p:txBody>
          <a:bodyPr wrap="square" lIns="0" tIns="0" rIns="0" bIns="0" rtlCol="0"/>
          <a:lstStyle/>
          <a:p>
            <a:endParaRPr/>
          </a:p>
        </p:txBody>
      </p:sp>
      <p:sp>
        <p:nvSpPr>
          <p:cNvPr id="20" name="object 20"/>
          <p:cNvSpPr/>
          <p:nvPr/>
        </p:nvSpPr>
        <p:spPr>
          <a:xfrm>
            <a:off x="869950" y="2545079"/>
            <a:ext cx="0" cy="469900"/>
          </a:xfrm>
          <a:custGeom>
            <a:avLst/>
            <a:gdLst/>
            <a:ahLst/>
            <a:cxnLst/>
            <a:rect l="l" t="t" r="r" b="b"/>
            <a:pathLst>
              <a:path h="469900">
                <a:moveTo>
                  <a:pt x="0" y="0"/>
                </a:moveTo>
                <a:lnTo>
                  <a:pt x="0" y="469900"/>
                </a:lnTo>
              </a:path>
            </a:pathLst>
          </a:custGeom>
          <a:ln w="7619">
            <a:solidFill>
              <a:srgbClr val="7B7BDD"/>
            </a:solidFill>
          </a:ln>
        </p:spPr>
        <p:txBody>
          <a:bodyPr wrap="square" lIns="0" tIns="0" rIns="0" bIns="0" rtlCol="0"/>
          <a:lstStyle/>
          <a:p>
            <a:endParaRPr/>
          </a:p>
        </p:txBody>
      </p:sp>
      <p:sp>
        <p:nvSpPr>
          <p:cNvPr id="21" name="object 21"/>
          <p:cNvSpPr/>
          <p:nvPr/>
        </p:nvSpPr>
        <p:spPr>
          <a:xfrm>
            <a:off x="862964" y="2545079"/>
            <a:ext cx="0" cy="469900"/>
          </a:xfrm>
          <a:custGeom>
            <a:avLst/>
            <a:gdLst/>
            <a:ahLst/>
            <a:cxnLst/>
            <a:rect l="l" t="t" r="r" b="b"/>
            <a:pathLst>
              <a:path h="469900">
                <a:moveTo>
                  <a:pt x="0" y="0"/>
                </a:moveTo>
                <a:lnTo>
                  <a:pt x="0" y="469900"/>
                </a:lnTo>
              </a:path>
            </a:pathLst>
          </a:custGeom>
          <a:ln w="8890">
            <a:solidFill>
              <a:srgbClr val="8080DE"/>
            </a:solidFill>
          </a:ln>
        </p:spPr>
        <p:txBody>
          <a:bodyPr wrap="square" lIns="0" tIns="0" rIns="0" bIns="0" rtlCol="0"/>
          <a:lstStyle/>
          <a:p>
            <a:endParaRPr/>
          </a:p>
        </p:txBody>
      </p:sp>
      <p:sp>
        <p:nvSpPr>
          <p:cNvPr id="22" name="object 22"/>
          <p:cNvSpPr/>
          <p:nvPr/>
        </p:nvSpPr>
        <p:spPr>
          <a:xfrm>
            <a:off x="855980" y="2545079"/>
            <a:ext cx="0" cy="469900"/>
          </a:xfrm>
          <a:custGeom>
            <a:avLst/>
            <a:gdLst/>
            <a:ahLst/>
            <a:cxnLst/>
            <a:rect l="l" t="t" r="r" b="b"/>
            <a:pathLst>
              <a:path h="469900">
                <a:moveTo>
                  <a:pt x="0" y="0"/>
                </a:moveTo>
                <a:lnTo>
                  <a:pt x="0" y="469900"/>
                </a:lnTo>
              </a:path>
            </a:pathLst>
          </a:custGeom>
          <a:ln w="7620">
            <a:solidFill>
              <a:srgbClr val="8484DF"/>
            </a:solidFill>
          </a:ln>
        </p:spPr>
        <p:txBody>
          <a:bodyPr wrap="square" lIns="0" tIns="0" rIns="0" bIns="0" rtlCol="0"/>
          <a:lstStyle/>
          <a:p>
            <a:endParaRPr/>
          </a:p>
        </p:txBody>
      </p:sp>
      <p:sp>
        <p:nvSpPr>
          <p:cNvPr id="23" name="object 23"/>
          <p:cNvSpPr/>
          <p:nvPr/>
        </p:nvSpPr>
        <p:spPr>
          <a:xfrm>
            <a:off x="848360" y="2545079"/>
            <a:ext cx="0" cy="469900"/>
          </a:xfrm>
          <a:custGeom>
            <a:avLst/>
            <a:gdLst/>
            <a:ahLst/>
            <a:cxnLst/>
            <a:rect l="l" t="t" r="r" b="b"/>
            <a:pathLst>
              <a:path h="469900">
                <a:moveTo>
                  <a:pt x="0" y="0"/>
                </a:moveTo>
                <a:lnTo>
                  <a:pt x="0" y="469900"/>
                </a:lnTo>
              </a:path>
            </a:pathLst>
          </a:custGeom>
          <a:ln w="7619">
            <a:solidFill>
              <a:srgbClr val="8888E0"/>
            </a:solidFill>
          </a:ln>
        </p:spPr>
        <p:txBody>
          <a:bodyPr wrap="square" lIns="0" tIns="0" rIns="0" bIns="0" rtlCol="0"/>
          <a:lstStyle/>
          <a:p>
            <a:endParaRPr/>
          </a:p>
        </p:txBody>
      </p:sp>
      <p:sp>
        <p:nvSpPr>
          <p:cNvPr id="24" name="object 24"/>
          <p:cNvSpPr/>
          <p:nvPr/>
        </p:nvSpPr>
        <p:spPr>
          <a:xfrm>
            <a:off x="841375" y="2545079"/>
            <a:ext cx="0" cy="469900"/>
          </a:xfrm>
          <a:custGeom>
            <a:avLst/>
            <a:gdLst/>
            <a:ahLst/>
            <a:cxnLst/>
            <a:rect l="l" t="t" r="r" b="b"/>
            <a:pathLst>
              <a:path h="469900">
                <a:moveTo>
                  <a:pt x="0" y="0"/>
                </a:moveTo>
                <a:lnTo>
                  <a:pt x="0" y="469900"/>
                </a:lnTo>
              </a:path>
            </a:pathLst>
          </a:custGeom>
          <a:ln w="8889">
            <a:solidFill>
              <a:srgbClr val="8D8DE1"/>
            </a:solidFill>
          </a:ln>
        </p:spPr>
        <p:txBody>
          <a:bodyPr wrap="square" lIns="0" tIns="0" rIns="0" bIns="0" rtlCol="0"/>
          <a:lstStyle/>
          <a:p>
            <a:endParaRPr/>
          </a:p>
        </p:txBody>
      </p:sp>
      <p:sp>
        <p:nvSpPr>
          <p:cNvPr id="25" name="object 25"/>
          <p:cNvSpPr/>
          <p:nvPr/>
        </p:nvSpPr>
        <p:spPr>
          <a:xfrm>
            <a:off x="833755" y="2545079"/>
            <a:ext cx="0" cy="469900"/>
          </a:xfrm>
          <a:custGeom>
            <a:avLst/>
            <a:gdLst/>
            <a:ahLst/>
            <a:cxnLst/>
            <a:rect l="l" t="t" r="r" b="b"/>
            <a:pathLst>
              <a:path h="469900">
                <a:moveTo>
                  <a:pt x="0" y="0"/>
                </a:moveTo>
                <a:lnTo>
                  <a:pt x="0" y="469900"/>
                </a:lnTo>
              </a:path>
            </a:pathLst>
          </a:custGeom>
          <a:ln w="8890">
            <a:solidFill>
              <a:srgbClr val="9191E2"/>
            </a:solidFill>
          </a:ln>
        </p:spPr>
        <p:txBody>
          <a:bodyPr wrap="square" lIns="0" tIns="0" rIns="0" bIns="0" rtlCol="0"/>
          <a:lstStyle/>
          <a:p>
            <a:endParaRPr/>
          </a:p>
        </p:txBody>
      </p:sp>
      <p:sp>
        <p:nvSpPr>
          <p:cNvPr id="26" name="object 26"/>
          <p:cNvSpPr/>
          <p:nvPr/>
        </p:nvSpPr>
        <p:spPr>
          <a:xfrm>
            <a:off x="826769" y="2545079"/>
            <a:ext cx="0" cy="469900"/>
          </a:xfrm>
          <a:custGeom>
            <a:avLst/>
            <a:gdLst/>
            <a:ahLst/>
            <a:cxnLst/>
            <a:rect l="l" t="t" r="r" b="b"/>
            <a:pathLst>
              <a:path h="469900">
                <a:moveTo>
                  <a:pt x="0" y="0"/>
                </a:moveTo>
                <a:lnTo>
                  <a:pt x="0" y="469900"/>
                </a:lnTo>
              </a:path>
            </a:pathLst>
          </a:custGeom>
          <a:ln w="7620">
            <a:solidFill>
              <a:srgbClr val="9595E3"/>
            </a:solidFill>
          </a:ln>
        </p:spPr>
        <p:txBody>
          <a:bodyPr wrap="square" lIns="0" tIns="0" rIns="0" bIns="0" rtlCol="0"/>
          <a:lstStyle/>
          <a:p>
            <a:endParaRPr/>
          </a:p>
        </p:txBody>
      </p:sp>
      <p:sp>
        <p:nvSpPr>
          <p:cNvPr id="27" name="object 27"/>
          <p:cNvSpPr/>
          <p:nvPr/>
        </p:nvSpPr>
        <p:spPr>
          <a:xfrm>
            <a:off x="819150" y="2545079"/>
            <a:ext cx="0" cy="469900"/>
          </a:xfrm>
          <a:custGeom>
            <a:avLst/>
            <a:gdLst/>
            <a:ahLst/>
            <a:cxnLst/>
            <a:rect l="l" t="t" r="r" b="b"/>
            <a:pathLst>
              <a:path h="469900">
                <a:moveTo>
                  <a:pt x="0" y="0"/>
                </a:moveTo>
                <a:lnTo>
                  <a:pt x="0" y="469900"/>
                </a:lnTo>
              </a:path>
            </a:pathLst>
          </a:custGeom>
          <a:ln w="7619">
            <a:solidFill>
              <a:srgbClr val="9A9AE5"/>
            </a:solidFill>
          </a:ln>
        </p:spPr>
        <p:txBody>
          <a:bodyPr wrap="square" lIns="0" tIns="0" rIns="0" bIns="0" rtlCol="0"/>
          <a:lstStyle/>
          <a:p>
            <a:endParaRPr/>
          </a:p>
        </p:txBody>
      </p:sp>
      <p:sp>
        <p:nvSpPr>
          <p:cNvPr id="28" name="object 28"/>
          <p:cNvSpPr/>
          <p:nvPr/>
        </p:nvSpPr>
        <p:spPr>
          <a:xfrm>
            <a:off x="812165" y="2545079"/>
            <a:ext cx="0" cy="417830"/>
          </a:xfrm>
          <a:custGeom>
            <a:avLst/>
            <a:gdLst/>
            <a:ahLst/>
            <a:cxnLst/>
            <a:rect l="l" t="t" r="r" b="b"/>
            <a:pathLst>
              <a:path h="417830">
                <a:moveTo>
                  <a:pt x="0" y="0"/>
                </a:moveTo>
                <a:lnTo>
                  <a:pt x="0" y="417830"/>
                </a:lnTo>
              </a:path>
            </a:pathLst>
          </a:custGeom>
          <a:ln w="8889">
            <a:solidFill>
              <a:srgbClr val="9E9EE6"/>
            </a:solidFill>
          </a:ln>
        </p:spPr>
        <p:txBody>
          <a:bodyPr wrap="square" lIns="0" tIns="0" rIns="0" bIns="0" rtlCol="0"/>
          <a:lstStyle/>
          <a:p>
            <a:endParaRPr/>
          </a:p>
        </p:txBody>
      </p:sp>
      <p:sp>
        <p:nvSpPr>
          <p:cNvPr id="29" name="object 29"/>
          <p:cNvSpPr/>
          <p:nvPr/>
        </p:nvSpPr>
        <p:spPr>
          <a:xfrm>
            <a:off x="805180" y="2545079"/>
            <a:ext cx="0" cy="417830"/>
          </a:xfrm>
          <a:custGeom>
            <a:avLst/>
            <a:gdLst/>
            <a:ahLst/>
            <a:cxnLst/>
            <a:rect l="l" t="t" r="r" b="b"/>
            <a:pathLst>
              <a:path h="417830">
                <a:moveTo>
                  <a:pt x="0" y="0"/>
                </a:moveTo>
                <a:lnTo>
                  <a:pt x="0" y="417830"/>
                </a:lnTo>
              </a:path>
            </a:pathLst>
          </a:custGeom>
          <a:ln w="7620">
            <a:solidFill>
              <a:srgbClr val="A2A2E7"/>
            </a:solidFill>
          </a:ln>
        </p:spPr>
        <p:txBody>
          <a:bodyPr wrap="square" lIns="0" tIns="0" rIns="0" bIns="0" rtlCol="0"/>
          <a:lstStyle/>
          <a:p>
            <a:endParaRPr/>
          </a:p>
        </p:txBody>
      </p:sp>
      <p:sp>
        <p:nvSpPr>
          <p:cNvPr id="30" name="object 30"/>
          <p:cNvSpPr/>
          <p:nvPr/>
        </p:nvSpPr>
        <p:spPr>
          <a:xfrm>
            <a:off x="797559" y="2545079"/>
            <a:ext cx="0" cy="417830"/>
          </a:xfrm>
          <a:custGeom>
            <a:avLst/>
            <a:gdLst/>
            <a:ahLst/>
            <a:cxnLst/>
            <a:rect l="l" t="t" r="r" b="b"/>
            <a:pathLst>
              <a:path h="417830">
                <a:moveTo>
                  <a:pt x="0" y="0"/>
                </a:moveTo>
                <a:lnTo>
                  <a:pt x="0" y="417830"/>
                </a:lnTo>
              </a:path>
            </a:pathLst>
          </a:custGeom>
          <a:ln w="7620">
            <a:solidFill>
              <a:srgbClr val="A7A7E8"/>
            </a:solidFill>
          </a:ln>
        </p:spPr>
        <p:txBody>
          <a:bodyPr wrap="square" lIns="0" tIns="0" rIns="0" bIns="0" rtlCol="0"/>
          <a:lstStyle/>
          <a:p>
            <a:endParaRPr/>
          </a:p>
        </p:txBody>
      </p:sp>
      <p:sp>
        <p:nvSpPr>
          <p:cNvPr id="31" name="object 31"/>
          <p:cNvSpPr/>
          <p:nvPr/>
        </p:nvSpPr>
        <p:spPr>
          <a:xfrm>
            <a:off x="790575" y="2545079"/>
            <a:ext cx="0" cy="417830"/>
          </a:xfrm>
          <a:custGeom>
            <a:avLst/>
            <a:gdLst/>
            <a:ahLst/>
            <a:cxnLst/>
            <a:rect l="l" t="t" r="r" b="b"/>
            <a:pathLst>
              <a:path h="417830">
                <a:moveTo>
                  <a:pt x="0" y="0"/>
                </a:moveTo>
                <a:lnTo>
                  <a:pt x="0" y="417830"/>
                </a:lnTo>
              </a:path>
            </a:pathLst>
          </a:custGeom>
          <a:ln w="8890">
            <a:solidFill>
              <a:srgbClr val="ABABE9"/>
            </a:solidFill>
          </a:ln>
        </p:spPr>
        <p:txBody>
          <a:bodyPr wrap="square" lIns="0" tIns="0" rIns="0" bIns="0" rtlCol="0"/>
          <a:lstStyle/>
          <a:p>
            <a:endParaRPr/>
          </a:p>
        </p:txBody>
      </p:sp>
      <p:sp>
        <p:nvSpPr>
          <p:cNvPr id="32" name="object 32"/>
          <p:cNvSpPr/>
          <p:nvPr/>
        </p:nvSpPr>
        <p:spPr>
          <a:xfrm>
            <a:off x="783590" y="2545079"/>
            <a:ext cx="0" cy="417830"/>
          </a:xfrm>
          <a:custGeom>
            <a:avLst/>
            <a:gdLst/>
            <a:ahLst/>
            <a:cxnLst/>
            <a:rect l="l" t="t" r="r" b="b"/>
            <a:pathLst>
              <a:path h="417830">
                <a:moveTo>
                  <a:pt x="0" y="0"/>
                </a:moveTo>
                <a:lnTo>
                  <a:pt x="0" y="417830"/>
                </a:lnTo>
              </a:path>
            </a:pathLst>
          </a:custGeom>
          <a:ln w="7620">
            <a:solidFill>
              <a:srgbClr val="AFAFEA"/>
            </a:solidFill>
          </a:ln>
        </p:spPr>
        <p:txBody>
          <a:bodyPr wrap="square" lIns="0" tIns="0" rIns="0" bIns="0" rtlCol="0"/>
          <a:lstStyle/>
          <a:p>
            <a:endParaRPr/>
          </a:p>
        </p:txBody>
      </p:sp>
      <p:sp>
        <p:nvSpPr>
          <p:cNvPr id="33" name="object 33"/>
          <p:cNvSpPr/>
          <p:nvPr/>
        </p:nvSpPr>
        <p:spPr>
          <a:xfrm>
            <a:off x="775969" y="2545079"/>
            <a:ext cx="0" cy="417830"/>
          </a:xfrm>
          <a:custGeom>
            <a:avLst/>
            <a:gdLst/>
            <a:ahLst/>
            <a:cxnLst/>
            <a:rect l="l" t="t" r="r" b="b"/>
            <a:pathLst>
              <a:path h="417830">
                <a:moveTo>
                  <a:pt x="0" y="0"/>
                </a:moveTo>
                <a:lnTo>
                  <a:pt x="0" y="417830"/>
                </a:lnTo>
              </a:path>
            </a:pathLst>
          </a:custGeom>
          <a:ln w="7620">
            <a:solidFill>
              <a:srgbClr val="B4B4EB"/>
            </a:solidFill>
          </a:ln>
        </p:spPr>
        <p:txBody>
          <a:bodyPr wrap="square" lIns="0" tIns="0" rIns="0" bIns="0" rtlCol="0"/>
          <a:lstStyle/>
          <a:p>
            <a:endParaRPr/>
          </a:p>
        </p:txBody>
      </p:sp>
      <p:sp>
        <p:nvSpPr>
          <p:cNvPr id="34" name="object 34"/>
          <p:cNvSpPr/>
          <p:nvPr/>
        </p:nvSpPr>
        <p:spPr>
          <a:xfrm>
            <a:off x="768984" y="2545079"/>
            <a:ext cx="0" cy="417830"/>
          </a:xfrm>
          <a:custGeom>
            <a:avLst/>
            <a:gdLst/>
            <a:ahLst/>
            <a:cxnLst/>
            <a:rect l="l" t="t" r="r" b="b"/>
            <a:pathLst>
              <a:path h="417830">
                <a:moveTo>
                  <a:pt x="0" y="0"/>
                </a:moveTo>
                <a:lnTo>
                  <a:pt x="0" y="417830"/>
                </a:lnTo>
              </a:path>
            </a:pathLst>
          </a:custGeom>
          <a:ln w="8889">
            <a:solidFill>
              <a:srgbClr val="B8B8EC"/>
            </a:solidFill>
          </a:ln>
        </p:spPr>
        <p:txBody>
          <a:bodyPr wrap="square" lIns="0" tIns="0" rIns="0" bIns="0" rtlCol="0"/>
          <a:lstStyle/>
          <a:p>
            <a:endParaRPr/>
          </a:p>
        </p:txBody>
      </p:sp>
      <p:sp>
        <p:nvSpPr>
          <p:cNvPr id="35" name="object 35"/>
          <p:cNvSpPr/>
          <p:nvPr/>
        </p:nvSpPr>
        <p:spPr>
          <a:xfrm>
            <a:off x="762000" y="2545079"/>
            <a:ext cx="0" cy="417830"/>
          </a:xfrm>
          <a:custGeom>
            <a:avLst/>
            <a:gdLst/>
            <a:ahLst/>
            <a:cxnLst/>
            <a:rect l="l" t="t" r="r" b="b"/>
            <a:pathLst>
              <a:path h="417830">
                <a:moveTo>
                  <a:pt x="0" y="0"/>
                </a:moveTo>
                <a:lnTo>
                  <a:pt x="0" y="417830"/>
                </a:lnTo>
              </a:path>
            </a:pathLst>
          </a:custGeom>
          <a:ln w="7619">
            <a:solidFill>
              <a:srgbClr val="BCBCED"/>
            </a:solidFill>
          </a:ln>
        </p:spPr>
        <p:txBody>
          <a:bodyPr wrap="square" lIns="0" tIns="0" rIns="0" bIns="0" rtlCol="0"/>
          <a:lstStyle/>
          <a:p>
            <a:endParaRPr/>
          </a:p>
        </p:txBody>
      </p:sp>
      <p:sp>
        <p:nvSpPr>
          <p:cNvPr id="36" name="object 36"/>
          <p:cNvSpPr/>
          <p:nvPr/>
        </p:nvSpPr>
        <p:spPr>
          <a:xfrm>
            <a:off x="754380" y="2545079"/>
            <a:ext cx="0" cy="417830"/>
          </a:xfrm>
          <a:custGeom>
            <a:avLst/>
            <a:gdLst/>
            <a:ahLst/>
            <a:cxnLst/>
            <a:rect l="l" t="t" r="r" b="b"/>
            <a:pathLst>
              <a:path h="417830">
                <a:moveTo>
                  <a:pt x="0" y="0"/>
                </a:moveTo>
                <a:lnTo>
                  <a:pt x="0" y="417830"/>
                </a:lnTo>
              </a:path>
            </a:pathLst>
          </a:custGeom>
          <a:ln w="7620">
            <a:solidFill>
              <a:srgbClr val="C1C1EE"/>
            </a:solidFill>
          </a:ln>
        </p:spPr>
        <p:txBody>
          <a:bodyPr wrap="square" lIns="0" tIns="0" rIns="0" bIns="0" rtlCol="0"/>
          <a:lstStyle/>
          <a:p>
            <a:endParaRPr/>
          </a:p>
        </p:txBody>
      </p:sp>
      <p:sp>
        <p:nvSpPr>
          <p:cNvPr id="37" name="object 37"/>
          <p:cNvSpPr/>
          <p:nvPr/>
        </p:nvSpPr>
        <p:spPr>
          <a:xfrm>
            <a:off x="747394" y="2545079"/>
            <a:ext cx="0" cy="417830"/>
          </a:xfrm>
          <a:custGeom>
            <a:avLst/>
            <a:gdLst/>
            <a:ahLst/>
            <a:cxnLst/>
            <a:rect l="l" t="t" r="r" b="b"/>
            <a:pathLst>
              <a:path h="417830">
                <a:moveTo>
                  <a:pt x="0" y="0"/>
                </a:moveTo>
                <a:lnTo>
                  <a:pt x="0" y="417830"/>
                </a:lnTo>
              </a:path>
            </a:pathLst>
          </a:custGeom>
          <a:ln w="8890">
            <a:solidFill>
              <a:srgbClr val="C5C5EF"/>
            </a:solidFill>
          </a:ln>
        </p:spPr>
        <p:txBody>
          <a:bodyPr wrap="square" lIns="0" tIns="0" rIns="0" bIns="0" rtlCol="0"/>
          <a:lstStyle/>
          <a:p>
            <a:endParaRPr/>
          </a:p>
        </p:txBody>
      </p:sp>
      <p:sp>
        <p:nvSpPr>
          <p:cNvPr id="38" name="object 38"/>
          <p:cNvSpPr/>
          <p:nvPr/>
        </p:nvSpPr>
        <p:spPr>
          <a:xfrm>
            <a:off x="740409" y="2545079"/>
            <a:ext cx="0" cy="417830"/>
          </a:xfrm>
          <a:custGeom>
            <a:avLst/>
            <a:gdLst/>
            <a:ahLst/>
            <a:cxnLst/>
            <a:rect l="l" t="t" r="r" b="b"/>
            <a:pathLst>
              <a:path h="417830">
                <a:moveTo>
                  <a:pt x="0" y="0"/>
                </a:moveTo>
                <a:lnTo>
                  <a:pt x="0" y="417830"/>
                </a:lnTo>
              </a:path>
            </a:pathLst>
          </a:custGeom>
          <a:ln w="7620">
            <a:solidFill>
              <a:srgbClr val="C9C9F0"/>
            </a:solidFill>
          </a:ln>
        </p:spPr>
        <p:txBody>
          <a:bodyPr wrap="square" lIns="0" tIns="0" rIns="0" bIns="0" rtlCol="0"/>
          <a:lstStyle/>
          <a:p>
            <a:endParaRPr/>
          </a:p>
        </p:txBody>
      </p:sp>
      <p:sp>
        <p:nvSpPr>
          <p:cNvPr id="39" name="object 39"/>
          <p:cNvSpPr/>
          <p:nvPr/>
        </p:nvSpPr>
        <p:spPr>
          <a:xfrm>
            <a:off x="732790" y="2545079"/>
            <a:ext cx="0" cy="417830"/>
          </a:xfrm>
          <a:custGeom>
            <a:avLst/>
            <a:gdLst/>
            <a:ahLst/>
            <a:cxnLst/>
            <a:rect l="l" t="t" r="r" b="b"/>
            <a:pathLst>
              <a:path h="417830">
                <a:moveTo>
                  <a:pt x="0" y="0"/>
                </a:moveTo>
                <a:lnTo>
                  <a:pt x="0" y="417830"/>
                </a:lnTo>
              </a:path>
            </a:pathLst>
          </a:custGeom>
          <a:ln w="7620">
            <a:solidFill>
              <a:srgbClr val="CECEF2"/>
            </a:solidFill>
          </a:ln>
        </p:spPr>
        <p:txBody>
          <a:bodyPr wrap="square" lIns="0" tIns="0" rIns="0" bIns="0" rtlCol="0"/>
          <a:lstStyle/>
          <a:p>
            <a:endParaRPr/>
          </a:p>
        </p:txBody>
      </p:sp>
      <p:sp>
        <p:nvSpPr>
          <p:cNvPr id="40" name="object 40"/>
          <p:cNvSpPr/>
          <p:nvPr/>
        </p:nvSpPr>
        <p:spPr>
          <a:xfrm>
            <a:off x="725805" y="2545079"/>
            <a:ext cx="0" cy="417830"/>
          </a:xfrm>
          <a:custGeom>
            <a:avLst/>
            <a:gdLst/>
            <a:ahLst/>
            <a:cxnLst/>
            <a:rect l="l" t="t" r="r" b="b"/>
            <a:pathLst>
              <a:path h="417830">
                <a:moveTo>
                  <a:pt x="0" y="0"/>
                </a:moveTo>
                <a:lnTo>
                  <a:pt x="0" y="417830"/>
                </a:lnTo>
              </a:path>
            </a:pathLst>
          </a:custGeom>
          <a:ln w="8890">
            <a:solidFill>
              <a:srgbClr val="D2D2F3"/>
            </a:solidFill>
          </a:ln>
        </p:spPr>
        <p:txBody>
          <a:bodyPr wrap="square" lIns="0" tIns="0" rIns="0" bIns="0" rtlCol="0"/>
          <a:lstStyle/>
          <a:p>
            <a:endParaRPr/>
          </a:p>
        </p:txBody>
      </p:sp>
      <p:sp>
        <p:nvSpPr>
          <p:cNvPr id="41" name="object 41"/>
          <p:cNvSpPr/>
          <p:nvPr/>
        </p:nvSpPr>
        <p:spPr>
          <a:xfrm>
            <a:off x="718819" y="2545079"/>
            <a:ext cx="0" cy="417830"/>
          </a:xfrm>
          <a:custGeom>
            <a:avLst/>
            <a:gdLst/>
            <a:ahLst/>
            <a:cxnLst/>
            <a:rect l="l" t="t" r="r" b="b"/>
            <a:pathLst>
              <a:path h="417830">
                <a:moveTo>
                  <a:pt x="0" y="0"/>
                </a:moveTo>
                <a:lnTo>
                  <a:pt x="0" y="417830"/>
                </a:lnTo>
              </a:path>
            </a:pathLst>
          </a:custGeom>
          <a:ln w="7620">
            <a:solidFill>
              <a:srgbClr val="D6D6F4"/>
            </a:solidFill>
          </a:ln>
        </p:spPr>
        <p:txBody>
          <a:bodyPr wrap="square" lIns="0" tIns="0" rIns="0" bIns="0" rtlCol="0"/>
          <a:lstStyle/>
          <a:p>
            <a:endParaRPr/>
          </a:p>
        </p:txBody>
      </p:sp>
      <p:sp>
        <p:nvSpPr>
          <p:cNvPr id="42" name="object 42"/>
          <p:cNvSpPr/>
          <p:nvPr/>
        </p:nvSpPr>
        <p:spPr>
          <a:xfrm>
            <a:off x="711200" y="2545079"/>
            <a:ext cx="0" cy="417830"/>
          </a:xfrm>
          <a:custGeom>
            <a:avLst/>
            <a:gdLst/>
            <a:ahLst/>
            <a:cxnLst/>
            <a:rect l="l" t="t" r="r" b="b"/>
            <a:pathLst>
              <a:path h="417830">
                <a:moveTo>
                  <a:pt x="0" y="0"/>
                </a:moveTo>
                <a:lnTo>
                  <a:pt x="0" y="417830"/>
                </a:lnTo>
              </a:path>
            </a:pathLst>
          </a:custGeom>
          <a:ln w="7619">
            <a:solidFill>
              <a:srgbClr val="DBDBF5"/>
            </a:solidFill>
          </a:ln>
        </p:spPr>
        <p:txBody>
          <a:bodyPr wrap="square" lIns="0" tIns="0" rIns="0" bIns="0" rtlCol="0"/>
          <a:lstStyle/>
          <a:p>
            <a:endParaRPr/>
          </a:p>
        </p:txBody>
      </p:sp>
      <p:sp>
        <p:nvSpPr>
          <p:cNvPr id="43" name="object 43"/>
          <p:cNvSpPr/>
          <p:nvPr/>
        </p:nvSpPr>
        <p:spPr>
          <a:xfrm>
            <a:off x="704215" y="2545079"/>
            <a:ext cx="0" cy="417830"/>
          </a:xfrm>
          <a:custGeom>
            <a:avLst/>
            <a:gdLst/>
            <a:ahLst/>
            <a:cxnLst/>
            <a:rect l="l" t="t" r="r" b="b"/>
            <a:pathLst>
              <a:path h="417830">
                <a:moveTo>
                  <a:pt x="0" y="0"/>
                </a:moveTo>
                <a:lnTo>
                  <a:pt x="0" y="417830"/>
                </a:lnTo>
              </a:path>
            </a:pathLst>
          </a:custGeom>
          <a:ln w="8889">
            <a:solidFill>
              <a:srgbClr val="DFDFF6"/>
            </a:solidFill>
          </a:ln>
        </p:spPr>
        <p:txBody>
          <a:bodyPr wrap="square" lIns="0" tIns="0" rIns="0" bIns="0" rtlCol="0"/>
          <a:lstStyle/>
          <a:p>
            <a:endParaRPr/>
          </a:p>
        </p:txBody>
      </p:sp>
      <p:sp>
        <p:nvSpPr>
          <p:cNvPr id="44" name="object 44"/>
          <p:cNvSpPr/>
          <p:nvPr/>
        </p:nvSpPr>
        <p:spPr>
          <a:xfrm>
            <a:off x="697230" y="2545079"/>
            <a:ext cx="0" cy="417830"/>
          </a:xfrm>
          <a:custGeom>
            <a:avLst/>
            <a:gdLst/>
            <a:ahLst/>
            <a:cxnLst/>
            <a:rect l="l" t="t" r="r" b="b"/>
            <a:pathLst>
              <a:path h="417830">
                <a:moveTo>
                  <a:pt x="0" y="0"/>
                </a:moveTo>
                <a:lnTo>
                  <a:pt x="0" y="417830"/>
                </a:lnTo>
              </a:path>
            </a:pathLst>
          </a:custGeom>
          <a:ln w="7620">
            <a:solidFill>
              <a:srgbClr val="E3E3F7"/>
            </a:solidFill>
          </a:ln>
        </p:spPr>
        <p:txBody>
          <a:bodyPr wrap="square" lIns="0" tIns="0" rIns="0" bIns="0" rtlCol="0"/>
          <a:lstStyle/>
          <a:p>
            <a:endParaRPr/>
          </a:p>
        </p:txBody>
      </p:sp>
      <p:sp>
        <p:nvSpPr>
          <p:cNvPr id="45" name="object 45"/>
          <p:cNvSpPr/>
          <p:nvPr/>
        </p:nvSpPr>
        <p:spPr>
          <a:xfrm>
            <a:off x="689609" y="2545079"/>
            <a:ext cx="0" cy="417830"/>
          </a:xfrm>
          <a:custGeom>
            <a:avLst/>
            <a:gdLst/>
            <a:ahLst/>
            <a:cxnLst/>
            <a:rect l="l" t="t" r="r" b="b"/>
            <a:pathLst>
              <a:path h="417830">
                <a:moveTo>
                  <a:pt x="0" y="0"/>
                </a:moveTo>
                <a:lnTo>
                  <a:pt x="0" y="417830"/>
                </a:lnTo>
              </a:path>
            </a:pathLst>
          </a:custGeom>
          <a:ln w="7620">
            <a:solidFill>
              <a:srgbClr val="E8E8F8"/>
            </a:solidFill>
          </a:ln>
        </p:spPr>
        <p:txBody>
          <a:bodyPr wrap="square" lIns="0" tIns="0" rIns="0" bIns="0" rtlCol="0"/>
          <a:lstStyle/>
          <a:p>
            <a:endParaRPr/>
          </a:p>
        </p:txBody>
      </p:sp>
      <p:sp>
        <p:nvSpPr>
          <p:cNvPr id="46" name="object 46"/>
          <p:cNvSpPr/>
          <p:nvPr/>
        </p:nvSpPr>
        <p:spPr>
          <a:xfrm>
            <a:off x="682625" y="2545079"/>
            <a:ext cx="0" cy="417830"/>
          </a:xfrm>
          <a:custGeom>
            <a:avLst/>
            <a:gdLst/>
            <a:ahLst/>
            <a:cxnLst/>
            <a:rect l="l" t="t" r="r" b="b"/>
            <a:pathLst>
              <a:path h="417830">
                <a:moveTo>
                  <a:pt x="0" y="0"/>
                </a:moveTo>
                <a:lnTo>
                  <a:pt x="0" y="417830"/>
                </a:lnTo>
              </a:path>
            </a:pathLst>
          </a:custGeom>
          <a:ln w="8890">
            <a:solidFill>
              <a:srgbClr val="ECECF9"/>
            </a:solidFill>
          </a:ln>
        </p:spPr>
        <p:txBody>
          <a:bodyPr wrap="square" lIns="0" tIns="0" rIns="0" bIns="0" rtlCol="0"/>
          <a:lstStyle/>
          <a:p>
            <a:endParaRPr/>
          </a:p>
        </p:txBody>
      </p:sp>
      <p:sp>
        <p:nvSpPr>
          <p:cNvPr id="47" name="object 47"/>
          <p:cNvSpPr/>
          <p:nvPr/>
        </p:nvSpPr>
        <p:spPr>
          <a:xfrm>
            <a:off x="675640" y="2545079"/>
            <a:ext cx="0" cy="417830"/>
          </a:xfrm>
          <a:custGeom>
            <a:avLst/>
            <a:gdLst/>
            <a:ahLst/>
            <a:cxnLst/>
            <a:rect l="l" t="t" r="r" b="b"/>
            <a:pathLst>
              <a:path h="417830">
                <a:moveTo>
                  <a:pt x="0" y="0"/>
                </a:moveTo>
                <a:lnTo>
                  <a:pt x="0" y="417830"/>
                </a:lnTo>
              </a:path>
            </a:pathLst>
          </a:custGeom>
          <a:ln w="7620">
            <a:solidFill>
              <a:srgbClr val="F0F0FA"/>
            </a:solidFill>
          </a:ln>
        </p:spPr>
        <p:txBody>
          <a:bodyPr wrap="square" lIns="0" tIns="0" rIns="0" bIns="0" rtlCol="0"/>
          <a:lstStyle/>
          <a:p>
            <a:endParaRPr/>
          </a:p>
        </p:txBody>
      </p:sp>
      <p:sp>
        <p:nvSpPr>
          <p:cNvPr id="48" name="object 48"/>
          <p:cNvSpPr/>
          <p:nvPr/>
        </p:nvSpPr>
        <p:spPr>
          <a:xfrm>
            <a:off x="668019" y="2545079"/>
            <a:ext cx="0" cy="417830"/>
          </a:xfrm>
          <a:custGeom>
            <a:avLst/>
            <a:gdLst/>
            <a:ahLst/>
            <a:cxnLst/>
            <a:rect l="l" t="t" r="r" b="b"/>
            <a:pathLst>
              <a:path h="417830">
                <a:moveTo>
                  <a:pt x="0" y="0"/>
                </a:moveTo>
                <a:lnTo>
                  <a:pt x="0" y="417830"/>
                </a:lnTo>
              </a:path>
            </a:pathLst>
          </a:custGeom>
          <a:ln w="7620">
            <a:solidFill>
              <a:srgbClr val="F5F5FB"/>
            </a:solidFill>
          </a:ln>
        </p:spPr>
        <p:txBody>
          <a:bodyPr wrap="square" lIns="0" tIns="0" rIns="0" bIns="0" rtlCol="0"/>
          <a:lstStyle/>
          <a:p>
            <a:endParaRPr/>
          </a:p>
        </p:txBody>
      </p:sp>
      <p:sp>
        <p:nvSpPr>
          <p:cNvPr id="49" name="object 49"/>
          <p:cNvSpPr/>
          <p:nvPr/>
        </p:nvSpPr>
        <p:spPr>
          <a:xfrm>
            <a:off x="414019" y="2962910"/>
            <a:ext cx="419100" cy="464820"/>
          </a:xfrm>
          <a:custGeom>
            <a:avLst/>
            <a:gdLst/>
            <a:ahLst/>
            <a:cxnLst/>
            <a:rect l="l" t="t" r="r" b="b"/>
            <a:pathLst>
              <a:path w="419100" h="464820">
                <a:moveTo>
                  <a:pt x="419099" y="0"/>
                </a:moveTo>
                <a:lnTo>
                  <a:pt x="0" y="0"/>
                </a:lnTo>
                <a:lnTo>
                  <a:pt x="0" y="464819"/>
                </a:lnTo>
                <a:lnTo>
                  <a:pt x="419099" y="464819"/>
                </a:lnTo>
                <a:lnTo>
                  <a:pt x="419099" y="0"/>
                </a:lnTo>
                <a:close/>
              </a:path>
            </a:pathLst>
          </a:custGeom>
          <a:solidFill>
            <a:srgbClr val="FFCE00"/>
          </a:solidFill>
        </p:spPr>
        <p:txBody>
          <a:bodyPr wrap="square" lIns="0" tIns="0" rIns="0" bIns="0" rtlCol="0"/>
          <a:lstStyle/>
          <a:p>
            <a:endParaRPr/>
          </a:p>
        </p:txBody>
      </p:sp>
      <p:sp>
        <p:nvSpPr>
          <p:cNvPr id="50" name="object 50"/>
          <p:cNvSpPr/>
          <p:nvPr/>
        </p:nvSpPr>
        <p:spPr>
          <a:xfrm>
            <a:off x="1144269" y="2961639"/>
            <a:ext cx="0" cy="467359"/>
          </a:xfrm>
          <a:custGeom>
            <a:avLst/>
            <a:gdLst/>
            <a:ahLst/>
            <a:cxnLst/>
            <a:rect l="l" t="t" r="r" b="b"/>
            <a:pathLst>
              <a:path h="467360">
                <a:moveTo>
                  <a:pt x="0" y="0"/>
                </a:moveTo>
                <a:lnTo>
                  <a:pt x="0" y="467360"/>
                </a:lnTo>
              </a:path>
            </a:pathLst>
          </a:custGeom>
          <a:ln w="3175">
            <a:solidFill>
              <a:srgbClr val="FFCE00"/>
            </a:solidFill>
          </a:ln>
        </p:spPr>
        <p:txBody>
          <a:bodyPr wrap="square" lIns="0" tIns="0" rIns="0" bIns="0" rtlCol="0"/>
          <a:lstStyle/>
          <a:p>
            <a:endParaRPr/>
          </a:p>
        </p:txBody>
      </p:sp>
      <p:sp>
        <p:nvSpPr>
          <p:cNvPr id="51" name="object 51"/>
          <p:cNvSpPr/>
          <p:nvPr/>
        </p:nvSpPr>
        <p:spPr>
          <a:xfrm>
            <a:off x="1140460" y="2961639"/>
            <a:ext cx="0" cy="467359"/>
          </a:xfrm>
          <a:custGeom>
            <a:avLst/>
            <a:gdLst/>
            <a:ahLst/>
            <a:cxnLst/>
            <a:rect l="l" t="t" r="r" b="b"/>
            <a:pathLst>
              <a:path h="467360">
                <a:moveTo>
                  <a:pt x="0" y="0"/>
                </a:moveTo>
                <a:lnTo>
                  <a:pt x="0" y="467360"/>
                </a:lnTo>
              </a:path>
            </a:pathLst>
          </a:custGeom>
          <a:ln w="7619">
            <a:solidFill>
              <a:srgbClr val="FFCE00"/>
            </a:solidFill>
          </a:ln>
        </p:spPr>
        <p:txBody>
          <a:bodyPr wrap="square" lIns="0" tIns="0" rIns="0" bIns="0" rtlCol="0"/>
          <a:lstStyle/>
          <a:p>
            <a:endParaRPr/>
          </a:p>
        </p:txBody>
      </p:sp>
      <p:sp>
        <p:nvSpPr>
          <p:cNvPr id="52" name="object 52"/>
          <p:cNvSpPr/>
          <p:nvPr/>
        </p:nvSpPr>
        <p:spPr>
          <a:xfrm>
            <a:off x="1134110" y="2961639"/>
            <a:ext cx="0" cy="467359"/>
          </a:xfrm>
          <a:custGeom>
            <a:avLst/>
            <a:gdLst/>
            <a:ahLst/>
            <a:cxnLst/>
            <a:rect l="l" t="t" r="r" b="b"/>
            <a:pathLst>
              <a:path h="467360">
                <a:moveTo>
                  <a:pt x="0" y="0"/>
                </a:moveTo>
                <a:lnTo>
                  <a:pt x="0" y="467360"/>
                </a:lnTo>
              </a:path>
            </a:pathLst>
          </a:custGeom>
          <a:ln w="7619">
            <a:solidFill>
              <a:srgbClr val="FFCE04"/>
            </a:solidFill>
          </a:ln>
        </p:spPr>
        <p:txBody>
          <a:bodyPr wrap="square" lIns="0" tIns="0" rIns="0" bIns="0" rtlCol="0"/>
          <a:lstStyle/>
          <a:p>
            <a:endParaRPr/>
          </a:p>
        </p:txBody>
      </p:sp>
      <p:sp>
        <p:nvSpPr>
          <p:cNvPr id="53" name="object 53"/>
          <p:cNvSpPr/>
          <p:nvPr/>
        </p:nvSpPr>
        <p:spPr>
          <a:xfrm>
            <a:off x="1126489" y="2961639"/>
            <a:ext cx="0" cy="467359"/>
          </a:xfrm>
          <a:custGeom>
            <a:avLst/>
            <a:gdLst/>
            <a:ahLst/>
            <a:cxnLst/>
            <a:rect l="l" t="t" r="r" b="b"/>
            <a:pathLst>
              <a:path h="467360">
                <a:moveTo>
                  <a:pt x="0" y="0"/>
                </a:moveTo>
                <a:lnTo>
                  <a:pt x="0" y="467360"/>
                </a:lnTo>
              </a:path>
            </a:pathLst>
          </a:custGeom>
          <a:ln w="7619">
            <a:solidFill>
              <a:srgbClr val="FFCF09"/>
            </a:solidFill>
          </a:ln>
        </p:spPr>
        <p:txBody>
          <a:bodyPr wrap="square" lIns="0" tIns="0" rIns="0" bIns="0" rtlCol="0"/>
          <a:lstStyle/>
          <a:p>
            <a:endParaRPr/>
          </a:p>
        </p:txBody>
      </p:sp>
      <p:sp>
        <p:nvSpPr>
          <p:cNvPr id="54" name="object 54"/>
          <p:cNvSpPr/>
          <p:nvPr/>
        </p:nvSpPr>
        <p:spPr>
          <a:xfrm>
            <a:off x="1118869" y="2961639"/>
            <a:ext cx="0" cy="467359"/>
          </a:xfrm>
          <a:custGeom>
            <a:avLst/>
            <a:gdLst/>
            <a:ahLst/>
            <a:cxnLst/>
            <a:rect l="l" t="t" r="r" b="b"/>
            <a:pathLst>
              <a:path h="467360">
                <a:moveTo>
                  <a:pt x="0" y="0"/>
                </a:moveTo>
                <a:lnTo>
                  <a:pt x="0" y="467360"/>
                </a:lnTo>
              </a:path>
            </a:pathLst>
          </a:custGeom>
          <a:ln w="7620">
            <a:solidFill>
              <a:srgbClr val="FFD00E"/>
            </a:solidFill>
          </a:ln>
        </p:spPr>
        <p:txBody>
          <a:bodyPr wrap="square" lIns="0" tIns="0" rIns="0" bIns="0" rtlCol="0"/>
          <a:lstStyle/>
          <a:p>
            <a:endParaRPr/>
          </a:p>
        </p:txBody>
      </p:sp>
      <p:sp>
        <p:nvSpPr>
          <p:cNvPr id="55" name="object 55"/>
          <p:cNvSpPr/>
          <p:nvPr/>
        </p:nvSpPr>
        <p:spPr>
          <a:xfrm>
            <a:off x="1112519" y="2961639"/>
            <a:ext cx="0" cy="467359"/>
          </a:xfrm>
          <a:custGeom>
            <a:avLst/>
            <a:gdLst/>
            <a:ahLst/>
            <a:cxnLst/>
            <a:rect l="l" t="t" r="r" b="b"/>
            <a:pathLst>
              <a:path h="467360">
                <a:moveTo>
                  <a:pt x="0" y="0"/>
                </a:moveTo>
                <a:lnTo>
                  <a:pt x="0" y="467360"/>
                </a:lnTo>
              </a:path>
            </a:pathLst>
          </a:custGeom>
          <a:ln w="7620">
            <a:solidFill>
              <a:srgbClr val="FFD113"/>
            </a:solidFill>
          </a:ln>
        </p:spPr>
        <p:txBody>
          <a:bodyPr wrap="square" lIns="0" tIns="0" rIns="0" bIns="0" rtlCol="0"/>
          <a:lstStyle/>
          <a:p>
            <a:endParaRPr/>
          </a:p>
        </p:txBody>
      </p:sp>
      <p:sp>
        <p:nvSpPr>
          <p:cNvPr id="56" name="object 56"/>
          <p:cNvSpPr/>
          <p:nvPr/>
        </p:nvSpPr>
        <p:spPr>
          <a:xfrm>
            <a:off x="1104900" y="2961639"/>
            <a:ext cx="0" cy="467359"/>
          </a:xfrm>
          <a:custGeom>
            <a:avLst/>
            <a:gdLst/>
            <a:ahLst/>
            <a:cxnLst/>
            <a:rect l="l" t="t" r="r" b="b"/>
            <a:pathLst>
              <a:path h="467360">
                <a:moveTo>
                  <a:pt x="0" y="0"/>
                </a:moveTo>
                <a:lnTo>
                  <a:pt x="0" y="467360"/>
                </a:lnTo>
              </a:path>
            </a:pathLst>
          </a:custGeom>
          <a:ln w="7619">
            <a:solidFill>
              <a:srgbClr val="FFD218"/>
            </a:solidFill>
          </a:ln>
        </p:spPr>
        <p:txBody>
          <a:bodyPr wrap="square" lIns="0" tIns="0" rIns="0" bIns="0" rtlCol="0"/>
          <a:lstStyle/>
          <a:p>
            <a:endParaRPr/>
          </a:p>
        </p:txBody>
      </p:sp>
      <p:sp>
        <p:nvSpPr>
          <p:cNvPr id="57" name="object 57"/>
          <p:cNvSpPr/>
          <p:nvPr/>
        </p:nvSpPr>
        <p:spPr>
          <a:xfrm>
            <a:off x="1097280" y="2961639"/>
            <a:ext cx="0" cy="467359"/>
          </a:xfrm>
          <a:custGeom>
            <a:avLst/>
            <a:gdLst/>
            <a:ahLst/>
            <a:cxnLst/>
            <a:rect l="l" t="t" r="r" b="b"/>
            <a:pathLst>
              <a:path h="467360">
                <a:moveTo>
                  <a:pt x="0" y="0"/>
                </a:moveTo>
                <a:lnTo>
                  <a:pt x="0" y="467360"/>
                </a:lnTo>
              </a:path>
            </a:pathLst>
          </a:custGeom>
          <a:ln w="7620">
            <a:solidFill>
              <a:srgbClr val="FFD31D"/>
            </a:solidFill>
          </a:ln>
        </p:spPr>
        <p:txBody>
          <a:bodyPr wrap="square" lIns="0" tIns="0" rIns="0" bIns="0" rtlCol="0"/>
          <a:lstStyle/>
          <a:p>
            <a:endParaRPr/>
          </a:p>
        </p:txBody>
      </p:sp>
      <p:sp>
        <p:nvSpPr>
          <p:cNvPr id="58" name="object 58"/>
          <p:cNvSpPr/>
          <p:nvPr/>
        </p:nvSpPr>
        <p:spPr>
          <a:xfrm>
            <a:off x="1090294" y="2961639"/>
            <a:ext cx="0" cy="467359"/>
          </a:xfrm>
          <a:custGeom>
            <a:avLst/>
            <a:gdLst/>
            <a:ahLst/>
            <a:cxnLst/>
            <a:rect l="l" t="t" r="r" b="b"/>
            <a:pathLst>
              <a:path h="467360">
                <a:moveTo>
                  <a:pt x="0" y="0"/>
                </a:moveTo>
                <a:lnTo>
                  <a:pt x="0" y="467360"/>
                </a:lnTo>
              </a:path>
            </a:pathLst>
          </a:custGeom>
          <a:ln w="8890">
            <a:solidFill>
              <a:srgbClr val="FFD422"/>
            </a:solidFill>
          </a:ln>
        </p:spPr>
        <p:txBody>
          <a:bodyPr wrap="square" lIns="0" tIns="0" rIns="0" bIns="0" rtlCol="0"/>
          <a:lstStyle/>
          <a:p>
            <a:endParaRPr/>
          </a:p>
        </p:txBody>
      </p:sp>
      <p:sp>
        <p:nvSpPr>
          <p:cNvPr id="59" name="object 59"/>
          <p:cNvSpPr/>
          <p:nvPr/>
        </p:nvSpPr>
        <p:spPr>
          <a:xfrm>
            <a:off x="1083310" y="2961639"/>
            <a:ext cx="0" cy="467359"/>
          </a:xfrm>
          <a:custGeom>
            <a:avLst/>
            <a:gdLst/>
            <a:ahLst/>
            <a:cxnLst/>
            <a:rect l="l" t="t" r="r" b="b"/>
            <a:pathLst>
              <a:path h="467360">
                <a:moveTo>
                  <a:pt x="0" y="0"/>
                </a:moveTo>
                <a:lnTo>
                  <a:pt x="0" y="467360"/>
                </a:lnTo>
              </a:path>
            </a:pathLst>
          </a:custGeom>
          <a:ln w="7619">
            <a:solidFill>
              <a:srgbClr val="FFD527"/>
            </a:solidFill>
          </a:ln>
        </p:spPr>
        <p:txBody>
          <a:bodyPr wrap="square" lIns="0" tIns="0" rIns="0" bIns="0" rtlCol="0"/>
          <a:lstStyle/>
          <a:p>
            <a:endParaRPr/>
          </a:p>
        </p:txBody>
      </p:sp>
      <p:sp>
        <p:nvSpPr>
          <p:cNvPr id="60" name="object 60"/>
          <p:cNvSpPr/>
          <p:nvPr/>
        </p:nvSpPr>
        <p:spPr>
          <a:xfrm>
            <a:off x="1075689" y="2961639"/>
            <a:ext cx="0" cy="467359"/>
          </a:xfrm>
          <a:custGeom>
            <a:avLst/>
            <a:gdLst/>
            <a:ahLst/>
            <a:cxnLst/>
            <a:rect l="l" t="t" r="r" b="b"/>
            <a:pathLst>
              <a:path h="467360">
                <a:moveTo>
                  <a:pt x="0" y="0"/>
                </a:moveTo>
                <a:lnTo>
                  <a:pt x="0" y="467360"/>
                </a:lnTo>
              </a:path>
            </a:pathLst>
          </a:custGeom>
          <a:ln w="7619">
            <a:solidFill>
              <a:srgbClr val="FFD62B"/>
            </a:solidFill>
          </a:ln>
        </p:spPr>
        <p:txBody>
          <a:bodyPr wrap="square" lIns="0" tIns="0" rIns="0" bIns="0" rtlCol="0"/>
          <a:lstStyle/>
          <a:p>
            <a:endParaRPr/>
          </a:p>
        </p:txBody>
      </p:sp>
      <p:sp>
        <p:nvSpPr>
          <p:cNvPr id="61" name="object 61"/>
          <p:cNvSpPr/>
          <p:nvPr/>
        </p:nvSpPr>
        <p:spPr>
          <a:xfrm>
            <a:off x="1068705" y="2961639"/>
            <a:ext cx="0" cy="467359"/>
          </a:xfrm>
          <a:custGeom>
            <a:avLst/>
            <a:gdLst/>
            <a:ahLst/>
            <a:cxnLst/>
            <a:rect l="l" t="t" r="r" b="b"/>
            <a:pathLst>
              <a:path h="467360">
                <a:moveTo>
                  <a:pt x="0" y="0"/>
                </a:moveTo>
                <a:lnTo>
                  <a:pt x="0" y="467360"/>
                </a:lnTo>
              </a:path>
            </a:pathLst>
          </a:custGeom>
          <a:ln w="8890">
            <a:solidFill>
              <a:srgbClr val="FFD730"/>
            </a:solidFill>
          </a:ln>
        </p:spPr>
        <p:txBody>
          <a:bodyPr wrap="square" lIns="0" tIns="0" rIns="0" bIns="0" rtlCol="0"/>
          <a:lstStyle/>
          <a:p>
            <a:endParaRPr/>
          </a:p>
        </p:txBody>
      </p:sp>
      <p:sp>
        <p:nvSpPr>
          <p:cNvPr id="62" name="object 62"/>
          <p:cNvSpPr/>
          <p:nvPr/>
        </p:nvSpPr>
        <p:spPr>
          <a:xfrm>
            <a:off x="1061719" y="2961639"/>
            <a:ext cx="0" cy="467359"/>
          </a:xfrm>
          <a:custGeom>
            <a:avLst/>
            <a:gdLst/>
            <a:ahLst/>
            <a:cxnLst/>
            <a:rect l="l" t="t" r="r" b="b"/>
            <a:pathLst>
              <a:path h="467360">
                <a:moveTo>
                  <a:pt x="0" y="0"/>
                </a:moveTo>
                <a:lnTo>
                  <a:pt x="0" y="467360"/>
                </a:lnTo>
              </a:path>
            </a:pathLst>
          </a:custGeom>
          <a:ln w="7620">
            <a:solidFill>
              <a:srgbClr val="FFD835"/>
            </a:solidFill>
          </a:ln>
        </p:spPr>
        <p:txBody>
          <a:bodyPr wrap="square" lIns="0" tIns="0" rIns="0" bIns="0" rtlCol="0"/>
          <a:lstStyle/>
          <a:p>
            <a:endParaRPr/>
          </a:p>
        </p:txBody>
      </p:sp>
      <p:sp>
        <p:nvSpPr>
          <p:cNvPr id="63" name="object 63"/>
          <p:cNvSpPr/>
          <p:nvPr/>
        </p:nvSpPr>
        <p:spPr>
          <a:xfrm>
            <a:off x="1054100" y="2961639"/>
            <a:ext cx="0" cy="467359"/>
          </a:xfrm>
          <a:custGeom>
            <a:avLst/>
            <a:gdLst/>
            <a:ahLst/>
            <a:cxnLst/>
            <a:rect l="l" t="t" r="r" b="b"/>
            <a:pathLst>
              <a:path h="467360">
                <a:moveTo>
                  <a:pt x="0" y="0"/>
                </a:moveTo>
                <a:lnTo>
                  <a:pt x="0" y="467360"/>
                </a:lnTo>
              </a:path>
            </a:pathLst>
          </a:custGeom>
          <a:ln w="7619">
            <a:solidFill>
              <a:srgbClr val="FFD93A"/>
            </a:solidFill>
          </a:ln>
        </p:spPr>
        <p:txBody>
          <a:bodyPr wrap="square" lIns="0" tIns="0" rIns="0" bIns="0" rtlCol="0"/>
          <a:lstStyle/>
          <a:p>
            <a:endParaRPr/>
          </a:p>
        </p:txBody>
      </p:sp>
      <p:sp>
        <p:nvSpPr>
          <p:cNvPr id="64" name="object 64"/>
          <p:cNvSpPr/>
          <p:nvPr/>
        </p:nvSpPr>
        <p:spPr>
          <a:xfrm>
            <a:off x="1047114" y="2961639"/>
            <a:ext cx="0" cy="467359"/>
          </a:xfrm>
          <a:custGeom>
            <a:avLst/>
            <a:gdLst/>
            <a:ahLst/>
            <a:cxnLst/>
            <a:rect l="l" t="t" r="r" b="b"/>
            <a:pathLst>
              <a:path h="467360">
                <a:moveTo>
                  <a:pt x="0" y="0"/>
                </a:moveTo>
                <a:lnTo>
                  <a:pt x="0" y="467360"/>
                </a:lnTo>
              </a:path>
            </a:pathLst>
          </a:custGeom>
          <a:ln w="8890">
            <a:solidFill>
              <a:srgbClr val="FFDA3F"/>
            </a:solidFill>
          </a:ln>
        </p:spPr>
        <p:txBody>
          <a:bodyPr wrap="square" lIns="0" tIns="0" rIns="0" bIns="0" rtlCol="0"/>
          <a:lstStyle/>
          <a:p>
            <a:endParaRPr/>
          </a:p>
        </p:txBody>
      </p:sp>
      <p:sp>
        <p:nvSpPr>
          <p:cNvPr id="65" name="object 65"/>
          <p:cNvSpPr/>
          <p:nvPr/>
        </p:nvSpPr>
        <p:spPr>
          <a:xfrm>
            <a:off x="1040130" y="2961639"/>
            <a:ext cx="0" cy="467359"/>
          </a:xfrm>
          <a:custGeom>
            <a:avLst/>
            <a:gdLst/>
            <a:ahLst/>
            <a:cxnLst/>
            <a:rect l="l" t="t" r="r" b="b"/>
            <a:pathLst>
              <a:path h="467360">
                <a:moveTo>
                  <a:pt x="0" y="0"/>
                </a:moveTo>
                <a:lnTo>
                  <a:pt x="0" y="467360"/>
                </a:lnTo>
              </a:path>
            </a:pathLst>
          </a:custGeom>
          <a:ln w="7620">
            <a:solidFill>
              <a:srgbClr val="FFDA44"/>
            </a:solidFill>
          </a:ln>
        </p:spPr>
        <p:txBody>
          <a:bodyPr wrap="square" lIns="0" tIns="0" rIns="0" bIns="0" rtlCol="0"/>
          <a:lstStyle/>
          <a:p>
            <a:endParaRPr/>
          </a:p>
        </p:txBody>
      </p:sp>
      <p:sp>
        <p:nvSpPr>
          <p:cNvPr id="66" name="object 66"/>
          <p:cNvSpPr/>
          <p:nvPr/>
        </p:nvSpPr>
        <p:spPr>
          <a:xfrm>
            <a:off x="1032510" y="2961639"/>
            <a:ext cx="0" cy="467359"/>
          </a:xfrm>
          <a:custGeom>
            <a:avLst/>
            <a:gdLst/>
            <a:ahLst/>
            <a:cxnLst/>
            <a:rect l="l" t="t" r="r" b="b"/>
            <a:pathLst>
              <a:path h="467360">
                <a:moveTo>
                  <a:pt x="0" y="0"/>
                </a:moveTo>
                <a:lnTo>
                  <a:pt x="0" y="467360"/>
                </a:lnTo>
              </a:path>
            </a:pathLst>
          </a:custGeom>
          <a:ln w="7619">
            <a:solidFill>
              <a:srgbClr val="FFDB49"/>
            </a:solidFill>
          </a:ln>
        </p:spPr>
        <p:txBody>
          <a:bodyPr wrap="square" lIns="0" tIns="0" rIns="0" bIns="0" rtlCol="0"/>
          <a:lstStyle/>
          <a:p>
            <a:endParaRPr/>
          </a:p>
        </p:txBody>
      </p:sp>
      <p:sp>
        <p:nvSpPr>
          <p:cNvPr id="67" name="object 67"/>
          <p:cNvSpPr/>
          <p:nvPr/>
        </p:nvSpPr>
        <p:spPr>
          <a:xfrm>
            <a:off x="1025525" y="2961639"/>
            <a:ext cx="0" cy="467359"/>
          </a:xfrm>
          <a:custGeom>
            <a:avLst/>
            <a:gdLst/>
            <a:ahLst/>
            <a:cxnLst/>
            <a:rect l="l" t="t" r="r" b="b"/>
            <a:pathLst>
              <a:path h="467360">
                <a:moveTo>
                  <a:pt x="0" y="0"/>
                </a:moveTo>
                <a:lnTo>
                  <a:pt x="0" y="467360"/>
                </a:lnTo>
              </a:path>
            </a:pathLst>
          </a:custGeom>
          <a:ln w="8889">
            <a:solidFill>
              <a:srgbClr val="FFDC4E"/>
            </a:solidFill>
          </a:ln>
        </p:spPr>
        <p:txBody>
          <a:bodyPr wrap="square" lIns="0" tIns="0" rIns="0" bIns="0" rtlCol="0"/>
          <a:lstStyle/>
          <a:p>
            <a:endParaRPr/>
          </a:p>
        </p:txBody>
      </p:sp>
      <p:sp>
        <p:nvSpPr>
          <p:cNvPr id="68" name="object 68"/>
          <p:cNvSpPr/>
          <p:nvPr/>
        </p:nvSpPr>
        <p:spPr>
          <a:xfrm>
            <a:off x="1018539" y="2961639"/>
            <a:ext cx="0" cy="467359"/>
          </a:xfrm>
          <a:custGeom>
            <a:avLst/>
            <a:gdLst/>
            <a:ahLst/>
            <a:cxnLst/>
            <a:rect l="l" t="t" r="r" b="b"/>
            <a:pathLst>
              <a:path h="467360">
                <a:moveTo>
                  <a:pt x="0" y="0"/>
                </a:moveTo>
                <a:lnTo>
                  <a:pt x="0" y="467360"/>
                </a:lnTo>
              </a:path>
            </a:pathLst>
          </a:custGeom>
          <a:ln w="7619">
            <a:solidFill>
              <a:srgbClr val="FFDD53"/>
            </a:solidFill>
          </a:ln>
        </p:spPr>
        <p:txBody>
          <a:bodyPr wrap="square" lIns="0" tIns="0" rIns="0" bIns="0" rtlCol="0"/>
          <a:lstStyle/>
          <a:p>
            <a:endParaRPr/>
          </a:p>
        </p:txBody>
      </p:sp>
      <p:sp>
        <p:nvSpPr>
          <p:cNvPr id="69" name="object 69"/>
          <p:cNvSpPr/>
          <p:nvPr/>
        </p:nvSpPr>
        <p:spPr>
          <a:xfrm>
            <a:off x="1010919" y="2961639"/>
            <a:ext cx="0" cy="467359"/>
          </a:xfrm>
          <a:custGeom>
            <a:avLst/>
            <a:gdLst/>
            <a:ahLst/>
            <a:cxnLst/>
            <a:rect l="l" t="t" r="r" b="b"/>
            <a:pathLst>
              <a:path h="467360">
                <a:moveTo>
                  <a:pt x="0" y="0"/>
                </a:moveTo>
                <a:lnTo>
                  <a:pt x="0" y="467360"/>
                </a:lnTo>
              </a:path>
            </a:pathLst>
          </a:custGeom>
          <a:ln w="7620">
            <a:solidFill>
              <a:srgbClr val="FFDE57"/>
            </a:solidFill>
          </a:ln>
        </p:spPr>
        <p:txBody>
          <a:bodyPr wrap="square" lIns="0" tIns="0" rIns="0" bIns="0" rtlCol="0"/>
          <a:lstStyle/>
          <a:p>
            <a:endParaRPr/>
          </a:p>
        </p:txBody>
      </p:sp>
      <p:sp>
        <p:nvSpPr>
          <p:cNvPr id="70" name="object 70"/>
          <p:cNvSpPr/>
          <p:nvPr/>
        </p:nvSpPr>
        <p:spPr>
          <a:xfrm>
            <a:off x="1003300" y="2961639"/>
            <a:ext cx="0" cy="467359"/>
          </a:xfrm>
          <a:custGeom>
            <a:avLst/>
            <a:gdLst/>
            <a:ahLst/>
            <a:cxnLst/>
            <a:rect l="l" t="t" r="r" b="b"/>
            <a:pathLst>
              <a:path h="467360">
                <a:moveTo>
                  <a:pt x="0" y="0"/>
                </a:moveTo>
                <a:lnTo>
                  <a:pt x="0" y="467360"/>
                </a:lnTo>
              </a:path>
            </a:pathLst>
          </a:custGeom>
          <a:ln w="7619">
            <a:solidFill>
              <a:srgbClr val="FFDF5C"/>
            </a:solidFill>
          </a:ln>
        </p:spPr>
        <p:txBody>
          <a:bodyPr wrap="square" lIns="0" tIns="0" rIns="0" bIns="0" rtlCol="0"/>
          <a:lstStyle/>
          <a:p>
            <a:endParaRPr/>
          </a:p>
        </p:txBody>
      </p:sp>
      <p:sp>
        <p:nvSpPr>
          <p:cNvPr id="71" name="object 71"/>
          <p:cNvSpPr/>
          <p:nvPr/>
        </p:nvSpPr>
        <p:spPr>
          <a:xfrm>
            <a:off x="996950" y="2961639"/>
            <a:ext cx="0" cy="467359"/>
          </a:xfrm>
          <a:custGeom>
            <a:avLst/>
            <a:gdLst/>
            <a:ahLst/>
            <a:cxnLst/>
            <a:rect l="l" t="t" r="r" b="b"/>
            <a:pathLst>
              <a:path h="467360">
                <a:moveTo>
                  <a:pt x="0" y="0"/>
                </a:moveTo>
                <a:lnTo>
                  <a:pt x="0" y="467360"/>
                </a:lnTo>
              </a:path>
            </a:pathLst>
          </a:custGeom>
          <a:ln w="7619">
            <a:solidFill>
              <a:srgbClr val="FFE061"/>
            </a:solidFill>
          </a:ln>
        </p:spPr>
        <p:txBody>
          <a:bodyPr wrap="square" lIns="0" tIns="0" rIns="0" bIns="0" rtlCol="0"/>
          <a:lstStyle/>
          <a:p>
            <a:endParaRPr/>
          </a:p>
        </p:txBody>
      </p:sp>
      <p:sp>
        <p:nvSpPr>
          <p:cNvPr id="72" name="object 72"/>
          <p:cNvSpPr/>
          <p:nvPr/>
        </p:nvSpPr>
        <p:spPr>
          <a:xfrm>
            <a:off x="989330" y="2961639"/>
            <a:ext cx="0" cy="467359"/>
          </a:xfrm>
          <a:custGeom>
            <a:avLst/>
            <a:gdLst/>
            <a:ahLst/>
            <a:cxnLst/>
            <a:rect l="l" t="t" r="r" b="b"/>
            <a:pathLst>
              <a:path h="467360">
                <a:moveTo>
                  <a:pt x="0" y="0"/>
                </a:moveTo>
                <a:lnTo>
                  <a:pt x="0" y="467360"/>
                </a:lnTo>
              </a:path>
            </a:pathLst>
          </a:custGeom>
          <a:ln w="7620">
            <a:solidFill>
              <a:srgbClr val="FFE166"/>
            </a:solidFill>
          </a:ln>
        </p:spPr>
        <p:txBody>
          <a:bodyPr wrap="square" lIns="0" tIns="0" rIns="0" bIns="0" rtlCol="0"/>
          <a:lstStyle/>
          <a:p>
            <a:endParaRPr/>
          </a:p>
        </p:txBody>
      </p:sp>
      <p:sp>
        <p:nvSpPr>
          <p:cNvPr id="73" name="object 73"/>
          <p:cNvSpPr/>
          <p:nvPr/>
        </p:nvSpPr>
        <p:spPr>
          <a:xfrm>
            <a:off x="981710" y="2961639"/>
            <a:ext cx="0" cy="467359"/>
          </a:xfrm>
          <a:custGeom>
            <a:avLst/>
            <a:gdLst/>
            <a:ahLst/>
            <a:cxnLst/>
            <a:rect l="l" t="t" r="r" b="b"/>
            <a:pathLst>
              <a:path h="467360">
                <a:moveTo>
                  <a:pt x="0" y="0"/>
                </a:moveTo>
                <a:lnTo>
                  <a:pt x="0" y="467360"/>
                </a:lnTo>
              </a:path>
            </a:pathLst>
          </a:custGeom>
          <a:ln w="7619">
            <a:solidFill>
              <a:srgbClr val="FFE26B"/>
            </a:solidFill>
          </a:ln>
        </p:spPr>
        <p:txBody>
          <a:bodyPr wrap="square" lIns="0" tIns="0" rIns="0" bIns="0" rtlCol="0"/>
          <a:lstStyle/>
          <a:p>
            <a:endParaRPr/>
          </a:p>
        </p:txBody>
      </p:sp>
      <p:sp>
        <p:nvSpPr>
          <p:cNvPr id="74" name="object 74"/>
          <p:cNvSpPr/>
          <p:nvPr/>
        </p:nvSpPr>
        <p:spPr>
          <a:xfrm>
            <a:off x="975360" y="2961639"/>
            <a:ext cx="0" cy="467359"/>
          </a:xfrm>
          <a:custGeom>
            <a:avLst/>
            <a:gdLst/>
            <a:ahLst/>
            <a:cxnLst/>
            <a:rect l="l" t="t" r="r" b="b"/>
            <a:pathLst>
              <a:path h="467360">
                <a:moveTo>
                  <a:pt x="0" y="0"/>
                </a:moveTo>
                <a:lnTo>
                  <a:pt x="0" y="467360"/>
                </a:lnTo>
              </a:path>
            </a:pathLst>
          </a:custGeom>
          <a:ln w="7619">
            <a:solidFill>
              <a:srgbClr val="FFE370"/>
            </a:solidFill>
          </a:ln>
        </p:spPr>
        <p:txBody>
          <a:bodyPr wrap="square" lIns="0" tIns="0" rIns="0" bIns="0" rtlCol="0"/>
          <a:lstStyle/>
          <a:p>
            <a:endParaRPr/>
          </a:p>
        </p:txBody>
      </p:sp>
      <p:sp>
        <p:nvSpPr>
          <p:cNvPr id="75" name="object 75"/>
          <p:cNvSpPr/>
          <p:nvPr/>
        </p:nvSpPr>
        <p:spPr>
          <a:xfrm>
            <a:off x="967739" y="2961639"/>
            <a:ext cx="0" cy="467359"/>
          </a:xfrm>
          <a:custGeom>
            <a:avLst/>
            <a:gdLst/>
            <a:ahLst/>
            <a:cxnLst/>
            <a:rect l="l" t="t" r="r" b="b"/>
            <a:pathLst>
              <a:path h="467360">
                <a:moveTo>
                  <a:pt x="0" y="0"/>
                </a:moveTo>
                <a:lnTo>
                  <a:pt x="0" y="467360"/>
                </a:lnTo>
              </a:path>
            </a:pathLst>
          </a:custGeom>
          <a:ln w="7619">
            <a:solidFill>
              <a:srgbClr val="FFE475"/>
            </a:solidFill>
          </a:ln>
        </p:spPr>
        <p:txBody>
          <a:bodyPr wrap="square" lIns="0" tIns="0" rIns="0" bIns="0" rtlCol="0"/>
          <a:lstStyle/>
          <a:p>
            <a:endParaRPr/>
          </a:p>
        </p:txBody>
      </p:sp>
      <p:sp>
        <p:nvSpPr>
          <p:cNvPr id="76" name="object 76"/>
          <p:cNvSpPr/>
          <p:nvPr/>
        </p:nvSpPr>
        <p:spPr>
          <a:xfrm>
            <a:off x="960119" y="2961639"/>
            <a:ext cx="0" cy="467359"/>
          </a:xfrm>
          <a:custGeom>
            <a:avLst/>
            <a:gdLst/>
            <a:ahLst/>
            <a:cxnLst/>
            <a:rect l="l" t="t" r="r" b="b"/>
            <a:pathLst>
              <a:path h="467360">
                <a:moveTo>
                  <a:pt x="0" y="0"/>
                </a:moveTo>
                <a:lnTo>
                  <a:pt x="0" y="467360"/>
                </a:lnTo>
              </a:path>
            </a:pathLst>
          </a:custGeom>
          <a:ln w="7620">
            <a:solidFill>
              <a:srgbClr val="FFE57A"/>
            </a:solidFill>
          </a:ln>
        </p:spPr>
        <p:txBody>
          <a:bodyPr wrap="square" lIns="0" tIns="0" rIns="0" bIns="0" rtlCol="0"/>
          <a:lstStyle/>
          <a:p>
            <a:endParaRPr/>
          </a:p>
        </p:txBody>
      </p:sp>
      <p:sp>
        <p:nvSpPr>
          <p:cNvPr id="77" name="object 77"/>
          <p:cNvSpPr/>
          <p:nvPr/>
        </p:nvSpPr>
        <p:spPr>
          <a:xfrm>
            <a:off x="953135" y="2961639"/>
            <a:ext cx="0" cy="467359"/>
          </a:xfrm>
          <a:custGeom>
            <a:avLst/>
            <a:gdLst/>
            <a:ahLst/>
            <a:cxnLst/>
            <a:rect l="l" t="t" r="r" b="b"/>
            <a:pathLst>
              <a:path h="467360">
                <a:moveTo>
                  <a:pt x="0" y="0"/>
                </a:moveTo>
                <a:lnTo>
                  <a:pt x="0" y="467360"/>
                </a:lnTo>
              </a:path>
            </a:pathLst>
          </a:custGeom>
          <a:ln w="8890">
            <a:solidFill>
              <a:srgbClr val="FFE67F"/>
            </a:solidFill>
          </a:ln>
        </p:spPr>
        <p:txBody>
          <a:bodyPr wrap="square" lIns="0" tIns="0" rIns="0" bIns="0" rtlCol="0"/>
          <a:lstStyle/>
          <a:p>
            <a:endParaRPr/>
          </a:p>
        </p:txBody>
      </p:sp>
      <p:sp>
        <p:nvSpPr>
          <p:cNvPr id="78" name="object 78"/>
          <p:cNvSpPr/>
          <p:nvPr/>
        </p:nvSpPr>
        <p:spPr>
          <a:xfrm>
            <a:off x="946150" y="2961639"/>
            <a:ext cx="0" cy="467359"/>
          </a:xfrm>
          <a:custGeom>
            <a:avLst/>
            <a:gdLst/>
            <a:ahLst/>
            <a:cxnLst/>
            <a:rect l="l" t="t" r="r" b="b"/>
            <a:pathLst>
              <a:path h="467360">
                <a:moveTo>
                  <a:pt x="0" y="0"/>
                </a:moveTo>
                <a:lnTo>
                  <a:pt x="0" y="467360"/>
                </a:lnTo>
              </a:path>
            </a:pathLst>
          </a:custGeom>
          <a:ln w="7619">
            <a:solidFill>
              <a:srgbClr val="FFE683"/>
            </a:solidFill>
          </a:ln>
        </p:spPr>
        <p:txBody>
          <a:bodyPr wrap="square" lIns="0" tIns="0" rIns="0" bIns="0" rtlCol="0"/>
          <a:lstStyle/>
          <a:p>
            <a:endParaRPr/>
          </a:p>
        </p:txBody>
      </p:sp>
      <p:sp>
        <p:nvSpPr>
          <p:cNvPr id="79" name="object 79"/>
          <p:cNvSpPr/>
          <p:nvPr/>
        </p:nvSpPr>
        <p:spPr>
          <a:xfrm>
            <a:off x="938530" y="2961639"/>
            <a:ext cx="0" cy="467359"/>
          </a:xfrm>
          <a:custGeom>
            <a:avLst/>
            <a:gdLst/>
            <a:ahLst/>
            <a:cxnLst/>
            <a:rect l="l" t="t" r="r" b="b"/>
            <a:pathLst>
              <a:path h="467360">
                <a:moveTo>
                  <a:pt x="0" y="0"/>
                </a:moveTo>
                <a:lnTo>
                  <a:pt x="0" y="467360"/>
                </a:lnTo>
              </a:path>
            </a:pathLst>
          </a:custGeom>
          <a:ln w="7620">
            <a:solidFill>
              <a:srgbClr val="FFE788"/>
            </a:solidFill>
          </a:ln>
        </p:spPr>
        <p:txBody>
          <a:bodyPr wrap="square" lIns="0" tIns="0" rIns="0" bIns="0" rtlCol="0"/>
          <a:lstStyle/>
          <a:p>
            <a:endParaRPr/>
          </a:p>
        </p:txBody>
      </p:sp>
      <p:sp>
        <p:nvSpPr>
          <p:cNvPr id="80" name="object 80"/>
          <p:cNvSpPr/>
          <p:nvPr/>
        </p:nvSpPr>
        <p:spPr>
          <a:xfrm>
            <a:off x="931544" y="2961639"/>
            <a:ext cx="0" cy="467359"/>
          </a:xfrm>
          <a:custGeom>
            <a:avLst/>
            <a:gdLst/>
            <a:ahLst/>
            <a:cxnLst/>
            <a:rect l="l" t="t" r="r" b="b"/>
            <a:pathLst>
              <a:path h="467360">
                <a:moveTo>
                  <a:pt x="0" y="0"/>
                </a:moveTo>
                <a:lnTo>
                  <a:pt x="0" y="467360"/>
                </a:lnTo>
              </a:path>
            </a:pathLst>
          </a:custGeom>
          <a:ln w="8890">
            <a:solidFill>
              <a:srgbClr val="FFE88D"/>
            </a:solidFill>
          </a:ln>
        </p:spPr>
        <p:txBody>
          <a:bodyPr wrap="square" lIns="0" tIns="0" rIns="0" bIns="0" rtlCol="0"/>
          <a:lstStyle/>
          <a:p>
            <a:endParaRPr/>
          </a:p>
        </p:txBody>
      </p:sp>
      <p:sp>
        <p:nvSpPr>
          <p:cNvPr id="81" name="object 81"/>
          <p:cNvSpPr/>
          <p:nvPr/>
        </p:nvSpPr>
        <p:spPr>
          <a:xfrm>
            <a:off x="924560" y="2961639"/>
            <a:ext cx="0" cy="467359"/>
          </a:xfrm>
          <a:custGeom>
            <a:avLst/>
            <a:gdLst/>
            <a:ahLst/>
            <a:cxnLst/>
            <a:rect l="l" t="t" r="r" b="b"/>
            <a:pathLst>
              <a:path h="467360">
                <a:moveTo>
                  <a:pt x="0" y="0"/>
                </a:moveTo>
                <a:lnTo>
                  <a:pt x="0" y="467360"/>
                </a:lnTo>
              </a:path>
            </a:pathLst>
          </a:custGeom>
          <a:ln w="7619">
            <a:solidFill>
              <a:srgbClr val="FFE992"/>
            </a:solidFill>
          </a:ln>
        </p:spPr>
        <p:txBody>
          <a:bodyPr wrap="square" lIns="0" tIns="0" rIns="0" bIns="0" rtlCol="0"/>
          <a:lstStyle/>
          <a:p>
            <a:endParaRPr/>
          </a:p>
        </p:txBody>
      </p:sp>
      <p:sp>
        <p:nvSpPr>
          <p:cNvPr id="82" name="object 82"/>
          <p:cNvSpPr/>
          <p:nvPr/>
        </p:nvSpPr>
        <p:spPr>
          <a:xfrm>
            <a:off x="916939" y="2961639"/>
            <a:ext cx="0" cy="467359"/>
          </a:xfrm>
          <a:custGeom>
            <a:avLst/>
            <a:gdLst/>
            <a:ahLst/>
            <a:cxnLst/>
            <a:rect l="l" t="t" r="r" b="b"/>
            <a:pathLst>
              <a:path h="467360">
                <a:moveTo>
                  <a:pt x="0" y="0"/>
                </a:moveTo>
                <a:lnTo>
                  <a:pt x="0" y="467360"/>
                </a:lnTo>
              </a:path>
            </a:pathLst>
          </a:custGeom>
          <a:ln w="7619">
            <a:solidFill>
              <a:srgbClr val="FFEA97"/>
            </a:solidFill>
          </a:ln>
        </p:spPr>
        <p:txBody>
          <a:bodyPr wrap="square" lIns="0" tIns="0" rIns="0" bIns="0" rtlCol="0"/>
          <a:lstStyle/>
          <a:p>
            <a:endParaRPr/>
          </a:p>
        </p:txBody>
      </p:sp>
      <p:sp>
        <p:nvSpPr>
          <p:cNvPr id="83" name="object 83"/>
          <p:cNvSpPr/>
          <p:nvPr/>
        </p:nvSpPr>
        <p:spPr>
          <a:xfrm>
            <a:off x="909955" y="2961639"/>
            <a:ext cx="0" cy="467359"/>
          </a:xfrm>
          <a:custGeom>
            <a:avLst/>
            <a:gdLst/>
            <a:ahLst/>
            <a:cxnLst/>
            <a:rect l="l" t="t" r="r" b="b"/>
            <a:pathLst>
              <a:path h="467360">
                <a:moveTo>
                  <a:pt x="0" y="0"/>
                </a:moveTo>
                <a:lnTo>
                  <a:pt x="0" y="467360"/>
                </a:lnTo>
              </a:path>
            </a:pathLst>
          </a:custGeom>
          <a:ln w="8890">
            <a:solidFill>
              <a:srgbClr val="FFEB9C"/>
            </a:solidFill>
          </a:ln>
        </p:spPr>
        <p:txBody>
          <a:bodyPr wrap="square" lIns="0" tIns="0" rIns="0" bIns="0" rtlCol="0"/>
          <a:lstStyle/>
          <a:p>
            <a:endParaRPr/>
          </a:p>
        </p:txBody>
      </p:sp>
      <p:sp>
        <p:nvSpPr>
          <p:cNvPr id="84" name="object 84"/>
          <p:cNvSpPr/>
          <p:nvPr/>
        </p:nvSpPr>
        <p:spPr>
          <a:xfrm>
            <a:off x="902969" y="2961639"/>
            <a:ext cx="0" cy="467359"/>
          </a:xfrm>
          <a:custGeom>
            <a:avLst/>
            <a:gdLst/>
            <a:ahLst/>
            <a:cxnLst/>
            <a:rect l="l" t="t" r="r" b="b"/>
            <a:pathLst>
              <a:path h="467360">
                <a:moveTo>
                  <a:pt x="0" y="0"/>
                </a:moveTo>
                <a:lnTo>
                  <a:pt x="0" y="467360"/>
                </a:lnTo>
              </a:path>
            </a:pathLst>
          </a:custGeom>
          <a:ln w="7620">
            <a:solidFill>
              <a:srgbClr val="FFECA1"/>
            </a:solidFill>
          </a:ln>
        </p:spPr>
        <p:txBody>
          <a:bodyPr wrap="square" lIns="0" tIns="0" rIns="0" bIns="0" rtlCol="0"/>
          <a:lstStyle/>
          <a:p>
            <a:endParaRPr/>
          </a:p>
        </p:txBody>
      </p:sp>
      <p:sp>
        <p:nvSpPr>
          <p:cNvPr id="85" name="object 85"/>
          <p:cNvSpPr/>
          <p:nvPr/>
        </p:nvSpPr>
        <p:spPr>
          <a:xfrm>
            <a:off x="895350" y="2961639"/>
            <a:ext cx="0" cy="467359"/>
          </a:xfrm>
          <a:custGeom>
            <a:avLst/>
            <a:gdLst/>
            <a:ahLst/>
            <a:cxnLst/>
            <a:rect l="l" t="t" r="r" b="b"/>
            <a:pathLst>
              <a:path h="467360">
                <a:moveTo>
                  <a:pt x="0" y="0"/>
                </a:moveTo>
                <a:lnTo>
                  <a:pt x="0" y="467360"/>
                </a:lnTo>
              </a:path>
            </a:pathLst>
          </a:custGeom>
          <a:ln w="7619">
            <a:solidFill>
              <a:srgbClr val="FFEDA6"/>
            </a:solidFill>
          </a:ln>
        </p:spPr>
        <p:txBody>
          <a:bodyPr wrap="square" lIns="0" tIns="0" rIns="0" bIns="0" rtlCol="0"/>
          <a:lstStyle/>
          <a:p>
            <a:endParaRPr/>
          </a:p>
        </p:txBody>
      </p:sp>
      <p:sp>
        <p:nvSpPr>
          <p:cNvPr id="86" name="object 86"/>
          <p:cNvSpPr/>
          <p:nvPr/>
        </p:nvSpPr>
        <p:spPr>
          <a:xfrm>
            <a:off x="887730" y="2961639"/>
            <a:ext cx="0" cy="467359"/>
          </a:xfrm>
          <a:custGeom>
            <a:avLst/>
            <a:gdLst/>
            <a:ahLst/>
            <a:cxnLst/>
            <a:rect l="l" t="t" r="r" b="b"/>
            <a:pathLst>
              <a:path h="467360">
                <a:moveTo>
                  <a:pt x="0" y="0"/>
                </a:moveTo>
                <a:lnTo>
                  <a:pt x="0" y="467360"/>
                </a:lnTo>
              </a:path>
            </a:pathLst>
          </a:custGeom>
          <a:ln w="7620">
            <a:solidFill>
              <a:srgbClr val="FFEEAA"/>
            </a:solidFill>
          </a:ln>
        </p:spPr>
        <p:txBody>
          <a:bodyPr wrap="square" lIns="0" tIns="0" rIns="0" bIns="0" rtlCol="0"/>
          <a:lstStyle/>
          <a:p>
            <a:endParaRPr/>
          </a:p>
        </p:txBody>
      </p:sp>
      <p:sp>
        <p:nvSpPr>
          <p:cNvPr id="87" name="object 87"/>
          <p:cNvSpPr/>
          <p:nvPr/>
        </p:nvSpPr>
        <p:spPr>
          <a:xfrm>
            <a:off x="881380" y="2961639"/>
            <a:ext cx="0" cy="467359"/>
          </a:xfrm>
          <a:custGeom>
            <a:avLst/>
            <a:gdLst/>
            <a:ahLst/>
            <a:cxnLst/>
            <a:rect l="l" t="t" r="r" b="b"/>
            <a:pathLst>
              <a:path h="467360">
                <a:moveTo>
                  <a:pt x="0" y="0"/>
                </a:moveTo>
                <a:lnTo>
                  <a:pt x="0" y="467360"/>
                </a:lnTo>
              </a:path>
            </a:pathLst>
          </a:custGeom>
          <a:ln w="7620">
            <a:solidFill>
              <a:srgbClr val="FFEFAF"/>
            </a:solidFill>
          </a:ln>
        </p:spPr>
        <p:txBody>
          <a:bodyPr wrap="square" lIns="0" tIns="0" rIns="0" bIns="0" rtlCol="0"/>
          <a:lstStyle/>
          <a:p>
            <a:endParaRPr/>
          </a:p>
        </p:txBody>
      </p:sp>
      <p:sp>
        <p:nvSpPr>
          <p:cNvPr id="88" name="object 88"/>
          <p:cNvSpPr/>
          <p:nvPr/>
        </p:nvSpPr>
        <p:spPr>
          <a:xfrm>
            <a:off x="873760" y="2961639"/>
            <a:ext cx="0" cy="467359"/>
          </a:xfrm>
          <a:custGeom>
            <a:avLst/>
            <a:gdLst/>
            <a:ahLst/>
            <a:cxnLst/>
            <a:rect l="l" t="t" r="r" b="b"/>
            <a:pathLst>
              <a:path h="467360">
                <a:moveTo>
                  <a:pt x="0" y="0"/>
                </a:moveTo>
                <a:lnTo>
                  <a:pt x="0" y="467360"/>
                </a:lnTo>
              </a:path>
            </a:pathLst>
          </a:custGeom>
          <a:ln w="7619">
            <a:solidFill>
              <a:srgbClr val="FFF0B4"/>
            </a:solidFill>
          </a:ln>
        </p:spPr>
        <p:txBody>
          <a:bodyPr wrap="square" lIns="0" tIns="0" rIns="0" bIns="0" rtlCol="0"/>
          <a:lstStyle/>
          <a:p>
            <a:endParaRPr/>
          </a:p>
        </p:txBody>
      </p:sp>
      <p:sp>
        <p:nvSpPr>
          <p:cNvPr id="89" name="object 89"/>
          <p:cNvSpPr/>
          <p:nvPr/>
        </p:nvSpPr>
        <p:spPr>
          <a:xfrm>
            <a:off x="866139" y="2961639"/>
            <a:ext cx="0" cy="467359"/>
          </a:xfrm>
          <a:custGeom>
            <a:avLst/>
            <a:gdLst/>
            <a:ahLst/>
            <a:cxnLst/>
            <a:rect l="l" t="t" r="r" b="b"/>
            <a:pathLst>
              <a:path h="467360">
                <a:moveTo>
                  <a:pt x="0" y="0"/>
                </a:moveTo>
                <a:lnTo>
                  <a:pt x="0" y="467360"/>
                </a:lnTo>
              </a:path>
            </a:pathLst>
          </a:custGeom>
          <a:ln w="7619">
            <a:solidFill>
              <a:srgbClr val="FFF1B9"/>
            </a:solidFill>
          </a:ln>
        </p:spPr>
        <p:txBody>
          <a:bodyPr wrap="square" lIns="0" tIns="0" rIns="0" bIns="0" rtlCol="0"/>
          <a:lstStyle/>
          <a:p>
            <a:endParaRPr/>
          </a:p>
        </p:txBody>
      </p:sp>
      <p:sp>
        <p:nvSpPr>
          <p:cNvPr id="90" name="object 90"/>
          <p:cNvSpPr/>
          <p:nvPr/>
        </p:nvSpPr>
        <p:spPr>
          <a:xfrm>
            <a:off x="859789" y="2960370"/>
            <a:ext cx="0" cy="468630"/>
          </a:xfrm>
          <a:custGeom>
            <a:avLst/>
            <a:gdLst/>
            <a:ahLst/>
            <a:cxnLst/>
            <a:rect l="l" t="t" r="r" b="b"/>
            <a:pathLst>
              <a:path h="468629">
                <a:moveTo>
                  <a:pt x="0" y="0"/>
                </a:moveTo>
                <a:lnTo>
                  <a:pt x="0" y="468629"/>
                </a:lnTo>
              </a:path>
            </a:pathLst>
          </a:custGeom>
          <a:ln w="7619">
            <a:solidFill>
              <a:srgbClr val="FFF2BE"/>
            </a:solidFill>
          </a:ln>
        </p:spPr>
        <p:txBody>
          <a:bodyPr wrap="square" lIns="0" tIns="0" rIns="0" bIns="0" rtlCol="0"/>
          <a:lstStyle/>
          <a:p>
            <a:endParaRPr/>
          </a:p>
        </p:txBody>
      </p:sp>
      <p:sp>
        <p:nvSpPr>
          <p:cNvPr id="91" name="object 91"/>
          <p:cNvSpPr/>
          <p:nvPr/>
        </p:nvSpPr>
        <p:spPr>
          <a:xfrm>
            <a:off x="852169" y="2960370"/>
            <a:ext cx="0" cy="467359"/>
          </a:xfrm>
          <a:custGeom>
            <a:avLst/>
            <a:gdLst/>
            <a:ahLst/>
            <a:cxnLst/>
            <a:rect l="l" t="t" r="r" b="b"/>
            <a:pathLst>
              <a:path h="467360">
                <a:moveTo>
                  <a:pt x="0" y="0"/>
                </a:moveTo>
                <a:lnTo>
                  <a:pt x="0" y="467359"/>
                </a:lnTo>
              </a:path>
            </a:pathLst>
          </a:custGeom>
          <a:ln w="7620">
            <a:solidFill>
              <a:srgbClr val="FFF2C3"/>
            </a:solidFill>
          </a:ln>
        </p:spPr>
        <p:txBody>
          <a:bodyPr wrap="square" lIns="0" tIns="0" rIns="0" bIns="0" rtlCol="0"/>
          <a:lstStyle/>
          <a:p>
            <a:endParaRPr/>
          </a:p>
        </p:txBody>
      </p:sp>
      <p:sp>
        <p:nvSpPr>
          <p:cNvPr id="92" name="object 92"/>
          <p:cNvSpPr/>
          <p:nvPr/>
        </p:nvSpPr>
        <p:spPr>
          <a:xfrm>
            <a:off x="844550" y="2960370"/>
            <a:ext cx="0" cy="467359"/>
          </a:xfrm>
          <a:custGeom>
            <a:avLst/>
            <a:gdLst/>
            <a:ahLst/>
            <a:cxnLst/>
            <a:rect l="l" t="t" r="r" b="b"/>
            <a:pathLst>
              <a:path h="467360">
                <a:moveTo>
                  <a:pt x="0" y="0"/>
                </a:moveTo>
                <a:lnTo>
                  <a:pt x="0" y="467359"/>
                </a:lnTo>
              </a:path>
            </a:pathLst>
          </a:custGeom>
          <a:ln w="7619">
            <a:solidFill>
              <a:srgbClr val="FFF3C8"/>
            </a:solidFill>
          </a:ln>
        </p:spPr>
        <p:txBody>
          <a:bodyPr wrap="square" lIns="0" tIns="0" rIns="0" bIns="0" rtlCol="0"/>
          <a:lstStyle/>
          <a:p>
            <a:endParaRPr/>
          </a:p>
        </p:txBody>
      </p:sp>
      <p:sp>
        <p:nvSpPr>
          <p:cNvPr id="93" name="object 93"/>
          <p:cNvSpPr/>
          <p:nvPr/>
        </p:nvSpPr>
        <p:spPr>
          <a:xfrm>
            <a:off x="838200" y="2960370"/>
            <a:ext cx="0" cy="467359"/>
          </a:xfrm>
          <a:custGeom>
            <a:avLst/>
            <a:gdLst/>
            <a:ahLst/>
            <a:cxnLst/>
            <a:rect l="l" t="t" r="r" b="b"/>
            <a:pathLst>
              <a:path h="467360">
                <a:moveTo>
                  <a:pt x="0" y="0"/>
                </a:moveTo>
                <a:lnTo>
                  <a:pt x="0" y="467359"/>
                </a:lnTo>
              </a:path>
            </a:pathLst>
          </a:custGeom>
          <a:ln w="7619">
            <a:solidFill>
              <a:srgbClr val="FFF4CD"/>
            </a:solidFill>
          </a:ln>
        </p:spPr>
        <p:txBody>
          <a:bodyPr wrap="square" lIns="0" tIns="0" rIns="0" bIns="0" rtlCol="0"/>
          <a:lstStyle/>
          <a:p>
            <a:endParaRPr/>
          </a:p>
        </p:txBody>
      </p:sp>
      <p:sp>
        <p:nvSpPr>
          <p:cNvPr id="94" name="object 94"/>
          <p:cNvSpPr/>
          <p:nvPr/>
        </p:nvSpPr>
        <p:spPr>
          <a:xfrm>
            <a:off x="830580" y="2960370"/>
            <a:ext cx="0" cy="467359"/>
          </a:xfrm>
          <a:custGeom>
            <a:avLst/>
            <a:gdLst/>
            <a:ahLst/>
            <a:cxnLst/>
            <a:rect l="l" t="t" r="r" b="b"/>
            <a:pathLst>
              <a:path h="467360">
                <a:moveTo>
                  <a:pt x="0" y="0"/>
                </a:moveTo>
                <a:lnTo>
                  <a:pt x="0" y="467359"/>
                </a:lnTo>
              </a:path>
            </a:pathLst>
          </a:custGeom>
          <a:ln w="7620">
            <a:solidFill>
              <a:srgbClr val="FFF5D2"/>
            </a:solidFill>
          </a:ln>
        </p:spPr>
        <p:txBody>
          <a:bodyPr wrap="square" lIns="0" tIns="0" rIns="0" bIns="0" rtlCol="0"/>
          <a:lstStyle/>
          <a:p>
            <a:endParaRPr/>
          </a:p>
        </p:txBody>
      </p:sp>
      <p:sp>
        <p:nvSpPr>
          <p:cNvPr id="95" name="object 95"/>
          <p:cNvSpPr/>
          <p:nvPr/>
        </p:nvSpPr>
        <p:spPr>
          <a:xfrm>
            <a:off x="822960" y="2960370"/>
            <a:ext cx="0" cy="467359"/>
          </a:xfrm>
          <a:custGeom>
            <a:avLst/>
            <a:gdLst/>
            <a:ahLst/>
            <a:cxnLst/>
            <a:rect l="l" t="t" r="r" b="b"/>
            <a:pathLst>
              <a:path h="467360">
                <a:moveTo>
                  <a:pt x="0" y="0"/>
                </a:moveTo>
                <a:lnTo>
                  <a:pt x="0" y="467359"/>
                </a:lnTo>
              </a:path>
            </a:pathLst>
          </a:custGeom>
          <a:ln w="7619">
            <a:solidFill>
              <a:srgbClr val="FFF6D6"/>
            </a:solidFill>
          </a:ln>
        </p:spPr>
        <p:txBody>
          <a:bodyPr wrap="square" lIns="0" tIns="0" rIns="0" bIns="0" rtlCol="0"/>
          <a:lstStyle/>
          <a:p>
            <a:endParaRPr/>
          </a:p>
        </p:txBody>
      </p:sp>
      <p:sp>
        <p:nvSpPr>
          <p:cNvPr id="96" name="object 96"/>
          <p:cNvSpPr/>
          <p:nvPr/>
        </p:nvSpPr>
        <p:spPr>
          <a:xfrm>
            <a:off x="815975" y="2960370"/>
            <a:ext cx="0" cy="467359"/>
          </a:xfrm>
          <a:custGeom>
            <a:avLst/>
            <a:gdLst/>
            <a:ahLst/>
            <a:cxnLst/>
            <a:rect l="l" t="t" r="r" b="b"/>
            <a:pathLst>
              <a:path h="467360">
                <a:moveTo>
                  <a:pt x="0" y="0"/>
                </a:moveTo>
                <a:lnTo>
                  <a:pt x="0" y="467359"/>
                </a:lnTo>
              </a:path>
            </a:pathLst>
          </a:custGeom>
          <a:ln w="8889">
            <a:solidFill>
              <a:srgbClr val="FFF7DB"/>
            </a:solidFill>
          </a:ln>
        </p:spPr>
        <p:txBody>
          <a:bodyPr wrap="square" lIns="0" tIns="0" rIns="0" bIns="0" rtlCol="0"/>
          <a:lstStyle/>
          <a:p>
            <a:endParaRPr/>
          </a:p>
        </p:txBody>
      </p:sp>
      <p:sp>
        <p:nvSpPr>
          <p:cNvPr id="97" name="object 97"/>
          <p:cNvSpPr/>
          <p:nvPr/>
        </p:nvSpPr>
        <p:spPr>
          <a:xfrm>
            <a:off x="808990" y="2960370"/>
            <a:ext cx="0" cy="467359"/>
          </a:xfrm>
          <a:custGeom>
            <a:avLst/>
            <a:gdLst/>
            <a:ahLst/>
            <a:cxnLst/>
            <a:rect l="l" t="t" r="r" b="b"/>
            <a:pathLst>
              <a:path h="467360">
                <a:moveTo>
                  <a:pt x="0" y="0"/>
                </a:moveTo>
                <a:lnTo>
                  <a:pt x="0" y="467359"/>
                </a:lnTo>
              </a:path>
            </a:pathLst>
          </a:custGeom>
          <a:ln w="7620">
            <a:solidFill>
              <a:srgbClr val="FFF8E0"/>
            </a:solidFill>
          </a:ln>
        </p:spPr>
        <p:txBody>
          <a:bodyPr wrap="square" lIns="0" tIns="0" rIns="0" bIns="0" rtlCol="0"/>
          <a:lstStyle/>
          <a:p>
            <a:endParaRPr/>
          </a:p>
        </p:txBody>
      </p:sp>
      <p:sp>
        <p:nvSpPr>
          <p:cNvPr id="98" name="object 98"/>
          <p:cNvSpPr/>
          <p:nvPr/>
        </p:nvSpPr>
        <p:spPr>
          <a:xfrm>
            <a:off x="801369" y="2960370"/>
            <a:ext cx="0" cy="467359"/>
          </a:xfrm>
          <a:custGeom>
            <a:avLst/>
            <a:gdLst/>
            <a:ahLst/>
            <a:cxnLst/>
            <a:rect l="l" t="t" r="r" b="b"/>
            <a:pathLst>
              <a:path h="467360">
                <a:moveTo>
                  <a:pt x="0" y="0"/>
                </a:moveTo>
                <a:lnTo>
                  <a:pt x="0" y="467359"/>
                </a:lnTo>
              </a:path>
            </a:pathLst>
          </a:custGeom>
          <a:ln w="7620">
            <a:solidFill>
              <a:srgbClr val="FFF9E5"/>
            </a:solidFill>
          </a:ln>
        </p:spPr>
        <p:txBody>
          <a:bodyPr wrap="square" lIns="0" tIns="0" rIns="0" bIns="0" rtlCol="0"/>
          <a:lstStyle/>
          <a:p>
            <a:endParaRPr/>
          </a:p>
        </p:txBody>
      </p:sp>
      <p:sp>
        <p:nvSpPr>
          <p:cNvPr id="99" name="object 99"/>
          <p:cNvSpPr/>
          <p:nvPr/>
        </p:nvSpPr>
        <p:spPr>
          <a:xfrm>
            <a:off x="794384" y="2960370"/>
            <a:ext cx="0" cy="467359"/>
          </a:xfrm>
          <a:custGeom>
            <a:avLst/>
            <a:gdLst/>
            <a:ahLst/>
            <a:cxnLst/>
            <a:rect l="l" t="t" r="r" b="b"/>
            <a:pathLst>
              <a:path h="467360">
                <a:moveTo>
                  <a:pt x="0" y="0"/>
                </a:moveTo>
                <a:lnTo>
                  <a:pt x="0" y="467359"/>
                </a:lnTo>
              </a:path>
            </a:pathLst>
          </a:custGeom>
          <a:ln w="8889">
            <a:solidFill>
              <a:srgbClr val="FFFAEA"/>
            </a:solidFill>
          </a:ln>
        </p:spPr>
        <p:txBody>
          <a:bodyPr wrap="square" lIns="0" tIns="0" rIns="0" bIns="0" rtlCol="0"/>
          <a:lstStyle/>
          <a:p>
            <a:endParaRPr/>
          </a:p>
        </p:txBody>
      </p:sp>
      <p:sp>
        <p:nvSpPr>
          <p:cNvPr id="100" name="object 100"/>
          <p:cNvSpPr/>
          <p:nvPr/>
        </p:nvSpPr>
        <p:spPr>
          <a:xfrm>
            <a:off x="787400" y="2960370"/>
            <a:ext cx="0" cy="467359"/>
          </a:xfrm>
          <a:custGeom>
            <a:avLst/>
            <a:gdLst/>
            <a:ahLst/>
            <a:cxnLst/>
            <a:rect l="l" t="t" r="r" b="b"/>
            <a:pathLst>
              <a:path h="467360">
                <a:moveTo>
                  <a:pt x="0" y="0"/>
                </a:moveTo>
                <a:lnTo>
                  <a:pt x="0" y="467359"/>
                </a:lnTo>
              </a:path>
            </a:pathLst>
          </a:custGeom>
          <a:ln w="7619">
            <a:solidFill>
              <a:srgbClr val="FFFBEF"/>
            </a:solidFill>
          </a:ln>
        </p:spPr>
        <p:txBody>
          <a:bodyPr wrap="square" lIns="0" tIns="0" rIns="0" bIns="0" rtlCol="0"/>
          <a:lstStyle/>
          <a:p>
            <a:endParaRPr/>
          </a:p>
        </p:txBody>
      </p:sp>
      <p:sp>
        <p:nvSpPr>
          <p:cNvPr id="101" name="object 101"/>
          <p:cNvSpPr/>
          <p:nvPr/>
        </p:nvSpPr>
        <p:spPr>
          <a:xfrm>
            <a:off x="779780" y="2960370"/>
            <a:ext cx="0" cy="467359"/>
          </a:xfrm>
          <a:custGeom>
            <a:avLst/>
            <a:gdLst/>
            <a:ahLst/>
            <a:cxnLst/>
            <a:rect l="l" t="t" r="r" b="b"/>
            <a:pathLst>
              <a:path h="467360">
                <a:moveTo>
                  <a:pt x="0" y="0"/>
                </a:moveTo>
                <a:lnTo>
                  <a:pt x="0" y="467359"/>
                </a:lnTo>
              </a:path>
            </a:pathLst>
          </a:custGeom>
          <a:ln w="7620">
            <a:solidFill>
              <a:srgbClr val="FFFCF4"/>
            </a:solidFill>
          </a:ln>
        </p:spPr>
        <p:txBody>
          <a:bodyPr wrap="square" lIns="0" tIns="0" rIns="0" bIns="0" rtlCol="0"/>
          <a:lstStyle/>
          <a:p>
            <a:endParaRPr/>
          </a:p>
        </p:txBody>
      </p:sp>
      <p:sp>
        <p:nvSpPr>
          <p:cNvPr id="102" name="object 102"/>
          <p:cNvSpPr/>
          <p:nvPr/>
        </p:nvSpPr>
        <p:spPr>
          <a:xfrm>
            <a:off x="540892" y="2890520"/>
            <a:ext cx="20955" cy="20955"/>
          </a:xfrm>
          <a:custGeom>
            <a:avLst/>
            <a:gdLst/>
            <a:ahLst/>
            <a:cxnLst/>
            <a:rect l="l" t="t" r="r" b="b"/>
            <a:pathLst>
              <a:path w="20954" h="20955">
                <a:moveTo>
                  <a:pt x="10133" y="0"/>
                </a:moveTo>
                <a:lnTo>
                  <a:pt x="0" y="0"/>
                </a:lnTo>
                <a:lnTo>
                  <a:pt x="20447" y="20552"/>
                </a:lnTo>
                <a:lnTo>
                  <a:pt x="20447" y="10366"/>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530758" y="2890520"/>
            <a:ext cx="31115" cy="31115"/>
          </a:xfrm>
          <a:custGeom>
            <a:avLst/>
            <a:gdLst/>
            <a:ahLst/>
            <a:cxnLst/>
            <a:rect l="l" t="t" r="r" b="b"/>
            <a:pathLst>
              <a:path w="31115" h="31114">
                <a:moveTo>
                  <a:pt x="10133" y="0"/>
                </a:moveTo>
                <a:lnTo>
                  <a:pt x="0" y="0"/>
                </a:lnTo>
                <a:lnTo>
                  <a:pt x="30581" y="30739"/>
                </a:lnTo>
                <a:lnTo>
                  <a:pt x="30581" y="20552"/>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520624" y="2890520"/>
            <a:ext cx="41275" cy="41275"/>
          </a:xfrm>
          <a:custGeom>
            <a:avLst/>
            <a:gdLst/>
            <a:ahLst/>
            <a:cxnLst/>
            <a:rect l="l" t="t" r="r" b="b"/>
            <a:pathLst>
              <a:path w="41275" h="41275">
                <a:moveTo>
                  <a:pt x="10133" y="0"/>
                </a:moveTo>
                <a:lnTo>
                  <a:pt x="0" y="0"/>
                </a:lnTo>
                <a:lnTo>
                  <a:pt x="40715" y="40925"/>
                </a:lnTo>
                <a:lnTo>
                  <a:pt x="40715" y="30739"/>
                </a:lnTo>
                <a:lnTo>
                  <a:pt x="10133" y="0"/>
                </a:lnTo>
                <a:close/>
              </a:path>
            </a:pathLst>
          </a:custGeom>
          <a:solidFill>
            <a:srgbClr val="FFF7F7"/>
          </a:solidFill>
        </p:spPr>
        <p:txBody>
          <a:bodyPr wrap="square" lIns="0" tIns="0" rIns="0" bIns="0" rtlCol="0"/>
          <a:lstStyle/>
          <a:p>
            <a:endParaRPr/>
          </a:p>
        </p:txBody>
      </p:sp>
      <p:sp>
        <p:nvSpPr>
          <p:cNvPr id="105" name="object 105"/>
          <p:cNvSpPr/>
          <p:nvPr/>
        </p:nvSpPr>
        <p:spPr>
          <a:xfrm>
            <a:off x="510491" y="2890520"/>
            <a:ext cx="51435" cy="51435"/>
          </a:xfrm>
          <a:custGeom>
            <a:avLst/>
            <a:gdLst/>
            <a:ahLst/>
            <a:cxnLst/>
            <a:rect l="l" t="t" r="r" b="b"/>
            <a:pathLst>
              <a:path w="51434" h="51435">
                <a:moveTo>
                  <a:pt x="10133" y="0"/>
                </a:moveTo>
                <a:lnTo>
                  <a:pt x="0" y="0"/>
                </a:lnTo>
                <a:lnTo>
                  <a:pt x="50848" y="51111"/>
                </a:lnTo>
                <a:lnTo>
                  <a:pt x="50848" y="40925"/>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500357" y="2890520"/>
            <a:ext cx="61594" cy="61594"/>
          </a:xfrm>
          <a:custGeom>
            <a:avLst/>
            <a:gdLst/>
            <a:ahLst/>
            <a:cxnLst/>
            <a:rect l="l" t="t" r="r" b="b"/>
            <a:pathLst>
              <a:path w="61595" h="61594">
                <a:moveTo>
                  <a:pt x="10133" y="0"/>
                </a:moveTo>
                <a:lnTo>
                  <a:pt x="0" y="0"/>
                </a:lnTo>
                <a:lnTo>
                  <a:pt x="60982" y="61298"/>
                </a:lnTo>
                <a:lnTo>
                  <a:pt x="60982" y="51111"/>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490223" y="2890520"/>
            <a:ext cx="71120" cy="71755"/>
          </a:xfrm>
          <a:custGeom>
            <a:avLst/>
            <a:gdLst/>
            <a:ahLst/>
            <a:cxnLst/>
            <a:rect l="l" t="t" r="r" b="b"/>
            <a:pathLst>
              <a:path w="71120" h="71755">
                <a:moveTo>
                  <a:pt x="10133" y="0"/>
                </a:moveTo>
                <a:lnTo>
                  <a:pt x="0" y="0"/>
                </a:lnTo>
                <a:lnTo>
                  <a:pt x="71116" y="71484"/>
                </a:lnTo>
                <a:lnTo>
                  <a:pt x="71116" y="61298"/>
                </a:lnTo>
                <a:lnTo>
                  <a:pt x="10133" y="0"/>
                </a:lnTo>
                <a:close/>
              </a:path>
            </a:pathLst>
          </a:custGeom>
          <a:solidFill>
            <a:srgbClr val="FFEFEF"/>
          </a:solidFill>
        </p:spPr>
        <p:txBody>
          <a:bodyPr wrap="square" lIns="0" tIns="0" rIns="0" bIns="0" rtlCol="0"/>
          <a:lstStyle/>
          <a:p>
            <a:endParaRPr/>
          </a:p>
        </p:txBody>
      </p:sp>
      <p:sp>
        <p:nvSpPr>
          <p:cNvPr id="108" name="object 108"/>
          <p:cNvSpPr/>
          <p:nvPr/>
        </p:nvSpPr>
        <p:spPr>
          <a:xfrm>
            <a:off x="480089" y="2890520"/>
            <a:ext cx="81280" cy="81915"/>
          </a:xfrm>
          <a:custGeom>
            <a:avLst/>
            <a:gdLst/>
            <a:ahLst/>
            <a:cxnLst/>
            <a:rect l="l" t="t" r="r" b="b"/>
            <a:pathLst>
              <a:path w="81279" h="81914">
                <a:moveTo>
                  <a:pt x="10133" y="0"/>
                </a:moveTo>
                <a:lnTo>
                  <a:pt x="0" y="0"/>
                </a:lnTo>
                <a:lnTo>
                  <a:pt x="81250" y="81670"/>
                </a:lnTo>
                <a:lnTo>
                  <a:pt x="81250" y="71484"/>
                </a:lnTo>
                <a:lnTo>
                  <a:pt x="10133" y="0"/>
                </a:lnTo>
                <a:close/>
              </a:path>
            </a:pathLst>
          </a:custGeom>
          <a:solidFill>
            <a:srgbClr val="FFECEC"/>
          </a:solidFill>
        </p:spPr>
        <p:txBody>
          <a:bodyPr wrap="square" lIns="0" tIns="0" rIns="0" bIns="0" rtlCol="0"/>
          <a:lstStyle/>
          <a:p>
            <a:endParaRPr/>
          </a:p>
        </p:txBody>
      </p:sp>
      <p:sp>
        <p:nvSpPr>
          <p:cNvPr id="109" name="object 109"/>
          <p:cNvSpPr/>
          <p:nvPr/>
        </p:nvSpPr>
        <p:spPr>
          <a:xfrm>
            <a:off x="469294" y="2890520"/>
            <a:ext cx="92075" cy="92710"/>
          </a:xfrm>
          <a:custGeom>
            <a:avLst/>
            <a:gdLst/>
            <a:ahLst/>
            <a:cxnLst/>
            <a:rect l="l" t="t" r="r" b="b"/>
            <a:pathLst>
              <a:path w="92075" h="92710">
                <a:moveTo>
                  <a:pt x="10794" y="0"/>
                </a:moveTo>
                <a:lnTo>
                  <a:pt x="0" y="0"/>
                </a:lnTo>
                <a:lnTo>
                  <a:pt x="92045" y="92283"/>
                </a:lnTo>
                <a:lnTo>
                  <a:pt x="92045" y="81670"/>
                </a:lnTo>
                <a:lnTo>
                  <a:pt x="10794" y="0"/>
                </a:lnTo>
                <a:close/>
              </a:path>
            </a:pathLst>
          </a:custGeom>
          <a:solidFill>
            <a:srgbClr val="FFE9E9"/>
          </a:solidFill>
        </p:spPr>
        <p:txBody>
          <a:bodyPr wrap="square" lIns="0" tIns="0" rIns="0" bIns="0" rtlCol="0"/>
          <a:lstStyle/>
          <a:p>
            <a:endParaRPr/>
          </a:p>
        </p:txBody>
      </p:sp>
      <p:sp>
        <p:nvSpPr>
          <p:cNvPr id="110" name="object 110"/>
          <p:cNvSpPr/>
          <p:nvPr/>
        </p:nvSpPr>
        <p:spPr>
          <a:xfrm>
            <a:off x="459147" y="2890520"/>
            <a:ext cx="102235" cy="102870"/>
          </a:xfrm>
          <a:custGeom>
            <a:avLst/>
            <a:gdLst/>
            <a:ahLst/>
            <a:cxnLst/>
            <a:rect l="l" t="t" r="r" b="b"/>
            <a:pathLst>
              <a:path w="102234" h="102869">
                <a:moveTo>
                  <a:pt x="10146" y="0"/>
                </a:moveTo>
                <a:lnTo>
                  <a:pt x="0" y="0"/>
                </a:lnTo>
                <a:lnTo>
                  <a:pt x="102192" y="102456"/>
                </a:lnTo>
                <a:lnTo>
                  <a:pt x="102192" y="92283"/>
                </a:lnTo>
                <a:lnTo>
                  <a:pt x="10146" y="0"/>
                </a:lnTo>
                <a:close/>
              </a:path>
            </a:pathLst>
          </a:custGeom>
          <a:solidFill>
            <a:srgbClr val="FFE7E7"/>
          </a:solidFill>
        </p:spPr>
        <p:txBody>
          <a:bodyPr wrap="square" lIns="0" tIns="0" rIns="0" bIns="0" rtlCol="0"/>
          <a:lstStyle/>
          <a:p>
            <a:endParaRPr/>
          </a:p>
        </p:txBody>
      </p:sp>
      <p:sp>
        <p:nvSpPr>
          <p:cNvPr id="111" name="object 111"/>
          <p:cNvSpPr/>
          <p:nvPr/>
        </p:nvSpPr>
        <p:spPr>
          <a:xfrm>
            <a:off x="449687" y="2890520"/>
            <a:ext cx="111760" cy="112395"/>
          </a:xfrm>
          <a:custGeom>
            <a:avLst/>
            <a:gdLst/>
            <a:ahLst/>
            <a:cxnLst/>
            <a:rect l="l" t="t" r="r" b="b"/>
            <a:pathLst>
              <a:path w="111759" h="112394">
                <a:moveTo>
                  <a:pt x="9459" y="0"/>
                </a:moveTo>
                <a:lnTo>
                  <a:pt x="0" y="0"/>
                </a:lnTo>
                <a:lnTo>
                  <a:pt x="111652" y="112229"/>
                </a:lnTo>
                <a:lnTo>
                  <a:pt x="111652" y="102456"/>
                </a:lnTo>
                <a:lnTo>
                  <a:pt x="9459" y="0"/>
                </a:lnTo>
                <a:close/>
              </a:path>
            </a:pathLst>
          </a:custGeom>
          <a:solidFill>
            <a:srgbClr val="FFE4E4"/>
          </a:solidFill>
        </p:spPr>
        <p:txBody>
          <a:bodyPr wrap="square" lIns="0" tIns="0" rIns="0" bIns="0" rtlCol="0"/>
          <a:lstStyle/>
          <a:p>
            <a:endParaRPr/>
          </a:p>
        </p:txBody>
      </p:sp>
      <p:sp>
        <p:nvSpPr>
          <p:cNvPr id="112" name="object 112"/>
          <p:cNvSpPr/>
          <p:nvPr/>
        </p:nvSpPr>
        <p:spPr>
          <a:xfrm>
            <a:off x="438853" y="2890520"/>
            <a:ext cx="122555" cy="123189"/>
          </a:xfrm>
          <a:custGeom>
            <a:avLst/>
            <a:gdLst/>
            <a:ahLst/>
            <a:cxnLst/>
            <a:rect l="l" t="t" r="r" b="b"/>
            <a:pathLst>
              <a:path w="122554" h="123189">
                <a:moveTo>
                  <a:pt x="10834" y="0"/>
                </a:moveTo>
                <a:lnTo>
                  <a:pt x="0" y="0"/>
                </a:lnTo>
                <a:lnTo>
                  <a:pt x="122486" y="122802"/>
                </a:lnTo>
                <a:lnTo>
                  <a:pt x="122486" y="112229"/>
                </a:lnTo>
                <a:lnTo>
                  <a:pt x="10834" y="0"/>
                </a:lnTo>
                <a:close/>
              </a:path>
            </a:pathLst>
          </a:custGeom>
          <a:solidFill>
            <a:srgbClr val="FFE2E2"/>
          </a:solidFill>
        </p:spPr>
        <p:txBody>
          <a:bodyPr wrap="square" lIns="0" tIns="0" rIns="0" bIns="0" rtlCol="0"/>
          <a:lstStyle/>
          <a:p>
            <a:endParaRPr/>
          </a:p>
        </p:txBody>
      </p:sp>
      <p:sp>
        <p:nvSpPr>
          <p:cNvPr id="113" name="object 113"/>
          <p:cNvSpPr/>
          <p:nvPr/>
        </p:nvSpPr>
        <p:spPr>
          <a:xfrm>
            <a:off x="428706" y="2890520"/>
            <a:ext cx="132715" cy="133350"/>
          </a:xfrm>
          <a:custGeom>
            <a:avLst/>
            <a:gdLst/>
            <a:ahLst/>
            <a:cxnLst/>
            <a:rect l="l" t="t" r="r" b="b"/>
            <a:pathLst>
              <a:path w="132715" h="133350">
                <a:moveTo>
                  <a:pt x="10146" y="0"/>
                </a:moveTo>
                <a:lnTo>
                  <a:pt x="0" y="0"/>
                </a:lnTo>
                <a:lnTo>
                  <a:pt x="132633" y="132975"/>
                </a:lnTo>
                <a:lnTo>
                  <a:pt x="132633" y="122802"/>
                </a:lnTo>
                <a:lnTo>
                  <a:pt x="10146" y="0"/>
                </a:lnTo>
                <a:close/>
              </a:path>
            </a:pathLst>
          </a:custGeom>
          <a:solidFill>
            <a:srgbClr val="FFDFDF"/>
          </a:solidFill>
        </p:spPr>
        <p:txBody>
          <a:bodyPr wrap="square" lIns="0" tIns="0" rIns="0" bIns="0" rtlCol="0"/>
          <a:lstStyle/>
          <a:p>
            <a:endParaRPr/>
          </a:p>
        </p:txBody>
      </p:sp>
      <p:sp>
        <p:nvSpPr>
          <p:cNvPr id="114" name="object 114"/>
          <p:cNvSpPr/>
          <p:nvPr/>
        </p:nvSpPr>
        <p:spPr>
          <a:xfrm>
            <a:off x="417830" y="2890520"/>
            <a:ext cx="143510" cy="143510"/>
          </a:xfrm>
          <a:custGeom>
            <a:avLst/>
            <a:gdLst/>
            <a:ahLst/>
            <a:cxnLst/>
            <a:rect l="l" t="t" r="r" b="b"/>
            <a:pathLst>
              <a:path w="143509" h="143510">
                <a:moveTo>
                  <a:pt x="10876" y="0"/>
                </a:moveTo>
                <a:lnTo>
                  <a:pt x="0" y="0"/>
                </a:lnTo>
                <a:lnTo>
                  <a:pt x="143510" y="143510"/>
                </a:lnTo>
                <a:lnTo>
                  <a:pt x="143510" y="132975"/>
                </a:lnTo>
                <a:lnTo>
                  <a:pt x="10876" y="0"/>
                </a:lnTo>
                <a:close/>
              </a:path>
            </a:pathLst>
          </a:custGeom>
          <a:solidFill>
            <a:srgbClr val="FFDCDC"/>
          </a:solidFill>
        </p:spPr>
        <p:txBody>
          <a:bodyPr wrap="square" lIns="0" tIns="0" rIns="0" bIns="0" rtlCol="0"/>
          <a:lstStyle/>
          <a:p>
            <a:endParaRPr/>
          </a:p>
        </p:txBody>
      </p:sp>
      <p:sp>
        <p:nvSpPr>
          <p:cNvPr id="115" name="object 115"/>
          <p:cNvSpPr/>
          <p:nvPr/>
        </p:nvSpPr>
        <p:spPr>
          <a:xfrm>
            <a:off x="407669" y="2890520"/>
            <a:ext cx="153670" cy="153670"/>
          </a:xfrm>
          <a:custGeom>
            <a:avLst/>
            <a:gdLst/>
            <a:ahLst/>
            <a:cxnLst/>
            <a:rect l="l" t="t" r="r" b="b"/>
            <a:pathLst>
              <a:path w="153670" h="153669">
                <a:moveTo>
                  <a:pt x="10159" y="0"/>
                </a:moveTo>
                <a:lnTo>
                  <a:pt x="0" y="0"/>
                </a:lnTo>
                <a:lnTo>
                  <a:pt x="153670" y="153670"/>
                </a:lnTo>
                <a:lnTo>
                  <a:pt x="153670" y="143510"/>
                </a:lnTo>
                <a:lnTo>
                  <a:pt x="10159" y="0"/>
                </a:lnTo>
                <a:close/>
              </a:path>
            </a:pathLst>
          </a:custGeom>
          <a:solidFill>
            <a:srgbClr val="FFDADA"/>
          </a:solidFill>
        </p:spPr>
        <p:txBody>
          <a:bodyPr wrap="square" lIns="0" tIns="0" rIns="0" bIns="0" rtlCol="0"/>
          <a:lstStyle/>
          <a:p>
            <a:endParaRPr/>
          </a:p>
        </p:txBody>
      </p:sp>
      <p:sp>
        <p:nvSpPr>
          <p:cNvPr id="116" name="object 116"/>
          <p:cNvSpPr/>
          <p:nvPr/>
        </p:nvSpPr>
        <p:spPr>
          <a:xfrm>
            <a:off x="396996" y="2890520"/>
            <a:ext cx="164465" cy="165100"/>
          </a:xfrm>
          <a:custGeom>
            <a:avLst/>
            <a:gdLst/>
            <a:ahLst/>
            <a:cxnLst/>
            <a:rect l="l" t="t" r="r" b="b"/>
            <a:pathLst>
              <a:path w="164465" h="165100">
                <a:moveTo>
                  <a:pt x="10673" y="0"/>
                </a:moveTo>
                <a:lnTo>
                  <a:pt x="0" y="0"/>
                </a:lnTo>
                <a:lnTo>
                  <a:pt x="164343" y="164768"/>
                </a:lnTo>
                <a:lnTo>
                  <a:pt x="164343" y="153670"/>
                </a:lnTo>
                <a:lnTo>
                  <a:pt x="10673" y="0"/>
                </a:lnTo>
                <a:close/>
              </a:path>
            </a:pathLst>
          </a:custGeom>
          <a:solidFill>
            <a:srgbClr val="FFD7D7"/>
          </a:solidFill>
        </p:spPr>
        <p:txBody>
          <a:bodyPr wrap="square" lIns="0" tIns="0" rIns="0" bIns="0" rtlCol="0"/>
          <a:lstStyle/>
          <a:p>
            <a:endParaRPr/>
          </a:p>
        </p:txBody>
      </p:sp>
      <p:sp>
        <p:nvSpPr>
          <p:cNvPr id="117" name="object 117"/>
          <p:cNvSpPr/>
          <p:nvPr/>
        </p:nvSpPr>
        <p:spPr>
          <a:xfrm>
            <a:off x="386849" y="2890520"/>
            <a:ext cx="174625" cy="175260"/>
          </a:xfrm>
          <a:custGeom>
            <a:avLst/>
            <a:gdLst/>
            <a:ahLst/>
            <a:cxnLst/>
            <a:rect l="l" t="t" r="r" b="b"/>
            <a:pathLst>
              <a:path w="174625" h="175260">
                <a:moveTo>
                  <a:pt x="10146" y="0"/>
                </a:moveTo>
                <a:lnTo>
                  <a:pt x="0" y="0"/>
                </a:lnTo>
                <a:lnTo>
                  <a:pt x="174490" y="174941"/>
                </a:lnTo>
                <a:lnTo>
                  <a:pt x="174490" y="164768"/>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376702" y="2890520"/>
            <a:ext cx="184785" cy="185420"/>
          </a:xfrm>
          <a:custGeom>
            <a:avLst/>
            <a:gdLst/>
            <a:ahLst/>
            <a:cxnLst/>
            <a:rect l="l" t="t" r="r" b="b"/>
            <a:pathLst>
              <a:path w="184784" h="185419">
                <a:moveTo>
                  <a:pt x="10146" y="0"/>
                </a:moveTo>
                <a:lnTo>
                  <a:pt x="0" y="0"/>
                </a:lnTo>
                <a:lnTo>
                  <a:pt x="184637" y="185114"/>
                </a:lnTo>
                <a:lnTo>
                  <a:pt x="184637" y="174941"/>
                </a:lnTo>
                <a:lnTo>
                  <a:pt x="10146" y="0"/>
                </a:lnTo>
                <a:close/>
              </a:path>
            </a:pathLst>
          </a:custGeom>
          <a:solidFill>
            <a:srgbClr val="FFD2D2"/>
          </a:solidFill>
        </p:spPr>
        <p:txBody>
          <a:bodyPr wrap="square" lIns="0" tIns="0" rIns="0" bIns="0" rtlCol="0"/>
          <a:lstStyle/>
          <a:p>
            <a:endParaRPr/>
          </a:p>
        </p:txBody>
      </p:sp>
      <p:sp>
        <p:nvSpPr>
          <p:cNvPr id="119" name="object 119"/>
          <p:cNvSpPr/>
          <p:nvPr/>
        </p:nvSpPr>
        <p:spPr>
          <a:xfrm>
            <a:off x="366555" y="2890520"/>
            <a:ext cx="194945" cy="195580"/>
          </a:xfrm>
          <a:custGeom>
            <a:avLst/>
            <a:gdLst/>
            <a:ahLst/>
            <a:cxnLst/>
            <a:rect l="l" t="t" r="r" b="b"/>
            <a:pathLst>
              <a:path w="194945" h="195580">
                <a:moveTo>
                  <a:pt x="10146" y="0"/>
                </a:moveTo>
                <a:lnTo>
                  <a:pt x="0" y="0"/>
                </a:lnTo>
                <a:lnTo>
                  <a:pt x="194784" y="195287"/>
                </a:lnTo>
                <a:lnTo>
                  <a:pt x="194784" y="185114"/>
                </a:lnTo>
                <a:lnTo>
                  <a:pt x="10146" y="0"/>
                </a:lnTo>
                <a:close/>
              </a:path>
            </a:pathLst>
          </a:custGeom>
          <a:solidFill>
            <a:srgbClr val="FFCFCF"/>
          </a:solidFill>
        </p:spPr>
        <p:txBody>
          <a:bodyPr wrap="square" lIns="0" tIns="0" rIns="0" bIns="0" rtlCol="0"/>
          <a:lstStyle/>
          <a:p>
            <a:endParaRPr/>
          </a:p>
        </p:txBody>
      </p:sp>
      <p:sp>
        <p:nvSpPr>
          <p:cNvPr id="120" name="object 120"/>
          <p:cNvSpPr/>
          <p:nvPr/>
        </p:nvSpPr>
        <p:spPr>
          <a:xfrm>
            <a:off x="356408" y="2890520"/>
            <a:ext cx="205104" cy="205740"/>
          </a:xfrm>
          <a:custGeom>
            <a:avLst/>
            <a:gdLst/>
            <a:ahLst/>
            <a:cxnLst/>
            <a:rect l="l" t="t" r="r" b="b"/>
            <a:pathLst>
              <a:path w="205104" h="205739">
                <a:moveTo>
                  <a:pt x="10146" y="0"/>
                </a:moveTo>
                <a:lnTo>
                  <a:pt x="0" y="0"/>
                </a:lnTo>
                <a:lnTo>
                  <a:pt x="204931" y="205461"/>
                </a:lnTo>
                <a:lnTo>
                  <a:pt x="204931" y="195287"/>
                </a:lnTo>
                <a:lnTo>
                  <a:pt x="10146" y="0"/>
                </a:lnTo>
                <a:close/>
              </a:path>
            </a:pathLst>
          </a:custGeom>
          <a:solidFill>
            <a:srgbClr val="FFCDCD"/>
          </a:solidFill>
        </p:spPr>
        <p:txBody>
          <a:bodyPr wrap="square" lIns="0" tIns="0" rIns="0" bIns="0" rtlCol="0"/>
          <a:lstStyle/>
          <a:p>
            <a:endParaRPr/>
          </a:p>
        </p:txBody>
      </p:sp>
      <p:sp>
        <p:nvSpPr>
          <p:cNvPr id="121" name="object 121"/>
          <p:cNvSpPr/>
          <p:nvPr/>
        </p:nvSpPr>
        <p:spPr>
          <a:xfrm>
            <a:off x="346261" y="2890520"/>
            <a:ext cx="215265" cy="215900"/>
          </a:xfrm>
          <a:custGeom>
            <a:avLst/>
            <a:gdLst/>
            <a:ahLst/>
            <a:cxnLst/>
            <a:rect l="l" t="t" r="r" b="b"/>
            <a:pathLst>
              <a:path w="215265" h="215900">
                <a:moveTo>
                  <a:pt x="10146" y="0"/>
                </a:moveTo>
                <a:lnTo>
                  <a:pt x="0" y="0"/>
                </a:lnTo>
                <a:lnTo>
                  <a:pt x="215078" y="215634"/>
                </a:lnTo>
                <a:lnTo>
                  <a:pt x="215078" y="205461"/>
                </a:lnTo>
                <a:lnTo>
                  <a:pt x="10146" y="0"/>
                </a:lnTo>
                <a:close/>
              </a:path>
            </a:pathLst>
          </a:custGeom>
          <a:solidFill>
            <a:srgbClr val="FFCACA"/>
          </a:solidFill>
        </p:spPr>
        <p:txBody>
          <a:bodyPr wrap="square" lIns="0" tIns="0" rIns="0" bIns="0" rtlCol="0"/>
          <a:lstStyle/>
          <a:p>
            <a:endParaRPr/>
          </a:p>
        </p:txBody>
      </p:sp>
      <p:sp>
        <p:nvSpPr>
          <p:cNvPr id="122" name="object 122"/>
          <p:cNvSpPr/>
          <p:nvPr/>
        </p:nvSpPr>
        <p:spPr>
          <a:xfrm>
            <a:off x="335681" y="2890520"/>
            <a:ext cx="226060" cy="227329"/>
          </a:xfrm>
          <a:custGeom>
            <a:avLst/>
            <a:gdLst/>
            <a:ahLst/>
            <a:cxnLst/>
            <a:rect l="l" t="t" r="r" b="b"/>
            <a:pathLst>
              <a:path w="226059" h="227330">
                <a:moveTo>
                  <a:pt x="10580" y="0"/>
                </a:moveTo>
                <a:lnTo>
                  <a:pt x="0" y="0"/>
                </a:lnTo>
                <a:lnTo>
                  <a:pt x="225658" y="226824"/>
                </a:lnTo>
                <a:lnTo>
                  <a:pt x="225658" y="215634"/>
                </a:lnTo>
                <a:lnTo>
                  <a:pt x="10580" y="0"/>
                </a:lnTo>
                <a:close/>
              </a:path>
            </a:pathLst>
          </a:custGeom>
          <a:solidFill>
            <a:srgbClr val="FFC7C7"/>
          </a:solidFill>
        </p:spPr>
        <p:txBody>
          <a:bodyPr wrap="square" lIns="0" tIns="0" rIns="0" bIns="0" rtlCol="0"/>
          <a:lstStyle/>
          <a:p>
            <a:endParaRPr/>
          </a:p>
        </p:txBody>
      </p:sp>
      <p:sp>
        <p:nvSpPr>
          <p:cNvPr id="123" name="object 123"/>
          <p:cNvSpPr/>
          <p:nvPr/>
        </p:nvSpPr>
        <p:spPr>
          <a:xfrm>
            <a:off x="325547" y="2890520"/>
            <a:ext cx="236220" cy="237490"/>
          </a:xfrm>
          <a:custGeom>
            <a:avLst/>
            <a:gdLst/>
            <a:ahLst/>
            <a:cxnLst/>
            <a:rect l="l" t="t" r="r" b="b"/>
            <a:pathLst>
              <a:path w="236220" h="237489">
                <a:moveTo>
                  <a:pt x="10133" y="0"/>
                </a:moveTo>
                <a:lnTo>
                  <a:pt x="0" y="0"/>
                </a:lnTo>
                <a:lnTo>
                  <a:pt x="235792" y="237010"/>
                </a:lnTo>
                <a:lnTo>
                  <a:pt x="235792" y="226824"/>
                </a:lnTo>
                <a:lnTo>
                  <a:pt x="10133" y="0"/>
                </a:lnTo>
                <a:close/>
              </a:path>
            </a:pathLst>
          </a:custGeom>
          <a:solidFill>
            <a:srgbClr val="FFC5C5"/>
          </a:solidFill>
        </p:spPr>
        <p:txBody>
          <a:bodyPr wrap="square" lIns="0" tIns="0" rIns="0" bIns="0" rtlCol="0"/>
          <a:lstStyle/>
          <a:p>
            <a:endParaRPr/>
          </a:p>
        </p:txBody>
      </p:sp>
      <p:sp>
        <p:nvSpPr>
          <p:cNvPr id="124" name="object 124"/>
          <p:cNvSpPr/>
          <p:nvPr/>
        </p:nvSpPr>
        <p:spPr>
          <a:xfrm>
            <a:off x="315413" y="2890520"/>
            <a:ext cx="246379" cy="247650"/>
          </a:xfrm>
          <a:custGeom>
            <a:avLst/>
            <a:gdLst/>
            <a:ahLst/>
            <a:cxnLst/>
            <a:rect l="l" t="t" r="r" b="b"/>
            <a:pathLst>
              <a:path w="246379" h="247650">
                <a:moveTo>
                  <a:pt x="10133" y="0"/>
                </a:moveTo>
                <a:lnTo>
                  <a:pt x="0" y="0"/>
                </a:lnTo>
                <a:lnTo>
                  <a:pt x="245926" y="247197"/>
                </a:lnTo>
                <a:lnTo>
                  <a:pt x="245926" y="237010"/>
                </a:lnTo>
                <a:lnTo>
                  <a:pt x="10133" y="0"/>
                </a:lnTo>
                <a:close/>
              </a:path>
            </a:pathLst>
          </a:custGeom>
          <a:solidFill>
            <a:srgbClr val="FFC2C2"/>
          </a:solidFill>
        </p:spPr>
        <p:txBody>
          <a:bodyPr wrap="square" lIns="0" tIns="0" rIns="0" bIns="0" rtlCol="0"/>
          <a:lstStyle/>
          <a:p>
            <a:endParaRPr/>
          </a:p>
        </p:txBody>
      </p:sp>
      <p:sp>
        <p:nvSpPr>
          <p:cNvPr id="125" name="object 125"/>
          <p:cNvSpPr/>
          <p:nvPr/>
        </p:nvSpPr>
        <p:spPr>
          <a:xfrm>
            <a:off x="305279" y="2890520"/>
            <a:ext cx="256540" cy="257810"/>
          </a:xfrm>
          <a:custGeom>
            <a:avLst/>
            <a:gdLst/>
            <a:ahLst/>
            <a:cxnLst/>
            <a:rect l="l" t="t" r="r" b="b"/>
            <a:pathLst>
              <a:path w="256540" h="257810">
                <a:moveTo>
                  <a:pt x="10133" y="0"/>
                </a:moveTo>
                <a:lnTo>
                  <a:pt x="0" y="0"/>
                </a:lnTo>
                <a:lnTo>
                  <a:pt x="256060" y="257383"/>
                </a:lnTo>
                <a:lnTo>
                  <a:pt x="256060" y="247197"/>
                </a:lnTo>
                <a:lnTo>
                  <a:pt x="10133" y="0"/>
                </a:lnTo>
                <a:close/>
              </a:path>
            </a:pathLst>
          </a:custGeom>
          <a:solidFill>
            <a:srgbClr val="FFBFBF"/>
          </a:solidFill>
        </p:spPr>
        <p:txBody>
          <a:bodyPr wrap="square" lIns="0" tIns="0" rIns="0" bIns="0" rtlCol="0"/>
          <a:lstStyle/>
          <a:p>
            <a:endParaRPr/>
          </a:p>
        </p:txBody>
      </p:sp>
      <p:sp>
        <p:nvSpPr>
          <p:cNvPr id="126" name="object 126"/>
          <p:cNvSpPr/>
          <p:nvPr/>
        </p:nvSpPr>
        <p:spPr>
          <a:xfrm>
            <a:off x="295527" y="2890520"/>
            <a:ext cx="266065" cy="266700"/>
          </a:xfrm>
          <a:custGeom>
            <a:avLst/>
            <a:gdLst/>
            <a:ahLst/>
            <a:cxnLst/>
            <a:rect l="l" t="t" r="r" b="b"/>
            <a:pathLst>
              <a:path w="266065" h="266700">
                <a:moveTo>
                  <a:pt x="9752" y="0"/>
                </a:moveTo>
                <a:lnTo>
                  <a:pt x="0" y="0"/>
                </a:lnTo>
                <a:lnTo>
                  <a:pt x="265812" y="266499"/>
                </a:lnTo>
                <a:lnTo>
                  <a:pt x="265812" y="257383"/>
                </a:lnTo>
                <a:lnTo>
                  <a:pt x="9752" y="0"/>
                </a:lnTo>
                <a:close/>
              </a:path>
            </a:pathLst>
          </a:custGeom>
          <a:solidFill>
            <a:srgbClr val="FFBDBD"/>
          </a:solidFill>
        </p:spPr>
        <p:txBody>
          <a:bodyPr wrap="square" lIns="0" tIns="0" rIns="0" bIns="0" rtlCol="0"/>
          <a:lstStyle/>
          <a:p>
            <a:endParaRPr/>
          </a:p>
        </p:txBody>
      </p:sp>
      <p:sp>
        <p:nvSpPr>
          <p:cNvPr id="127" name="object 127"/>
          <p:cNvSpPr/>
          <p:nvPr/>
        </p:nvSpPr>
        <p:spPr>
          <a:xfrm>
            <a:off x="285012" y="2890520"/>
            <a:ext cx="276860" cy="278130"/>
          </a:xfrm>
          <a:custGeom>
            <a:avLst/>
            <a:gdLst/>
            <a:ahLst/>
            <a:cxnLst/>
            <a:rect l="l" t="t" r="r" b="b"/>
            <a:pathLst>
              <a:path w="276859" h="278130">
                <a:moveTo>
                  <a:pt x="10514" y="0"/>
                </a:moveTo>
                <a:lnTo>
                  <a:pt x="0" y="0"/>
                </a:lnTo>
                <a:lnTo>
                  <a:pt x="276327" y="277755"/>
                </a:lnTo>
                <a:lnTo>
                  <a:pt x="276327" y="266499"/>
                </a:lnTo>
                <a:lnTo>
                  <a:pt x="10514" y="0"/>
                </a:lnTo>
                <a:close/>
              </a:path>
            </a:pathLst>
          </a:custGeom>
          <a:solidFill>
            <a:srgbClr val="FFBABA"/>
          </a:solidFill>
        </p:spPr>
        <p:txBody>
          <a:bodyPr wrap="square" lIns="0" tIns="0" rIns="0" bIns="0" rtlCol="0"/>
          <a:lstStyle/>
          <a:p>
            <a:endParaRPr/>
          </a:p>
        </p:txBody>
      </p:sp>
      <p:sp>
        <p:nvSpPr>
          <p:cNvPr id="128" name="object 128"/>
          <p:cNvSpPr/>
          <p:nvPr/>
        </p:nvSpPr>
        <p:spPr>
          <a:xfrm>
            <a:off x="274878" y="2890520"/>
            <a:ext cx="287020" cy="288290"/>
          </a:xfrm>
          <a:custGeom>
            <a:avLst/>
            <a:gdLst/>
            <a:ahLst/>
            <a:cxnLst/>
            <a:rect l="l" t="t" r="r" b="b"/>
            <a:pathLst>
              <a:path w="287020" h="288289">
                <a:moveTo>
                  <a:pt x="10133" y="0"/>
                </a:moveTo>
                <a:lnTo>
                  <a:pt x="0" y="0"/>
                </a:lnTo>
                <a:lnTo>
                  <a:pt x="286461" y="287942"/>
                </a:lnTo>
                <a:lnTo>
                  <a:pt x="286461" y="277755"/>
                </a:lnTo>
                <a:lnTo>
                  <a:pt x="10133" y="0"/>
                </a:lnTo>
                <a:close/>
              </a:path>
            </a:pathLst>
          </a:custGeom>
          <a:solidFill>
            <a:srgbClr val="FFB8B8"/>
          </a:solidFill>
        </p:spPr>
        <p:txBody>
          <a:bodyPr wrap="square" lIns="0" tIns="0" rIns="0" bIns="0" rtlCol="0"/>
          <a:lstStyle/>
          <a:p>
            <a:endParaRPr/>
          </a:p>
        </p:txBody>
      </p:sp>
      <p:sp>
        <p:nvSpPr>
          <p:cNvPr id="129" name="object 129"/>
          <p:cNvSpPr/>
          <p:nvPr/>
        </p:nvSpPr>
        <p:spPr>
          <a:xfrm>
            <a:off x="264744" y="2890520"/>
            <a:ext cx="297180" cy="298450"/>
          </a:xfrm>
          <a:custGeom>
            <a:avLst/>
            <a:gdLst/>
            <a:ahLst/>
            <a:cxnLst/>
            <a:rect l="l" t="t" r="r" b="b"/>
            <a:pathLst>
              <a:path w="297180" h="298450">
                <a:moveTo>
                  <a:pt x="10133" y="0"/>
                </a:moveTo>
                <a:lnTo>
                  <a:pt x="0" y="0"/>
                </a:lnTo>
                <a:lnTo>
                  <a:pt x="296595" y="298128"/>
                </a:lnTo>
                <a:lnTo>
                  <a:pt x="296595" y="287942"/>
                </a:lnTo>
                <a:lnTo>
                  <a:pt x="10133" y="0"/>
                </a:lnTo>
                <a:close/>
              </a:path>
            </a:pathLst>
          </a:custGeom>
          <a:solidFill>
            <a:srgbClr val="FFB5B5"/>
          </a:solidFill>
        </p:spPr>
        <p:txBody>
          <a:bodyPr wrap="square" lIns="0" tIns="0" rIns="0" bIns="0" rtlCol="0"/>
          <a:lstStyle/>
          <a:p>
            <a:endParaRPr/>
          </a:p>
        </p:txBody>
      </p:sp>
      <p:sp>
        <p:nvSpPr>
          <p:cNvPr id="130" name="object 130"/>
          <p:cNvSpPr/>
          <p:nvPr/>
        </p:nvSpPr>
        <p:spPr>
          <a:xfrm>
            <a:off x="254610" y="2890520"/>
            <a:ext cx="307340" cy="308610"/>
          </a:xfrm>
          <a:custGeom>
            <a:avLst/>
            <a:gdLst/>
            <a:ahLst/>
            <a:cxnLst/>
            <a:rect l="l" t="t" r="r" b="b"/>
            <a:pathLst>
              <a:path w="307340" h="308610">
                <a:moveTo>
                  <a:pt x="10133" y="0"/>
                </a:moveTo>
                <a:lnTo>
                  <a:pt x="0" y="0"/>
                </a:lnTo>
                <a:lnTo>
                  <a:pt x="306729" y="308314"/>
                </a:lnTo>
                <a:lnTo>
                  <a:pt x="306729" y="298128"/>
                </a:lnTo>
                <a:lnTo>
                  <a:pt x="10133" y="0"/>
                </a:lnTo>
                <a:close/>
              </a:path>
            </a:pathLst>
          </a:custGeom>
          <a:solidFill>
            <a:srgbClr val="FFB2B2"/>
          </a:solidFill>
        </p:spPr>
        <p:txBody>
          <a:bodyPr wrap="square" lIns="0" tIns="0" rIns="0" bIns="0" rtlCol="0"/>
          <a:lstStyle/>
          <a:p>
            <a:endParaRPr/>
          </a:p>
        </p:txBody>
      </p:sp>
      <p:sp>
        <p:nvSpPr>
          <p:cNvPr id="131" name="object 131"/>
          <p:cNvSpPr/>
          <p:nvPr/>
        </p:nvSpPr>
        <p:spPr>
          <a:xfrm>
            <a:off x="244476" y="2890520"/>
            <a:ext cx="316865" cy="318770"/>
          </a:xfrm>
          <a:custGeom>
            <a:avLst/>
            <a:gdLst/>
            <a:ahLst/>
            <a:cxnLst/>
            <a:rect l="l" t="t" r="r" b="b"/>
            <a:pathLst>
              <a:path w="316865" h="318769">
                <a:moveTo>
                  <a:pt x="10133" y="0"/>
                </a:moveTo>
                <a:lnTo>
                  <a:pt x="0" y="0"/>
                </a:lnTo>
                <a:lnTo>
                  <a:pt x="316863" y="318500"/>
                </a:lnTo>
                <a:lnTo>
                  <a:pt x="316863" y="308314"/>
                </a:lnTo>
                <a:lnTo>
                  <a:pt x="10133" y="0"/>
                </a:lnTo>
                <a:close/>
              </a:path>
            </a:pathLst>
          </a:custGeom>
          <a:solidFill>
            <a:srgbClr val="FFB0B0"/>
          </a:solidFill>
        </p:spPr>
        <p:txBody>
          <a:bodyPr wrap="square" lIns="0" tIns="0" rIns="0" bIns="0" rtlCol="0"/>
          <a:lstStyle/>
          <a:p>
            <a:endParaRPr/>
          </a:p>
        </p:txBody>
      </p:sp>
      <p:sp>
        <p:nvSpPr>
          <p:cNvPr id="132" name="object 132"/>
          <p:cNvSpPr/>
          <p:nvPr/>
        </p:nvSpPr>
        <p:spPr>
          <a:xfrm>
            <a:off x="233077" y="2890520"/>
            <a:ext cx="328295" cy="330200"/>
          </a:xfrm>
          <a:custGeom>
            <a:avLst/>
            <a:gdLst/>
            <a:ahLst/>
            <a:cxnLst/>
            <a:rect l="l" t="t" r="r" b="b"/>
            <a:pathLst>
              <a:path w="328295" h="330200">
                <a:moveTo>
                  <a:pt x="11398" y="0"/>
                </a:moveTo>
                <a:lnTo>
                  <a:pt x="0" y="0"/>
                </a:lnTo>
                <a:lnTo>
                  <a:pt x="328262" y="329963"/>
                </a:lnTo>
                <a:lnTo>
                  <a:pt x="328262" y="318500"/>
                </a:lnTo>
                <a:lnTo>
                  <a:pt x="11398" y="0"/>
                </a:lnTo>
                <a:close/>
              </a:path>
            </a:pathLst>
          </a:custGeom>
          <a:solidFill>
            <a:srgbClr val="FFADAD"/>
          </a:solidFill>
        </p:spPr>
        <p:txBody>
          <a:bodyPr wrap="square" lIns="0" tIns="0" rIns="0" bIns="0" rtlCol="0"/>
          <a:lstStyle/>
          <a:p>
            <a:endParaRPr/>
          </a:p>
        </p:txBody>
      </p:sp>
      <p:sp>
        <p:nvSpPr>
          <p:cNvPr id="133" name="object 133"/>
          <p:cNvSpPr/>
          <p:nvPr/>
        </p:nvSpPr>
        <p:spPr>
          <a:xfrm>
            <a:off x="223229" y="2890520"/>
            <a:ext cx="338455" cy="339090"/>
          </a:xfrm>
          <a:custGeom>
            <a:avLst/>
            <a:gdLst/>
            <a:ahLst/>
            <a:cxnLst/>
            <a:rect l="l" t="t" r="r" b="b"/>
            <a:pathLst>
              <a:path w="338455" h="339089">
                <a:moveTo>
                  <a:pt x="9848" y="0"/>
                </a:moveTo>
                <a:lnTo>
                  <a:pt x="0" y="0"/>
                </a:lnTo>
                <a:lnTo>
                  <a:pt x="338110" y="338981"/>
                </a:lnTo>
                <a:lnTo>
                  <a:pt x="338110" y="329963"/>
                </a:lnTo>
                <a:lnTo>
                  <a:pt x="9848" y="0"/>
                </a:lnTo>
                <a:close/>
              </a:path>
            </a:pathLst>
          </a:custGeom>
          <a:solidFill>
            <a:srgbClr val="FFAAAA"/>
          </a:solidFill>
        </p:spPr>
        <p:txBody>
          <a:bodyPr wrap="square" lIns="0" tIns="0" rIns="0" bIns="0" rtlCol="0"/>
          <a:lstStyle/>
          <a:p>
            <a:endParaRPr/>
          </a:p>
        </p:txBody>
      </p:sp>
      <p:sp>
        <p:nvSpPr>
          <p:cNvPr id="134" name="object 134"/>
          <p:cNvSpPr/>
          <p:nvPr/>
        </p:nvSpPr>
        <p:spPr>
          <a:xfrm>
            <a:off x="213082" y="2890520"/>
            <a:ext cx="348615" cy="349250"/>
          </a:xfrm>
          <a:custGeom>
            <a:avLst/>
            <a:gdLst/>
            <a:ahLst/>
            <a:cxnLst/>
            <a:rect l="l" t="t" r="r" b="b"/>
            <a:pathLst>
              <a:path w="348615" h="349250">
                <a:moveTo>
                  <a:pt x="10146" y="0"/>
                </a:moveTo>
                <a:lnTo>
                  <a:pt x="0" y="0"/>
                </a:lnTo>
                <a:lnTo>
                  <a:pt x="348257" y="349155"/>
                </a:lnTo>
                <a:lnTo>
                  <a:pt x="348257" y="338981"/>
                </a:lnTo>
                <a:lnTo>
                  <a:pt x="10146" y="0"/>
                </a:lnTo>
                <a:close/>
              </a:path>
            </a:pathLst>
          </a:custGeom>
          <a:solidFill>
            <a:srgbClr val="FFA8A8"/>
          </a:solidFill>
        </p:spPr>
        <p:txBody>
          <a:bodyPr wrap="square" lIns="0" tIns="0" rIns="0" bIns="0" rtlCol="0"/>
          <a:lstStyle/>
          <a:p>
            <a:endParaRPr/>
          </a:p>
        </p:txBody>
      </p:sp>
      <p:sp>
        <p:nvSpPr>
          <p:cNvPr id="135" name="object 135"/>
          <p:cNvSpPr/>
          <p:nvPr/>
        </p:nvSpPr>
        <p:spPr>
          <a:xfrm>
            <a:off x="202935" y="2890520"/>
            <a:ext cx="358775" cy="359410"/>
          </a:xfrm>
          <a:custGeom>
            <a:avLst/>
            <a:gdLst/>
            <a:ahLst/>
            <a:cxnLst/>
            <a:rect l="l" t="t" r="r" b="b"/>
            <a:pathLst>
              <a:path w="358775" h="359410">
                <a:moveTo>
                  <a:pt x="10146" y="0"/>
                </a:moveTo>
                <a:lnTo>
                  <a:pt x="0" y="0"/>
                </a:lnTo>
                <a:lnTo>
                  <a:pt x="358404" y="359328"/>
                </a:lnTo>
                <a:lnTo>
                  <a:pt x="358404" y="349155"/>
                </a:lnTo>
                <a:lnTo>
                  <a:pt x="10146" y="0"/>
                </a:lnTo>
                <a:close/>
              </a:path>
            </a:pathLst>
          </a:custGeom>
          <a:solidFill>
            <a:srgbClr val="FFA5A5"/>
          </a:solidFill>
        </p:spPr>
        <p:txBody>
          <a:bodyPr wrap="square" lIns="0" tIns="0" rIns="0" bIns="0" rtlCol="0"/>
          <a:lstStyle/>
          <a:p>
            <a:endParaRPr/>
          </a:p>
        </p:txBody>
      </p:sp>
      <p:sp>
        <p:nvSpPr>
          <p:cNvPr id="136" name="object 136"/>
          <p:cNvSpPr/>
          <p:nvPr/>
        </p:nvSpPr>
        <p:spPr>
          <a:xfrm>
            <a:off x="192788" y="2890520"/>
            <a:ext cx="368935" cy="369570"/>
          </a:xfrm>
          <a:custGeom>
            <a:avLst/>
            <a:gdLst/>
            <a:ahLst/>
            <a:cxnLst/>
            <a:rect l="l" t="t" r="r" b="b"/>
            <a:pathLst>
              <a:path w="368934" h="369570">
                <a:moveTo>
                  <a:pt x="10146" y="0"/>
                </a:moveTo>
                <a:lnTo>
                  <a:pt x="0" y="0"/>
                </a:lnTo>
                <a:lnTo>
                  <a:pt x="368551" y="369501"/>
                </a:lnTo>
                <a:lnTo>
                  <a:pt x="368551" y="359328"/>
                </a:lnTo>
                <a:lnTo>
                  <a:pt x="10146" y="0"/>
                </a:lnTo>
                <a:close/>
              </a:path>
            </a:pathLst>
          </a:custGeom>
          <a:solidFill>
            <a:srgbClr val="FFA2A2"/>
          </a:solidFill>
        </p:spPr>
        <p:txBody>
          <a:bodyPr wrap="square" lIns="0" tIns="0" rIns="0" bIns="0" rtlCol="0"/>
          <a:lstStyle/>
          <a:p>
            <a:endParaRPr/>
          </a:p>
        </p:txBody>
      </p:sp>
      <p:sp>
        <p:nvSpPr>
          <p:cNvPr id="137" name="object 137"/>
          <p:cNvSpPr/>
          <p:nvPr/>
        </p:nvSpPr>
        <p:spPr>
          <a:xfrm>
            <a:off x="182641" y="2890520"/>
            <a:ext cx="379095" cy="379730"/>
          </a:xfrm>
          <a:custGeom>
            <a:avLst/>
            <a:gdLst/>
            <a:ahLst/>
            <a:cxnLst/>
            <a:rect l="l" t="t" r="r" b="b"/>
            <a:pathLst>
              <a:path w="379095" h="379729">
                <a:moveTo>
                  <a:pt x="10146" y="0"/>
                </a:moveTo>
                <a:lnTo>
                  <a:pt x="0" y="0"/>
                </a:lnTo>
                <a:lnTo>
                  <a:pt x="378698" y="379674"/>
                </a:lnTo>
                <a:lnTo>
                  <a:pt x="378698" y="369501"/>
                </a:lnTo>
                <a:lnTo>
                  <a:pt x="10146" y="0"/>
                </a:lnTo>
                <a:close/>
              </a:path>
            </a:pathLst>
          </a:custGeom>
          <a:solidFill>
            <a:srgbClr val="FFA0A0"/>
          </a:solidFill>
        </p:spPr>
        <p:txBody>
          <a:bodyPr wrap="square" lIns="0" tIns="0" rIns="0" bIns="0" rtlCol="0"/>
          <a:lstStyle/>
          <a:p>
            <a:endParaRPr/>
          </a:p>
        </p:txBody>
      </p:sp>
      <p:sp>
        <p:nvSpPr>
          <p:cNvPr id="138" name="object 138"/>
          <p:cNvSpPr/>
          <p:nvPr/>
        </p:nvSpPr>
        <p:spPr>
          <a:xfrm>
            <a:off x="171227" y="2890520"/>
            <a:ext cx="390525" cy="391160"/>
          </a:xfrm>
          <a:custGeom>
            <a:avLst/>
            <a:gdLst/>
            <a:ahLst/>
            <a:cxnLst/>
            <a:rect l="l" t="t" r="r" b="b"/>
            <a:pathLst>
              <a:path w="390525" h="391160">
                <a:moveTo>
                  <a:pt x="11414" y="0"/>
                </a:moveTo>
                <a:lnTo>
                  <a:pt x="0" y="0"/>
                </a:lnTo>
                <a:lnTo>
                  <a:pt x="390112" y="391120"/>
                </a:lnTo>
                <a:lnTo>
                  <a:pt x="390112" y="379674"/>
                </a:lnTo>
                <a:lnTo>
                  <a:pt x="11414" y="0"/>
                </a:lnTo>
                <a:close/>
              </a:path>
            </a:pathLst>
          </a:custGeom>
          <a:solidFill>
            <a:srgbClr val="FF9D9D"/>
          </a:solidFill>
        </p:spPr>
        <p:txBody>
          <a:bodyPr wrap="square" lIns="0" tIns="0" rIns="0" bIns="0" rtlCol="0"/>
          <a:lstStyle/>
          <a:p>
            <a:endParaRPr/>
          </a:p>
        </p:txBody>
      </p:sp>
      <p:sp>
        <p:nvSpPr>
          <p:cNvPr id="139" name="object 139"/>
          <p:cNvSpPr/>
          <p:nvPr/>
        </p:nvSpPr>
        <p:spPr>
          <a:xfrm>
            <a:off x="161080" y="2890520"/>
            <a:ext cx="400685" cy="401320"/>
          </a:xfrm>
          <a:custGeom>
            <a:avLst/>
            <a:gdLst/>
            <a:ahLst/>
            <a:cxnLst/>
            <a:rect l="l" t="t" r="r" b="b"/>
            <a:pathLst>
              <a:path w="400684" h="401320">
                <a:moveTo>
                  <a:pt x="10146" y="0"/>
                </a:moveTo>
                <a:lnTo>
                  <a:pt x="0" y="0"/>
                </a:lnTo>
                <a:lnTo>
                  <a:pt x="400259" y="401293"/>
                </a:lnTo>
                <a:lnTo>
                  <a:pt x="400259" y="391120"/>
                </a:lnTo>
                <a:lnTo>
                  <a:pt x="10146" y="0"/>
                </a:lnTo>
                <a:close/>
              </a:path>
            </a:pathLst>
          </a:custGeom>
          <a:solidFill>
            <a:srgbClr val="FF9B9B"/>
          </a:solidFill>
        </p:spPr>
        <p:txBody>
          <a:bodyPr wrap="square" lIns="0" tIns="0" rIns="0" bIns="0" rtlCol="0"/>
          <a:lstStyle/>
          <a:p>
            <a:endParaRPr/>
          </a:p>
        </p:txBody>
      </p:sp>
      <p:sp>
        <p:nvSpPr>
          <p:cNvPr id="140" name="object 140"/>
          <p:cNvSpPr/>
          <p:nvPr/>
        </p:nvSpPr>
        <p:spPr>
          <a:xfrm>
            <a:off x="150933" y="2890520"/>
            <a:ext cx="410845" cy="411480"/>
          </a:xfrm>
          <a:custGeom>
            <a:avLst/>
            <a:gdLst/>
            <a:ahLst/>
            <a:cxnLst/>
            <a:rect l="l" t="t" r="r" b="b"/>
            <a:pathLst>
              <a:path w="410845" h="411479">
                <a:moveTo>
                  <a:pt x="10146" y="0"/>
                </a:moveTo>
                <a:lnTo>
                  <a:pt x="0" y="0"/>
                </a:lnTo>
                <a:lnTo>
                  <a:pt x="410406" y="411466"/>
                </a:lnTo>
                <a:lnTo>
                  <a:pt x="410406" y="401293"/>
                </a:lnTo>
                <a:lnTo>
                  <a:pt x="10146" y="0"/>
                </a:lnTo>
                <a:close/>
              </a:path>
            </a:pathLst>
          </a:custGeom>
          <a:solidFill>
            <a:srgbClr val="FF9999"/>
          </a:solidFill>
        </p:spPr>
        <p:txBody>
          <a:bodyPr wrap="square" lIns="0" tIns="0" rIns="0" bIns="0" rtlCol="0"/>
          <a:lstStyle/>
          <a:p>
            <a:endParaRPr/>
          </a:p>
        </p:txBody>
      </p:sp>
      <p:sp>
        <p:nvSpPr>
          <p:cNvPr id="141" name="object 141"/>
          <p:cNvSpPr/>
          <p:nvPr/>
        </p:nvSpPr>
        <p:spPr>
          <a:xfrm>
            <a:off x="140786" y="2890520"/>
            <a:ext cx="421005" cy="421640"/>
          </a:xfrm>
          <a:custGeom>
            <a:avLst/>
            <a:gdLst/>
            <a:ahLst/>
            <a:cxnLst/>
            <a:rect l="l" t="t" r="r" b="b"/>
            <a:pathLst>
              <a:path w="421005" h="421639">
                <a:moveTo>
                  <a:pt x="10146" y="0"/>
                </a:moveTo>
                <a:lnTo>
                  <a:pt x="0" y="0"/>
                </a:lnTo>
                <a:lnTo>
                  <a:pt x="420553" y="421640"/>
                </a:lnTo>
                <a:lnTo>
                  <a:pt x="420553" y="411466"/>
                </a:lnTo>
                <a:lnTo>
                  <a:pt x="10146" y="0"/>
                </a:lnTo>
                <a:close/>
              </a:path>
            </a:pathLst>
          </a:custGeom>
          <a:solidFill>
            <a:srgbClr val="FF9595"/>
          </a:solidFill>
        </p:spPr>
        <p:txBody>
          <a:bodyPr wrap="square" lIns="0" tIns="0" rIns="0" bIns="0" rtlCol="0"/>
          <a:lstStyle/>
          <a:p>
            <a:endParaRPr/>
          </a:p>
        </p:txBody>
      </p:sp>
      <p:sp>
        <p:nvSpPr>
          <p:cNvPr id="142" name="object 142"/>
          <p:cNvSpPr/>
          <p:nvPr/>
        </p:nvSpPr>
        <p:spPr>
          <a:xfrm>
            <a:off x="130639" y="2890520"/>
            <a:ext cx="431165" cy="422909"/>
          </a:xfrm>
          <a:custGeom>
            <a:avLst/>
            <a:gdLst/>
            <a:ahLst/>
            <a:cxnLst/>
            <a:rect l="l" t="t" r="r" b="b"/>
            <a:pathLst>
              <a:path w="431165" h="422910">
                <a:moveTo>
                  <a:pt x="10146" y="0"/>
                </a:moveTo>
                <a:lnTo>
                  <a:pt x="0" y="0"/>
                </a:lnTo>
                <a:lnTo>
                  <a:pt x="421820" y="422910"/>
                </a:lnTo>
                <a:lnTo>
                  <a:pt x="429430" y="422910"/>
                </a:lnTo>
                <a:lnTo>
                  <a:pt x="430700" y="421640"/>
                </a:lnTo>
                <a:lnTo>
                  <a:pt x="10146" y="0"/>
                </a:lnTo>
                <a:close/>
              </a:path>
            </a:pathLst>
          </a:custGeom>
          <a:solidFill>
            <a:srgbClr val="FF9393"/>
          </a:solidFill>
        </p:spPr>
        <p:txBody>
          <a:bodyPr wrap="square" lIns="0" tIns="0" rIns="0" bIns="0" rtlCol="0"/>
          <a:lstStyle/>
          <a:p>
            <a:endParaRPr/>
          </a:p>
        </p:txBody>
      </p:sp>
      <p:sp>
        <p:nvSpPr>
          <p:cNvPr id="143" name="object 143"/>
          <p:cNvSpPr/>
          <p:nvPr/>
        </p:nvSpPr>
        <p:spPr>
          <a:xfrm>
            <a:off x="12049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9090"/>
          </a:solidFill>
        </p:spPr>
        <p:txBody>
          <a:bodyPr wrap="square" lIns="0" tIns="0" rIns="0" bIns="0" rtlCol="0"/>
          <a:lstStyle/>
          <a:p>
            <a:endParaRPr/>
          </a:p>
        </p:txBody>
      </p:sp>
      <p:sp>
        <p:nvSpPr>
          <p:cNvPr id="144" name="object 144"/>
          <p:cNvSpPr/>
          <p:nvPr/>
        </p:nvSpPr>
        <p:spPr>
          <a:xfrm>
            <a:off x="110345"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D8D"/>
          </a:solidFill>
        </p:spPr>
        <p:txBody>
          <a:bodyPr wrap="square" lIns="0" tIns="0" rIns="0" bIns="0" rtlCol="0"/>
          <a:lstStyle/>
          <a:p>
            <a:endParaRPr/>
          </a:p>
        </p:txBody>
      </p:sp>
      <p:sp>
        <p:nvSpPr>
          <p:cNvPr id="145" name="object 145"/>
          <p:cNvSpPr/>
          <p:nvPr/>
        </p:nvSpPr>
        <p:spPr>
          <a:xfrm>
            <a:off x="100199"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B8B"/>
          </a:solidFill>
        </p:spPr>
        <p:txBody>
          <a:bodyPr wrap="square" lIns="0" tIns="0" rIns="0" bIns="0" rtlCol="0"/>
          <a:lstStyle/>
          <a:p>
            <a:endParaRPr/>
          </a:p>
        </p:txBody>
      </p:sp>
      <p:sp>
        <p:nvSpPr>
          <p:cNvPr id="146" name="object 146"/>
          <p:cNvSpPr/>
          <p:nvPr/>
        </p:nvSpPr>
        <p:spPr>
          <a:xfrm>
            <a:off x="9005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888"/>
          </a:solidFill>
        </p:spPr>
        <p:txBody>
          <a:bodyPr wrap="square" lIns="0" tIns="0" rIns="0" bIns="0" rtlCol="0"/>
          <a:lstStyle/>
          <a:p>
            <a:endParaRPr/>
          </a:p>
        </p:txBody>
      </p:sp>
      <p:sp>
        <p:nvSpPr>
          <p:cNvPr id="147" name="object 147"/>
          <p:cNvSpPr/>
          <p:nvPr/>
        </p:nvSpPr>
        <p:spPr>
          <a:xfrm>
            <a:off x="79801" y="2890520"/>
            <a:ext cx="432434" cy="422909"/>
          </a:xfrm>
          <a:custGeom>
            <a:avLst/>
            <a:gdLst/>
            <a:ahLst/>
            <a:cxnLst/>
            <a:rect l="l" t="t" r="r" b="b"/>
            <a:pathLst>
              <a:path w="432434" h="422910">
                <a:moveTo>
                  <a:pt x="10251" y="0"/>
                </a:moveTo>
                <a:lnTo>
                  <a:pt x="0" y="0"/>
                </a:lnTo>
                <a:lnTo>
                  <a:pt x="420735" y="422910"/>
                </a:lnTo>
                <a:lnTo>
                  <a:pt x="432071" y="422910"/>
                </a:lnTo>
                <a:lnTo>
                  <a:pt x="10251" y="0"/>
                </a:lnTo>
                <a:close/>
              </a:path>
            </a:pathLst>
          </a:custGeom>
          <a:solidFill>
            <a:srgbClr val="FF8686"/>
          </a:solidFill>
        </p:spPr>
        <p:txBody>
          <a:bodyPr wrap="square" lIns="0" tIns="0" rIns="0" bIns="0" rtlCol="0"/>
          <a:lstStyle/>
          <a:p>
            <a:endParaRPr/>
          </a:p>
        </p:txBody>
      </p:sp>
      <p:sp>
        <p:nvSpPr>
          <p:cNvPr id="148" name="object 148"/>
          <p:cNvSpPr/>
          <p:nvPr/>
        </p:nvSpPr>
        <p:spPr>
          <a:xfrm>
            <a:off x="69667" y="2890520"/>
            <a:ext cx="431165" cy="422909"/>
          </a:xfrm>
          <a:custGeom>
            <a:avLst/>
            <a:gdLst/>
            <a:ahLst/>
            <a:cxnLst/>
            <a:rect l="l" t="t" r="r" b="b"/>
            <a:pathLst>
              <a:path w="431165" h="422910">
                <a:moveTo>
                  <a:pt x="10133" y="0"/>
                </a:moveTo>
                <a:lnTo>
                  <a:pt x="0" y="0"/>
                </a:lnTo>
                <a:lnTo>
                  <a:pt x="420735" y="422910"/>
                </a:lnTo>
                <a:lnTo>
                  <a:pt x="430869" y="422910"/>
                </a:lnTo>
                <a:lnTo>
                  <a:pt x="10133" y="0"/>
                </a:lnTo>
                <a:close/>
              </a:path>
            </a:pathLst>
          </a:custGeom>
          <a:solidFill>
            <a:srgbClr val="FF8383"/>
          </a:solidFill>
        </p:spPr>
        <p:txBody>
          <a:bodyPr wrap="square" lIns="0" tIns="0" rIns="0" bIns="0" rtlCol="0"/>
          <a:lstStyle/>
          <a:p>
            <a:endParaRPr/>
          </a:p>
        </p:txBody>
      </p:sp>
      <p:sp>
        <p:nvSpPr>
          <p:cNvPr id="149" name="object 149"/>
          <p:cNvSpPr/>
          <p:nvPr/>
        </p:nvSpPr>
        <p:spPr>
          <a:xfrm>
            <a:off x="59611" y="2890520"/>
            <a:ext cx="431165" cy="422909"/>
          </a:xfrm>
          <a:custGeom>
            <a:avLst/>
            <a:gdLst/>
            <a:ahLst/>
            <a:cxnLst/>
            <a:rect l="l" t="t" r="r" b="b"/>
            <a:pathLst>
              <a:path w="431165" h="422910">
                <a:moveTo>
                  <a:pt x="10055" y="0"/>
                </a:moveTo>
                <a:lnTo>
                  <a:pt x="0" y="0"/>
                </a:lnTo>
                <a:lnTo>
                  <a:pt x="421820" y="422910"/>
                </a:lnTo>
                <a:lnTo>
                  <a:pt x="430791" y="422910"/>
                </a:lnTo>
                <a:lnTo>
                  <a:pt x="10055" y="0"/>
                </a:lnTo>
                <a:close/>
              </a:path>
            </a:pathLst>
          </a:custGeom>
          <a:solidFill>
            <a:srgbClr val="FF8080"/>
          </a:solidFill>
        </p:spPr>
        <p:txBody>
          <a:bodyPr wrap="square" lIns="0" tIns="0" rIns="0" bIns="0" rtlCol="0"/>
          <a:lstStyle/>
          <a:p>
            <a:endParaRPr/>
          </a:p>
        </p:txBody>
      </p:sp>
      <p:sp>
        <p:nvSpPr>
          <p:cNvPr id="150" name="object 150"/>
          <p:cNvSpPr/>
          <p:nvPr/>
        </p:nvSpPr>
        <p:spPr>
          <a:xfrm>
            <a:off x="48194" y="2890520"/>
            <a:ext cx="433705" cy="422909"/>
          </a:xfrm>
          <a:custGeom>
            <a:avLst/>
            <a:gdLst/>
            <a:ahLst/>
            <a:cxnLst/>
            <a:rect l="l" t="t" r="r" b="b"/>
            <a:pathLst>
              <a:path w="433705" h="422910">
                <a:moveTo>
                  <a:pt x="11416" y="0"/>
                </a:moveTo>
                <a:lnTo>
                  <a:pt x="0" y="0"/>
                </a:lnTo>
                <a:lnTo>
                  <a:pt x="421822" y="422910"/>
                </a:lnTo>
                <a:lnTo>
                  <a:pt x="433236" y="422910"/>
                </a:lnTo>
                <a:lnTo>
                  <a:pt x="11416" y="0"/>
                </a:lnTo>
                <a:close/>
              </a:path>
            </a:pathLst>
          </a:custGeom>
          <a:solidFill>
            <a:srgbClr val="FF7E7E"/>
          </a:solidFill>
        </p:spPr>
        <p:txBody>
          <a:bodyPr wrap="square" lIns="0" tIns="0" rIns="0" bIns="0" rtlCol="0"/>
          <a:lstStyle/>
          <a:p>
            <a:endParaRPr/>
          </a:p>
        </p:txBody>
      </p:sp>
      <p:sp>
        <p:nvSpPr>
          <p:cNvPr id="151" name="object 151"/>
          <p:cNvSpPr/>
          <p:nvPr/>
        </p:nvSpPr>
        <p:spPr>
          <a:xfrm>
            <a:off x="38047"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B7B"/>
          </a:solidFill>
        </p:spPr>
        <p:txBody>
          <a:bodyPr wrap="square" lIns="0" tIns="0" rIns="0" bIns="0" rtlCol="0"/>
          <a:lstStyle/>
          <a:p>
            <a:endParaRPr/>
          </a:p>
        </p:txBody>
      </p:sp>
      <p:sp>
        <p:nvSpPr>
          <p:cNvPr id="152" name="object 152"/>
          <p:cNvSpPr/>
          <p:nvPr/>
        </p:nvSpPr>
        <p:spPr>
          <a:xfrm>
            <a:off x="27900"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878"/>
          </a:solidFill>
        </p:spPr>
        <p:txBody>
          <a:bodyPr wrap="square" lIns="0" tIns="0" rIns="0" bIns="0" rtlCol="0"/>
          <a:lstStyle/>
          <a:p>
            <a:endParaRPr/>
          </a:p>
        </p:txBody>
      </p:sp>
      <p:sp>
        <p:nvSpPr>
          <p:cNvPr id="153" name="object 153"/>
          <p:cNvSpPr/>
          <p:nvPr/>
        </p:nvSpPr>
        <p:spPr>
          <a:xfrm>
            <a:off x="18997" y="2890520"/>
            <a:ext cx="431165" cy="422909"/>
          </a:xfrm>
          <a:custGeom>
            <a:avLst/>
            <a:gdLst/>
            <a:ahLst/>
            <a:cxnLst/>
            <a:rect l="l" t="t" r="r" b="b"/>
            <a:pathLst>
              <a:path w="431165" h="422910">
                <a:moveTo>
                  <a:pt x="8903" y="0"/>
                </a:moveTo>
                <a:lnTo>
                  <a:pt x="0" y="0"/>
                </a:lnTo>
                <a:lnTo>
                  <a:pt x="420735" y="422910"/>
                </a:lnTo>
                <a:lnTo>
                  <a:pt x="430725" y="422910"/>
                </a:lnTo>
                <a:lnTo>
                  <a:pt x="8903" y="0"/>
                </a:lnTo>
                <a:close/>
              </a:path>
            </a:pathLst>
          </a:custGeom>
          <a:solidFill>
            <a:srgbClr val="FF7676"/>
          </a:solidFill>
        </p:spPr>
        <p:txBody>
          <a:bodyPr wrap="square" lIns="0" tIns="0" rIns="0" bIns="0" rtlCol="0"/>
          <a:lstStyle/>
          <a:p>
            <a:endParaRPr/>
          </a:p>
        </p:txBody>
      </p:sp>
      <p:sp>
        <p:nvSpPr>
          <p:cNvPr id="154" name="object 154"/>
          <p:cNvSpPr/>
          <p:nvPr/>
        </p:nvSpPr>
        <p:spPr>
          <a:xfrm>
            <a:off x="7593" y="2890520"/>
            <a:ext cx="432434" cy="422909"/>
          </a:xfrm>
          <a:custGeom>
            <a:avLst/>
            <a:gdLst/>
            <a:ahLst/>
            <a:cxnLst/>
            <a:rect l="l" t="t" r="r" b="b"/>
            <a:pathLst>
              <a:path w="432434" h="422910">
                <a:moveTo>
                  <a:pt x="11403" y="0"/>
                </a:moveTo>
                <a:lnTo>
                  <a:pt x="0" y="0"/>
                </a:lnTo>
                <a:lnTo>
                  <a:pt x="420735" y="422910"/>
                </a:lnTo>
                <a:lnTo>
                  <a:pt x="432139" y="422910"/>
                </a:lnTo>
                <a:lnTo>
                  <a:pt x="11403" y="0"/>
                </a:lnTo>
                <a:close/>
              </a:path>
            </a:pathLst>
          </a:custGeom>
          <a:solidFill>
            <a:srgbClr val="FF7373"/>
          </a:solidFill>
        </p:spPr>
        <p:txBody>
          <a:bodyPr wrap="square" lIns="0" tIns="0" rIns="0" bIns="0" rtlCol="0"/>
          <a:lstStyle/>
          <a:p>
            <a:endParaRPr/>
          </a:p>
        </p:txBody>
      </p:sp>
      <p:sp>
        <p:nvSpPr>
          <p:cNvPr id="155" name="object 155"/>
          <p:cNvSpPr/>
          <p:nvPr/>
        </p:nvSpPr>
        <p:spPr>
          <a:xfrm>
            <a:off x="0" y="2890520"/>
            <a:ext cx="428625" cy="422909"/>
          </a:xfrm>
          <a:custGeom>
            <a:avLst/>
            <a:gdLst/>
            <a:ahLst/>
            <a:cxnLst/>
            <a:rect l="l" t="t" r="r" b="b"/>
            <a:pathLst>
              <a:path w="428625" h="422910">
                <a:moveTo>
                  <a:pt x="7593" y="0"/>
                </a:moveTo>
                <a:lnTo>
                  <a:pt x="0" y="0"/>
                </a:lnTo>
                <a:lnTo>
                  <a:pt x="0" y="2546"/>
                </a:lnTo>
                <a:lnTo>
                  <a:pt x="419282" y="422910"/>
                </a:lnTo>
                <a:lnTo>
                  <a:pt x="428329" y="422910"/>
                </a:lnTo>
                <a:lnTo>
                  <a:pt x="7593" y="0"/>
                </a:lnTo>
                <a:close/>
              </a:path>
            </a:pathLst>
          </a:custGeom>
          <a:solidFill>
            <a:srgbClr val="FF7171"/>
          </a:solidFill>
        </p:spPr>
        <p:txBody>
          <a:bodyPr wrap="square" lIns="0" tIns="0" rIns="0" bIns="0" rtlCol="0"/>
          <a:lstStyle/>
          <a:p>
            <a:endParaRPr/>
          </a:p>
        </p:txBody>
      </p:sp>
      <p:sp>
        <p:nvSpPr>
          <p:cNvPr id="156" name="object 156"/>
          <p:cNvSpPr/>
          <p:nvPr/>
        </p:nvSpPr>
        <p:spPr>
          <a:xfrm>
            <a:off x="0" y="2893066"/>
            <a:ext cx="419734" cy="420370"/>
          </a:xfrm>
          <a:custGeom>
            <a:avLst/>
            <a:gdLst/>
            <a:ahLst/>
            <a:cxnLst/>
            <a:rect l="l" t="t" r="r" b="b"/>
            <a:pathLst>
              <a:path w="419734" h="420370">
                <a:moveTo>
                  <a:pt x="0" y="0"/>
                </a:moveTo>
                <a:lnTo>
                  <a:pt x="0" y="10173"/>
                </a:lnTo>
                <a:lnTo>
                  <a:pt x="409135" y="420363"/>
                </a:lnTo>
                <a:lnTo>
                  <a:pt x="419282" y="420363"/>
                </a:lnTo>
                <a:lnTo>
                  <a:pt x="0" y="0"/>
                </a:lnTo>
                <a:close/>
              </a:path>
            </a:pathLst>
          </a:custGeom>
          <a:solidFill>
            <a:srgbClr val="FF6E6E"/>
          </a:solidFill>
        </p:spPr>
        <p:txBody>
          <a:bodyPr wrap="square" lIns="0" tIns="0" rIns="0" bIns="0" rtlCol="0"/>
          <a:lstStyle/>
          <a:p>
            <a:endParaRPr/>
          </a:p>
        </p:txBody>
      </p:sp>
      <p:sp>
        <p:nvSpPr>
          <p:cNvPr id="157" name="object 157"/>
          <p:cNvSpPr/>
          <p:nvPr/>
        </p:nvSpPr>
        <p:spPr>
          <a:xfrm>
            <a:off x="0" y="2903239"/>
            <a:ext cx="409575" cy="410209"/>
          </a:xfrm>
          <a:custGeom>
            <a:avLst/>
            <a:gdLst/>
            <a:ahLst/>
            <a:cxnLst/>
            <a:rect l="l" t="t" r="r" b="b"/>
            <a:pathLst>
              <a:path w="409575" h="410210">
                <a:moveTo>
                  <a:pt x="0" y="0"/>
                </a:moveTo>
                <a:lnTo>
                  <a:pt x="0" y="10205"/>
                </a:lnTo>
                <a:lnTo>
                  <a:pt x="397927" y="410190"/>
                </a:lnTo>
                <a:lnTo>
                  <a:pt x="409135" y="410190"/>
                </a:lnTo>
                <a:lnTo>
                  <a:pt x="0" y="0"/>
                </a:lnTo>
                <a:close/>
              </a:path>
            </a:pathLst>
          </a:custGeom>
          <a:solidFill>
            <a:srgbClr val="FF6B6B"/>
          </a:solidFill>
        </p:spPr>
        <p:txBody>
          <a:bodyPr wrap="square" lIns="0" tIns="0" rIns="0" bIns="0" rtlCol="0"/>
          <a:lstStyle/>
          <a:p>
            <a:endParaRPr/>
          </a:p>
        </p:txBody>
      </p:sp>
      <p:sp>
        <p:nvSpPr>
          <p:cNvPr id="158" name="object 158"/>
          <p:cNvSpPr/>
          <p:nvPr/>
        </p:nvSpPr>
        <p:spPr>
          <a:xfrm>
            <a:off x="0" y="2913445"/>
            <a:ext cx="398145" cy="400050"/>
          </a:xfrm>
          <a:custGeom>
            <a:avLst/>
            <a:gdLst/>
            <a:ahLst/>
            <a:cxnLst/>
            <a:rect l="l" t="t" r="r" b="b"/>
            <a:pathLst>
              <a:path w="398145" h="400050">
                <a:moveTo>
                  <a:pt x="0" y="0"/>
                </a:moveTo>
                <a:lnTo>
                  <a:pt x="0" y="10186"/>
                </a:lnTo>
                <a:lnTo>
                  <a:pt x="387794" y="399984"/>
                </a:lnTo>
                <a:lnTo>
                  <a:pt x="397927" y="399984"/>
                </a:lnTo>
                <a:lnTo>
                  <a:pt x="0" y="0"/>
                </a:lnTo>
                <a:close/>
              </a:path>
            </a:pathLst>
          </a:custGeom>
          <a:solidFill>
            <a:srgbClr val="FF6969"/>
          </a:solidFill>
        </p:spPr>
        <p:txBody>
          <a:bodyPr wrap="square" lIns="0" tIns="0" rIns="0" bIns="0" rtlCol="0"/>
          <a:lstStyle/>
          <a:p>
            <a:endParaRPr/>
          </a:p>
        </p:txBody>
      </p:sp>
      <p:sp>
        <p:nvSpPr>
          <p:cNvPr id="159" name="object 159"/>
          <p:cNvSpPr/>
          <p:nvPr/>
        </p:nvSpPr>
        <p:spPr>
          <a:xfrm>
            <a:off x="0" y="2923631"/>
            <a:ext cx="387985" cy="389890"/>
          </a:xfrm>
          <a:custGeom>
            <a:avLst/>
            <a:gdLst/>
            <a:ahLst/>
            <a:cxnLst/>
            <a:rect l="l" t="t" r="r" b="b"/>
            <a:pathLst>
              <a:path w="387985" h="389889">
                <a:moveTo>
                  <a:pt x="0" y="0"/>
                </a:moveTo>
                <a:lnTo>
                  <a:pt x="0" y="10186"/>
                </a:lnTo>
                <a:lnTo>
                  <a:pt x="377660" y="389798"/>
                </a:lnTo>
                <a:lnTo>
                  <a:pt x="387794" y="389798"/>
                </a:lnTo>
                <a:lnTo>
                  <a:pt x="0" y="0"/>
                </a:lnTo>
                <a:close/>
              </a:path>
            </a:pathLst>
          </a:custGeom>
          <a:solidFill>
            <a:srgbClr val="FF6666"/>
          </a:solidFill>
        </p:spPr>
        <p:txBody>
          <a:bodyPr wrap="square" lIns="0" tIns="0" rIns="0" bIns="0" rtlCol="0"/>
          <a:lstStyle/>
          <a:p>
            <a:endParaRPr/>
          </a:p>
        </p:txBody>
      </p:sp>
      <p:sp>
        <p:nvSpPr>
          <p:cNvPr id="160" name="object 160"/>
          <p:cNvSpPr/>
          <p:nvPr/>
        </p:nvSpPr>
        <p:spPr>
          <a:xfrm>
            <a:off x="0" y="2933818"/>
            <a:ext cx="377825" cy="379730"/>
          </a:xfrm>
          <a:custGeom>
            <a:avLst/>
            <a:gdLst/>
            <a:ahLst/>
            <a:cxnLst/>
            <a:rect l="l" t="t" r="r" b="b"/>
            <a:pathLst>
              <a:path w="377825" h="379729">
                <a:moveTo>
                  <a:pt x="0" y="0"/>
                </a:moveTo>
                <a:lnTo>
                  <a:pt x="0" y="11384"/>
                </a:lnTo>
                <a:lnTo>
                  <a:pt x="367278" y="379611"/>
                </a:lnTo>
                <a:lnTo>
                  <a:pt x="377660" y="379611"/>
                </a:lnTo>
                <a:lnTo>
                  <a:pt x="0" y="0"/>
                </a:lnTo>
                <a:close/>
              </a:path>
            </a:pathLst>
          </a:custGeom>
          <a:solidFill>
            <a:srgbClr val="FF6363"/>
          </a:solidFill>
        </p:spPr>
        <p:txBody>
          <a:bodyPr wrap="square" lIns="0" tIns="0" rIns="0" bIns="0" rtlCol="0"/>
          <a:lstStyle/>
          <a:p>
            <a:endParaRPr/>
          </a:p>
        </p:txBody>
      </p:sp>
      <p:sp>
        <p:nvSpPr>
          <p:cNvPr id="161" name="object 161"/>
          <p:cNvSpPr/>
          <p:nvPr/>
        </p:nvSpPr>
        <p:spPr>
          <a:xfrm>
            <a:off x="0" y="2945202"/>
            <a:ext cx="367665" cy="368300"/>
          </a:xfrm>
          <a:custGeom>
            <a:avLst/>
            <a:gdLst/>
            <a:ahLst/>
            <a:cxnLst/>
            <a:rect l="l" t="t" r="r" b="b"/>
            <a:pathLst>
              <a:path w="367665" h="368300">
                <a:moveTo>
                  <a:pt x="0" y="0"/>
                </a:moveTo>
                <a:lnTo>
                  <a:pt x="0" y="10173"/>
                </a:lnTo>
                <a:lnTo>
                  <a:pt x="357131" y="368227"/>
                </a:lnTo>
                <a:lnTo>
                  <a:pt x="367278" y="368227"/>
                </a:lnTo>
                <a:lnTo>
                  <a:pt x="0" y="0"/>
                </a:lnTo>
                <a:close/>
              </a:path>
            </a:pathLst>
          </a:custGeom>
          <a:solidFill>
            <a:srgbClr val="FF6161"/>
          </a:solidFill>
        </p:spPr>
        <p:txBody>
          <a:bodyPr wrap="square" lIns="0" tIns="0" rIns="0" bIns="0" rtlCol="0"/>
          <a:lstStyle/>
          <a:p>
            <a:endParaRPr/>
          </a:p>
        </p:txBody>
      </p:sp>
      <p:sp>
        <p:nvSpPr>
          <p:cNvPr id="162" name="object 162"/>
          <p:cNvSpPr/>
          <p:nvPr/>
        </p:nvSpPr>
        <p:spPr>
          <a:xfrm>
            <a:off x="0" y="2955375"/>
            <a:ext cx="357505" cy="358140"/>
          </a:xfrm>
          <a:custGeom>
            <a:avLst/>
            <a:gdLst/>
            <a:ahLst/>
            <a:cxnLst/>
            <a:rect l="l" t="t" r="r" b="b"/>
            <a:pathLst>
              <a:path w="357505" h="358139">
                <a:moveTo>
                  <a:pt x="0" y="0"/>
                </a:moveTo>
                <a:lnTo>
                  <a:pt x="0" y="10173"/>
                </a:lnTo>
                <a:lnTo>
                  <a:pt x="346984" y="358054"/>
                </a:lnTo>
                <a:lnTo>
                  <a:pt x="357131" y="358054"/>
                </a:lnTo>
                <a:lnTo>
                  <a:pt x="0" y="0"/>
                </a:lnTo>
                <a:close/>
              </a:path>
            </a:pathLst>
          </a:custGeom>
          <a:solidFill>
            <a:srgbClr val="FF5E5E"/>
          </a:solidFill>
        </p:spPr>
        <p:txBody>
          <a:bodyPr wrap="square" lIns="0" tIns="0" rIns="0" bIns="0" rtlCol="0"/>
          <a:lstStyle/>
          <a:p>
            <a:endParaRPr/>
          </a:p>
        </p:txBody>
      </p:sp>
      <p:sp>
        <p:nvSpPr>
          <p:cNvPr id="163" name="object 163"/>
          <p:cNvSpPr/>
          <p:nvPr/>
        </p:nvSpPr>
        <p:spPr>
          <a:xfrm>
            <a:off x="0" y="2965548"/>
            <a:ext cx="347345" cy="347980"/>
          </a:xfrm>
          <a:custGeom>
            <a:avLst/>
            <a:gdLst/>
            <a:ahLst/>
            <a:cxnLst/>
            <a:rect l="l" t="t" r="r" b="b"/>
            <a:pathLst>
              <a:path w="347345" h="347979">
                <a:moveTo>
                  <a:pt x="0" y="0"/>
                </a:moveTo>
                <a:lnTo>
                  <a:pt x="0" y="10173"/>
                </a:lnTo>
                <a:lnTo>
                  <a:pt x="336838" y="347881"/>
                </a:lnTo>
                <a:lnTo>
                  <a:pt x="346984" y="347881"/>
                </a:lnTo>
                <a:lnTo>
                  <a:pt x="0" y="0"/>
                </a:lnTo>
                <a:close/>
              </a:path>
            </a:pathLst>
          </a:custGeom>
          <a:solidFill>
            <a:srgbClr val="FF5C5C"/>
          </a:solidFill>
        </p:spPr>
        <p:txBody>
          <a:bodyPr wrap="square" lIns="0" tIns="0" rIns="0" bIns="0" rtlCol="0"/>
          <a:lstStyle/>
          <a:p>
            <a:endParaRPr/>
          </a:p>
        </p:txBody>
      </p:sp>
      <p:sp>
        <p:nvSpPr>
          <p:cNvPr id="164" name="object 164"/>
          <p:cNvSpPr/>
          <p:nvPr/>
        </p:nvSpPr>
        <p:spPr>
          <a:xfrm>
            <a:off x="0" y="2975721"/>
            <a:ext cx="337185" cy="337820"/>
          </a:xfrm>
          <a:custGeom>
            <a:avLst/>
            <a:gdLst/>
            <a:ahLst/>
            <a:cxnLst/>
            <a:rect l="l" t="t" r="r" b="b"/>
            <a:pathLst>
              <a:path w="337185" h="337820">
                <a:moveTo>
                  <a:pt x="0" y="0"/>
                </a:moveTo>
                <a:lnTo>
                  <a:pt x="0" y="10173"/>
                </a:lnTo>
                <a:lnTo>
                  <a:pt x="326691" y="337708"/>
                </a:lnTo>
                <a:lnTo>
                  <a:pt x="336838" y="337708"/>
                </a:lnTo>
                <a:lnTo>
                  <a:pt x="0" y="0"/>
                </a:lnTo>
                <a:close/>
              </a:path>
            </a:pathLst>
          </a:custGeom>
          <a:solidFill>
            <a:srgbClr val="FF5959"/>
          </a:solidFill>
        </p:spPr>
        <p:txBody>
          <a:bodyPr wrap="square" lIns="0" tIns="0" rIns="0" bIns="0" rtlCol="0"/>
          <a:lstStyle/>
          <a:p>
            <a:endParaRPr/>
          </a:p>
        </p:txBody>
      </p:sp>
      <p:sp>
        <p:nvSpPr>
          <p:cNvPr id="165" name="object 165"/>
          <p:cNvSpPr/>
          <p:nvPr/>
        </p:nvSpPr>
        <p:spPr>
          <a:xfrm>
            <a:off x="0" y="2985894"/>
            <a:ext cx="327025" cy="327660"/>
          </a:xfrm>
          <a:custGeom>
            <a:avLst/>
            <a:gdLst/>
            <a:ahLst/>
            <a:cxnLst/>
            <a:rect l="l" t="t" r="r" b="b"/>
            <a:pathLst>
              <a:path w="327025" h="327660">
                <a:moveTo>
                  <a:pt x="0" y="0"/>
                </a:moveTo>
                <a:lnTo>
                  <a:pt x="0" y="10173"/>
                </a:lnTo>
                <a:lnTo>
                  <a:pt x="316544" y="327535"/>
                </a:lnTo>
                <a:lnTo>
                  <a:pt x="326691" y="327535"/>
                </a:lnTo>
                <a:lnTo>
                  <a:pt x="0" y="0"/>
                </a:lnTo>
                <a:close/>
              </a:path>
            </a:pathLst>
          </a:custGeom>
          <a:solidFill>
            <a:srgbClr val="FF5656"/>
          </a:solidFill>
        </p:spPr>
        <p:txBody>
          <a:bodyPr wrap="square" lIns="0" tIns="0" rIns="0" bIns="0" rtlCol="0"/>
          <a:lstStyle/>
          <a:p>
            <a:endParaRPr/>
          </a:p>
        </p:txBody>
      </p:sp>
      <p:sp>
        <p:nvSpPr>
          <p:cNvPr id="166" name="object 166"/>
          <p:cNvSpPr/>
          <p:nvPr/>
        </p:nvSpPr>
        <p:spPr>
          <a:xfrm>
            <a:off x="0" y="2996067"/>
            <a:ext cx="316865" cy="317500"/>
          </a:xfrm>
          <a:custGeom>
            <a:avLst/>
            <a:gdLst/>
            <a:ahLst/>
            <a:cxnLst/>
            <a:rect l="l" t="t" r="r" b="b"/>
            <a:pathLst>
              <a:path w="316865" h="317500">
                <a:moveTo>
                  <a:pt x="0" y="0"/>
                </a:moveTo>
                <a:lnTo>
                  <a:pt x="0" y="10173"/>
                </a:lnTo>
                <a:lnTo>
                  <a:pt x="306397" y="317362"/>
                </a:lnTo>
                <a:lnTo>
                  <a:pt x="316544" y="317362"/>
                </a:lnTo>
                <a:lnTo>
                  <a:pt x="0" y="0"/>
                </a:lnTo>
                <a:close/>
              </a:path>
            </a:pathLst>
          </a:custGeom>
          <a:solidFill>
            <a:srgbClr val="FF5454"/>
          </a:solidFill>
        </p:spPr>
        <p:txBody>
          <a:bodyPr wrap="square" lIns="0" tIns="0" rIns="0" bIns="0" rtlCol="0"/>
          <a:lstStyle/>
          <a:p>
            <a:endParaRPr/>
          </a:p>
        </p:txBody>
      </p:sp>
      <p:sp>
        <p:nvSpPr>
          <p:cNvPr id="167" name="object 167"/>
          <p:cNvSpPr/>
          <p:nvPr/>
        </p:nvSpPr>
        <p:spPr>
          <a:xfrm>
            <a:off x="0" y="3006240"/>
            <a:ext cx="306705" cy="307340"/>
          </a:xfrm>
          <a:custGeom>
            <a:avLst/>
            <a:gdLst/>
            <a:ahLst/>
            <a:cxnLst/>
            <a:rect l="l" t="t" r="r" b="b"/>
            <a:pathLst>
              <a:path w="306705" h="307339">
                <a:moveTo>
                  <a:pt x="0" y="0"/>
                </a:moveTo>
                <a:lnTo>
                  <a:pt x="0" y="10173"/>
                </a:lnTo>
                <a:lnTo>
                  <a:pt x="296250" y="307189"/>
                </a:lnTo>
                <a:lnTo>
                  <a:pt x="306397" y="307189"/>
                </a:lnTo>
                <a:lnTo>
                  <a:pt x="0" y="0"/>
                </a:lnTo>
                <a:close/>
              </a:path>
            </a:pathLst>
          </a:custGeom>
          <a:solidFill>
            <a:srgbClr val="FF5151"/>
          </a:solidFill>
        </p:spPr>
        <p:txBody>
          <a:bodyPr wrap="square" lIns="0" tIns="0" rIns="0" bIns="0" rtlCol="0"/>
          <a:lstStyle/>
          <a:p>
            <a:endParaRPr/>
          </a:p>
        </p:txBody>
      </p:sp>
      <p:sp>
        <p:nvSpPr>
          <p:cNvPr id="168" name="object 168"/>
          <p:cNvSpPr/>
          <p:nvPr/>
        </p:nvSpPr>
        <p:spPr>
          <a:xfrm>
            <a:off x="0" y="3016414"/>
            <a:ext cx="296545" cy="297180"/>
          </a:xfrm>
          <a:custGeom>
            <a:avLst/>
            <a:gdLst/>
            <a:ahLst/>
            <a:cxnLst/>
            <a:rect l="l" t="t" r="r" b="b"/>
            <a:pathLst>
              <a:path w="296545" h="297179">
                <a:moveTo>
                  <a:pt x="0" y="0"/>
                </a:moveTo>
                <a:lnTo>
                  <a:pt x="0" y="10173"/>
                </a:lnTo>
                <a:lnTo>
                  <a:pt x="286103" y="297015"/>
                </a:lnTo>
                <a:lnTo>
                  <a:pt x="296250" y="297015"/>
                </a:lnTo>
                <a:lnTo>
                  <a:pt x="0" y="0"/>
                </a:lnTo>
                <a:close/>
              </a:path>
            </a:pathLst>
          </a:custGeom>
          <a:solidFill>
            <a:srgbClr val="FF4E4E"/>
          </a:solidFill>
        </p:spPr>
        <p:txBody>
          <a:bodyPr wrap="square" lIns="0" tIns="0" rIns="0" bIns="0" rtlCol="0"/>
          <a:lstStyle/>
          <a:p>
            <a:endParaRPr/>
          </a:p>
        </p:txBody>
      </p:sp>
      <p:sp>
        <p:nvSpPr>
          <p:cNvPr id="169" name="object 169"/>
          <p:cNvSpPr/>
          <p:nvPr/>
        </p:nvSpPr>
        <p:spPr>
          <a:xfrm>
            <a:off x="0" y="3026587"/>
            <a:ext cx="286385" cy="287020"/>
          </a:xfrm>
          <a:custGeom>
            <a:avLst/>
            <a:gdLst/>
            <a:ahLst/>
            <a:cxnLst/>
            <a:rect l="l" t="t" r="r" b="b"/>
            <a:pathLst>
              <a:path w="286385" h="287020">
                <a:moveTo>
                  <a:pt x="0" y="0"/>
                </a:moveTo>
                <a:lnTo>
                  <a:pt x="0" y="10173"/>
                </a:lnTo>
                <a:lnTo>
                  <a:pt x="275956" y="286842"/>
                </a:lnTo>
                <a:lnTo>
                  <a:pt x="286103" y="286842"/>
                </a:lnTo>
                <a:lnTo>
                  <a:pt x="0" y="0"/>
                </a:lnTo>
                <a:close/>
              </a:path>
            </a:pathLst>
          </a:custGeom>
          <a:solidFill>
            <a:srgbClr val="FF4C4C"/>
          </a:solidFill>
        </p:spPr>
        <p:txBody>
          <a:bodyPr wrap="square" lIns="0" tIns="0" rIns="0" bIns="0" rtlCol="0"/>
          <a:lstStyle/>
          <a:p>
            <a:endParaRPr/>
          </a:p>
        </p:txBody>
      </p:sp>
      <p:sp>
        <p:nvSpPr>
          <p:cNvPr id="170" name="object 170"/>
          <p:cNvSpPr/>
          <p:nvPr/>
        </p:nvSpPr>
        <p:spPr>
          <a:xfrm>
            <a:off x="0" y="3036760"/>
            <a:ext cx="276225" cy="276860"/>
          </a:xfrm>
          <a:custGeom>
            <a:avLst/>
            <a:gdLst/>
            <a:ahLst/>
            <a:cxnLst/>
            <a:rect l="l" t="t" r="r" b="b"/>
            <a:pathLst>
              <a:path w="276225" h="276860">
                <a:moveTo>
                  <a:pt x="0" y="0"/>
                </a:moveTo>
                <a:lnTo>
                  <a:pt x="0" y="11445"/>
                </a:lnTo>
                <a:lnTo>
                  <a:pt x="264541" y="276669"/>
                </a:lnTo>
                <a:lnTo>
                  <a:pt x="275956" y="276669"/>
                </a:lnTo>
                <a:lnTo>
                  <a:pt x="0" y="0"/>
                </a:lnTo>
                <a:close/>
              </a:path>
            </a:pathLst>
          </a:custGeom>
          <a:solidFill>
            <a:srgbClr val="FF4949"/>
          </a:solidFill>
        </p:spPr>
        <p:txBody>
          <a:bodyPr wrap="square" lIns="0" tIns="0" rIns="0" bIns="0" rtlCol="0"/>
          <a:lstStyle/>
          <a:p>
            <a:endParaRPr/>
          </a:p>
        </p:txBody>
      </p:sp>
      <p:sp>
        <p:nvSpPr>
          <p:cNvPr id="171" name="object 171"/>
          <p:cNvSpPr/>
          <p:nvPr/>
        </p:nvSpPr>
        <p:spPr>
          <a:xfrm>
            <a:off x="0" y="3048206"/>
            <a:ext cx="264795" cy="265430"/>
          </a:xfrm>
          <a:custGeom>
            <a:avLst/>
            <a:gdLst/>
            <a:ahLst/>
            <a:cxnLst/>
            <a:rect l="l" t="t" r="r" b="b"/>
            <a:pathLst>
              <a:path w="264795" h="265429">
                <a:moveTo>
                  <a:pt x="0" y="0"/>
                </a:moveTo>
                <a:lnTo>
                  <a:pt x="0" y="9953"/>
                </a:lnTo>
                <a:lnTo>
                  <a:pt x="255269" y="265223"/>
                </a:lnTo>
                <a:lnTo>
                  <a:pt x="264541" y="265223"/>
                </a:lnTo>
                <a:lnTo>
                  <a:pt x="0" y="0"/>
                </a:lnTo>
                <a:close/>
              </a:path>
            </a:pathLst>
          </a:custGeom>
          <a:solidFill>
            <a:srgbClr val="FF4646"/>
          </a:solidFill>
        </p:spPr>
        <p:txBody>
          <a:bodyPr wrap="square" lIns="0" tIns="0" rIns="0" bIns="0" rtlCol="0"/>
          <a:lstStyle/>
          <a:p>
            <a:endParaRPr/>
          </a:p>
        </p:txBody>
      </p:sp>
      <p:sp>
        <p:nvSpPr>
          <p:cNvPr id="172" name="object 172"/>
          <p:cNvSpPr/>
          <p:nvPr/>
        </p:nvSpPr>
        <p:spPr>
          <a:xfrm>
            <a:off x="0" y="3058160"/>
            <a:ext cx="255270" cy="255270"/>
          </a:xfrm>
          <a:custGeom>
            <a:avLst/>
            <a:gdLst/>
            <a:ahLst/>
            <a:cxnLst/>
            <a:rect l="l" t="t" r="r" b="b"/>
            <a:pathLst>
              <a:path w="255270" h="255270">
                <a:moveTo>
                  <a:pt x="0" y="0"/>
                </a:moveTo>
                <a:lnTo>
                  <a:pt x="0" y="10160"/>
                </a:lnTo>
                <a:lnTo>
                  <a:pt x="245109" y="255269"/>
                </a:lnTo>
                <a:lnTo>
                  <a:pt x="255269" y="255269"/>
                </a:lnTo>
                <a:lnTo>
                  <a:pt x="0" y="0"/>
                </a:lnTo>
                <a:close/>
              </a:path>
            </a:pathLst>
          </a:custGeom>
          <a:solidFill>
            <a:srgbClr val="FF4444"/>
          </a:solidFill>
        </p:spPr>
        <p:txBody>
          <a:bodyPr wrap="square" lIns="0" tIns="0" rIns="0" bIns="0" rtlCol="0"/>
          <a:lstStyle/>
          <a:p>
            <a:endParaRPr/>
          </a:p>
        </p:txBody>
      </p:sp>
      <p:sp>
        <p:nvSpPr>
          <p:cNvPr id="173" name="object 173"/>
          <p:cNvSpPr/>
          <p:nvPr/>
        </p:nvSpPr>
        <p:spPr>
          <a:xfrm>
            <a:off x="0" y="3068320"/>
            <a:ext cx="245110" cy="245110"/>
          </a:xfrm>
          <a:custGeom>
            <a:avLst/>
            <a:gdLst/>
            <a:ahLst/>
            <a:cxnLst/>
            <a:rect l="l" t="t" r="r" b="b"/>
            <a:pathLst>
              <a:path w="245110" h="245110">
                <a:moveTo>
                  <a:pt x="0" y="0"/>
                </a:moveTo>
                <a:lnTo>
                  <a:pt x="0" y="10159"/>
                </a:lnTo>
                <a:lnTo>
                  <a:pt x="234949" y="245109"/>
                </a:lnTo>
                <a:lnTo>
                  <a:pt x="245109" y="245109"/>
                </a:lnTo>
                <a:lnTo>
                  <a:pt x="0" y="0"/>
                </a:lnTo>
                <a:close/>
              </a:path>
            </a:pathLst>
          </a:custGeom>
          <a:solidFill>
            <a:srgbClr val="FF4141"/>
          </a:solidFill>
        </p:spPr>
        <p:txBody>
          <a:bodyPr wrap="square" lIns="0" tIns="0" rIns="0" bIns="0" rtlCol="0"/>
          <a:lstStyle/>
          <a:p>
            <a:endParaRPr/>
          </a:p>
        </p:txBody>
      </p:sp>
      <p:sp>
        <p:nvSpPr>
          <p:cNvPr id="174" name="object 174"/>
          <p:cNvSpPr/>
          <p:nvPr/>
        </p:nvSpPr>
        <p:spPr>
          <a:xfrm>
            <a:off x="0" y="3078479"/>
            <a:ext cx="234950" cy="234950"/>
          </a:xfrm>
          <a:custGeom>
            <a:avLst/>
            <a:gdLst/>
            <a:ahLst/>
            <a:cxnLst/>
            <a:rect l="l" t="t" r="r" b="b"/>
            <a:pathLst>
              <a:path w="234950" h="234950">
                <a:moveTo>
                  <a:pt x="0" y="0"/>
                </a:moveTo>
                <a:lnTo>
                  <a:pt x="0" y="10419"/>
                </a:lnTo>
                <a:lnTo>
                  <a:pt x="223952" y="234950"/>
                </a:lnTo>
                <a:lnTo>
                  <a:pt x="234949" y="234950"/>
                </a:lnTo>
                <a:lnTo>
                  <a:pt x="0" y="0"/>
                </a:lnTo>
                <a:close/>
              </a:path>
            </a:pathLst>
          </a:custGeom>
          <a:solidFill>
            <a:srgbClr val="FF3F3F"/>
          </a:solidFill>
        </p:spPr>
        <p:txBody>
          <a:bodyPr wrap="square" lIns="0" tIns="0" rIns="0" bIns="0" rtlCol="0"/>
          <a:lstStyle/>
          <a:p>
            <a:endParaRPr/>
          </a:p>
        </p:txBody>
      </p:sp>
      <p:sp>
        <p:nvSpPr>
          <p:cNvPr id="175" name="object 175"/>
          <p:cNvSpPr/>
          <p:nvPr/>
        </p:nvSpPr>
        <p:spPr>
          <a:xfrm>
            <a:off x="0" y="3088899"/>
            <a:ext cx="224154" cy="224790"/>
          </a:xfrm>
          <a:custGeom>
            <a:avLst/>
            <a:gdLst/>
            <a:ahLst/>
            <a:cxnLst/>
            <a:rect l="l" t="t" r="r" b="b"/>
            <a:pathLst>
              <a:path w="224154" h="224789">
                <a:moveTo>
                  <a:pt x="0" y="0"/>
                </a:moveTo>
                <a:lnTo>
                  <a:pt x="0" y="10445"/>
                </a:lnTo>
                <a:lnTo>
                  <a:pt x="212984" y="224530"/>
                </a:lnTo>
                <a:lnTo>
                  <a:pt x="223952" y="224530"/>
                </a:lnTo>
                <a:lnTo>
                  <a:pt x="0" y="0"/>
                </a:lnTo>
                <a:close/>
              </a:path>
            </a:pathLst>
          </a:custGeom>
          <a:solidFill>
            <a:srgbClr val="FF3C3C"/>
          </a:solidFill>
        </p:spPr>
        <p:txBody>
          <a:bodyPr wrap="square" lIns="0" tIns="0" rIns="0" bIns="0" rtlCol="0"/>
          <a:lstStyle/>
          <a:p>
            <a:endParaRPr/>
          </a:p>
        </p:txBody>
      </p:sp>
      <p:sp>
        <p:nvSpPr>
          <p:cNvPr id="176" name="object 176"/>
          <p:cNvSpPr/>
          <p:nvPr/>
        </p:nvSpPr>
        <p:spPr>
          <a:xfrm>
            <a:off x="0" y="3099344"/>
            <a:ext cx="213360" cy="214629"/>
          </a:xfrm>
          <a:custGeom>
            <a:avLst/>
            <a:gdLst/>
            <a:ahLst/>
            <a:cxnLst/>
            <a:rect l="l" t="t" r="r" b="b"/>
            <a:pathLst>
              <a:path w="213360" h="214629">
                <a:moveTo>
                  <a:pt x="0" y="0"/>
                </a:moveTo>
                <a:lnTo>
                  <a:pt x="0" y="10186"/>
                </a:lnTo>
                <a:lnTo>
                  <a:pt x="202850" y="214085"/>
                </a:lnTo>
                <a:lnTo>
                  <a:pt x="212984" y="214085"/>
                </a:lnTo>
                <a:lnTo>
                  <a:pt x="0" y="0"/>
                </a:lnTo>
                <a:close/>
              </a:path>
            </a:pathLst>
          </a:custGeom>
          <a:solidFill>
            <a:srgbClr val="FF3939"/>
          </a:solidFill>
        </p:spPr>
        <p:txBody>
          <a:bodyPr wrap="square" lIns="0" tIns="0" rIns="0" bIns="0" rtlCol="0"/>
          <a:lstStyle/>
          <a:p>
            <a:endParaRPr/>
          </a:p>
        </p:txBody>
      </p:sp>
      <p:sp>
        <p:nvSpPr>
          <p:cNvPr id="177" name="object 177"/>
          <p:cNvSpPr/>
          <p:nvPr/>
        </p:nvSpPr>
        <p:spPr>
          <a:xfrm>
            <a:off x="0" y="3109530"/>
            <a:ext cx="203200" cy="204470"/>
          </a:xfrm>
          <a:custGeom>
            <a:avLst/>
            <a:gdLst/>
            <a:ahLst/>
            <a:cxnLst/>
            <a:rect l="l" t="t" r="r" b="b"/>
            <a:pathLst>
              <a:path w="203200" h="204470">
                <a:moveTo>
                  <a:pt x="0" y="0"/>
                </a:moveTo>
                <a:lnTo>
                  <a:pt x="0" y="10186"/>
                </a:lnTo>
                <a:lnTo>
                  <a:pt x="192716" y="203898"/>
                </a:lnTo>
                <a:lnTo>
                  <a:pt x="202850" y="203898"/>
                </a:lnTo>
                <a:lnTo>
                  <a:pt x="0" y="0"/>
                </a:lnTo>
                <a:close/>
              </a:path>
            </a:pathLst>
          </a:custGeom>
          <a:solidFill>
            <a:srgbClr val="FF3737"/>
          </a:solidFill>
        </p:spPr>
        <p:txBody>
          <a:bodyPr wrap="square" lIns="0" tIns="0" rIns="0" bIns="0" rtlCol="0"/>
          <a:lstStyle/>
          <a:p>
            <a:endParaRPr/>
          </a:p>
        </p:txBody>
      </p:sp>
      <p:sp>
        <p:nvSpPr>
          <p:cNvPr id="178" name="object 178"/>
          <p:cNvSpPr/>
          <p:nvPr/>
        </p:nvSpPr>
        <p:spPr>
          <a:xfrm>
            <a:off x="0" y="3119717"/>
            <a:ext cx="193040" cy="194310"/>
          </a:xfrm>
          <a:custGeom>
            <a:avLst/>
            <a:gdLst/>
            <a:ahLst/>
            <a:cxnLst/>
            <a:rect l="l" t="t" r="r" b="b"/>
            <a:pathLst>
              <a:path w="193040" h="194310">
                <a:moveTo>
                  <a:pt x="0" y="0"/>
                </a:moveTo>
                <a:lnTo>
                  <a:pt x="0" y="10186"/>
                </a:lnTo>
                <a:lnTo>
                  <a:pt x="182582" y="193712"/>
                </a:lnTo>
                <a:lnTo>
                  <a:pt x="192716" y="193712"/>
                </a:lnTo>
                <a:lnTo>
                  <a:pt x="0" y="0"/>
                </a:lnTo>
                <a:close/>
              </a:path>
            </a:pathLst>
          </a:custGeom>
          <a:solidFill>
            <a:srgbClr val="FF3434"/>
          </a:solidFill>
        </p:spPr>
        <p:txBody>
          <a:bodyPr wrap="square" lIns="0" tIns="0" rIns="0" bIns="0" rtlCol="0"/>
          <a:lstStyle/>
          <a:p>
            <a:endParaRPr/>
          </a:p>
        </p:txBody>
      </p:sp>
      <p:sp>
        <p:nvSpPr>
          <p:cNvPr id="179" name="object 179"/>
          <p:cNvSpPr/>
          <p:nvPr/>
        </p:nvSpPr>
        <p:spPr>
          <a:xfrm>
            <a:off x="0" y="3129903"/>
            <a:ext cx="182880" cy="183515"/>
          </a:xfrm>
          <a:custGeom>
            <a:avLst/>
            <a:gdLst/>
            <a:ahLst/>
            <a:cxnLst/>
            <a:rect l="l" t="t" r="r" b="b"/>
            <a:pathLst>
              <a:path w="182880" h="183514">
                <a:moveTo>
                  <a:pt x="0" y="0"/>
                </a:moveTo>
                <a:lnTo>
                  <a:pt x="0" y="10186"/>
                </a:lnTo>
                <a:lnTo>
                  <a:pt x="172449" y="183526"/>
                </a:lnTo>
                <a:lnTo>
                  <a:pt x="182582" y="183526"/>
                </a:lnTo>
                <a:lnTo>
                  <a:pt x="0" y="0"/>
                </a:lnTo>
                <a:close/>
              </a:path>
            </a:pathLst>
          </a:custGeom>
          <a:solidFill>
            <a:srgbClr val="FF3131"/>
          </a:solidFill>
        </p:spPr>
        <p:txBody>
          <a:bodyPr wrap="square" lIns="0" tIns="0" rIns="0" bIns="0" rtlCol="0"/>
          <a:lstStyle/>
          <a:p>
            <a:endParaRPr/>
          </a:p>
        </p:txBody>
      </p:sp>
      <p:sp>
        <p:nvSpPr>
          <p:cNvPr id="180" name="object 180"/>
          <p:cNvSpPr/>
          <p:nvPr/>
        </p:nvSpPr>
        <p:spPr>
          <a:xfrm>
            <a:off x="0" y="3140089"/>
            <a:ext cx="172720" cy="173355"/>
          </a:xfrm>
          <a:custGeom>
            <a:avLst/>
            <a:gdLst/>
            <a:ahLst/>
            <a:cxnLst/>
            <a:rect l="l" t="t" r="r" b="b"/>
            <a:pathLst>
              <a:path w="172720" h="173354">
                <a:moveTo>
                  <a:pt x="0" y="0"/>
                </a:moveTo>
                <a:lnTo>
                  <a:pt x="0" y="10186"/>
                </a:lnTo>
                <a:lnTo>
                  <a:pt x="162315" y="173340"/>
                </a:lnTo>
                <a:lnTo>
                  <a:pt x="172449" y="173340"/>
                </a:lnTo>
                <a:lnTo>
                  <a:pt x="0" y="0"/>
                </a:lnTo>
                <a:close/>
              </a:path>
            </a:pathLst>
          </a:custGeom>
          <a:solidFill>
            <a:srgbClr val="FF2F2F"/>
          </a:solidFill>
        </p:spPr>
        <p:txBody>
          <a:bodyPr wrap="square" lIns="0" tIns="0" rIns="0" bIns="0" rtlCol="0"/>
          <a:lstStyle/>
          <a:p>
            <a:endParaRPr/>
          </a:p>
        </p:txBody>
      </p:sp>
      <p:sp>
        <p:nvSpPr>
          <p:cNvPr id="181" name="object 181"/>
          <p:cNvSpPr/>
          <p:nvPr/>
        </p:nvSpPr>
        <p:spPr>
          <a:xfrm>
            <a:off x="0" y="3150275"/>
            <a:ext cx="162560" cy="163195"/>
          </a:xfrm>
          <a:custGeom>
            <a:avLst/>
            <a:gdLst/>
            <a:ahLst/>
            <a:cxnLst/>
            <a:rect l="l" t="t" r="r" b="b"/>
            <a:pathLst>
              <a:path w="162560" h="163195">
                <a:moveTo>
                  <a:pt x="0" y="0"/>
                </a:moveTo>
                <a:lnTo>
                  <a:pt x="0" y="10186"/>
                </a:lnTo>
                <a:lnTo>
                  <a:pt x="152181" y="163153"/>
                </a:lnTo>
                <a:lnTo>
                  <a:pt x="162315" y="163153"/>
                </a:lnTo>
                <a:lnTo>
                  <a:pt x="0" y="0"/>
                </a:lnTo>
                <a:close/>
              </a:path>
            </a:pathLst>
          </a:custGeom>
          <a:solidFill>
            <a:srgbClr val="FF2C2C"/>
          </a:solidFill>
        </p:spPr>
        <p:txBody>
          <a:bodyPr wrap="square" lIns="0" tIns="0" rIns="0" bIns="0" rtlCol="0"/>
          <a:lstStyle/>
          <a:p>
            <a:endParaRPr/>
          </a:p>
        </p:txBody>
      </p:sp>
      <p:sp>
        <p:nvSpPr>
          <p:cNvPr id="182" name="object 182"/>
          <p:cNvSpPr/>
          <p:nvPr/>
        </p:nvSpPr>
        <p:spPr>
          <a:xfrm>
            <a:off x="0" y="3160462"/>
            <a:ext cx="152400" cy="153035"/>
          </a:xfrm>
          <a:custGeom>
            <a:avLst/>
            <a:gdLst/>
            <a:ahLst/>
            <a:cxnLst/>
            <a:rect l="l" t="t" r="r" b="b"/>
            <a:pathLst>
              <a:path w="152400" h="153035">
                <a:moveTo>
                  <a:pt x="0" y="0"/>
                </a:moveTo>
                <a:lnTo>
                  <a:pt x="0" y="10186"/>
                </a:lnTo>
                <a:lnTo>
                  <a:pt x="142047" y="152967"/>
                </a:lnTo>
                <a:lnTo>
                  <a:pt x="152181" y="152967"/>
                </a:lnTo>
                <a:lnTo>
                  <a:pt x="0" y="0"/>
                </a:lnTo>
                <a:close/>
              </a:path>
            </a:pathLst>
          </a:custGeom>
          <a:solidFill>
            <a:srgbClr val="FF2A2A"/>
          </a:solidFill>
        </p:spPr>
        <p:txBody>
          <a:bodyPr wrap="square" lIns="0" tIns="0" rIns="0" bIns="0" rtlCol="0"/>
          <a:lstStyle/>
          <a:p>
            <a:endParaRPr/>
          </a:p>
        </p:txBody>
      </p:sp>
      <p:sp>
        <p:nvSpPr>
          <p:cNvPr id="183" name="object 183"/>
          <p:cNvSpPr/>
          <p:nvPr/>
        </p:nvSpPr>
        <p:spPr>
          <a:xfrm>
            <a:off x="0" y="3170648"/>
            <a:ext cx="142240" cy="142875"/>
          </a:xfrm>
          <a:custGeom>
            <a:avLst/>
            <a:gdLst/>
            <a:ahLst/>
            <a:cxnLst/>
            <a:rect l="l" t="t" r="r" b="b"/>
            <a:pathLst>
              <a:path w="142240" h="142875">
                <a:moveTo>
                  <a:pt x="0" y="0"/>
                </a:moveTo>
                <a:lnTo>
                  <a:pt x="0" y="10186"/>
                </a:lnTo>
                <a:lnTo>
                  <a:pt x="131913" y="142781"/>
                </a:lnTo>
                <a:lnTo>
                  <a:pt x="142047" y="142781"/>
                </a:lnTo>
                <a:lnTo>
                  <a:pt x="0" y="0"/>
                </a:lnTo>
                <a:close/>
              </a:path>
            </a:pathLst>
          </a:custGeom>
          <a:solidFill>
            <a:srgbClr val="FF2727"/>
          </a:solidFill>
        </p:spPr>
        <p:txBody>
          <a:bodyPr wrap="square" lIns="0" tIns="0" rIns="0" bIns="0" rtlCol="0"/>
          <a:lstStyle/>
          <a:p>
            <a:endParaRPr/>
          </a:p>
        </p:txBody>
      </p:sp>
      <p:sp>
        <p:nvSpPr>
          <p:cNvPr id="184" name="object 184"/>
          <p:cNvSpPr/>
          <p:nvPr/>
        </p:nvSpPr>
        <p:spPr>
          <a:xfrm>
            <a:off x="0" y="3180834"/>
            <a:ext cx="132080" cy="132715"/>
          </a:xfrm>
          <a:custGeom>
            <a:avLst/>
            <a:gdLst/>
            <a:ahLst/>
            <a:cxnLst/>
            <a:rect l="l" t="t" r="r" b="b"/>
            <a:pathLst>
              <a:path w="132080" h="132714">
                <a:moveTo>
                  <a:pt x="0" y="0"/>
                </a:moveTo>
                <a:lnTo>
                  <a:pt x="0" y="10186"/>
                </a:lnTo>
                <a:lnTo>
                  <a:pt x="121779" y="132595"/>
                </a:lnTo>
                <a:lnTo>
                  <a:pt x="131913" y="132595"/>
                </a:lnTo>
                <a:lnTo>
                  <a:pt x="0" y="0"/>
                </a:lnTo>
                <a:close/>
              </a:path>
            </a:pathLst>
          </a:custGeom>
          <a:solidFill>
            <a:srgbClr val="FF2424"/>
          </a:solidFill>
        </p:spPr>
        <p:txBody>
          <a:bodyPr wrap="square" lIns="0" tIns="0" rIns="0" bIns="0" rtlCol="0"/>
          <a:lstStyle/>
          <a:p>
            <a:endParaRPr/>
          </a:p>
        </p:txBody>
      </p:sp>
      <p:sp>
        <p:nvSpPr>
          <p:cNvPr id="185" name="object 185"/>
          <p:cNvSpPr/>
          <p:nvPr/>
        </p:nvSpPr>
        <p:spPr>
          <a:xfrm>
            <a:off x="0" y="3191021"/>
            <a:ext cx="121920" cy="122555"/>
          </a:xfrm>
          <a:custGeom>
            <a:avLst/>
            <a:gdLst/>
            <a:ahLst/>
            <a:cxnLst/>
            <a:rect l="l" t="t" r="r" b="b"/>
            <a:pathLst>
              <a:path w="121920" h="122554">
                <a:moveTo>
                  <a:pt x="0" y="0"/>
                </a:moveTo>
                <a:lnTo>
                  <a:pt x="0" y="10186"/>
                </a:lnTo>
                <a:lnTo>
                  <a:pt x="111645" y="122408"/>
                </a:lnTo>
                <a:lnTo>
                  <a:pt x="121779" y="122408"/>
                </a:lnTo>
                <a:lnTo>
                  <a:pt x="0" y="0"/>
                </a:lnTo>
                <a:close/>
              </a:path>
            </a:pathLst>
          </a:custGeom>
          <a:solidFill>
            <a:srgbClr val="FF2222"/>
          </a:solidFill>
        </p:spPr>
        <p:txBody>
          <a:bodyPr wrap="square" lIns="0" tIns="0" rIns="0" bIns="0" rtlCol="0"/>
          <a:lstStyle/>
          <a:p>
            <a:endParaRPr/>
          </a:p>
        </p:txBody>
      </p:sp>
      <p:sp>
        <p:nvSpPr>
          <p:cNvPr id="186" name="object 186"/>
          <p:cNvSpPr/>
          <p:nvPr/>
        </p:nvSpPr>
        <p:spPr>
          <a:xfrm>
            <a:off x="0" y="3201207"/>
            <a:ext cx="111760" cy="112395"/>
          </a:xfrm>
          <a:custGeom>
            <a:avLst/>
            <a:gdLst/>
            <a:ahLst/>
            <a:cxnLst/>
            <a:rect l="l" t="t" r="r" b="b"/>
            <a:pathLst>
              <a:path w="111760" h="112395">
                <a:moveTo>
                  <a:pt x="0" y="0"/>
                </a:moveTo>
                <a:lnTo>
                  <a:pt x="0" y="11892"/>
                </a:lnTo>
                <a:lnTo>
                  <a:pt x="100329" y="112222"/>
                </a:lnTo>
                <a:lnTo>
                  <a:pt x="111645" y="112222"/>
                </a:lnTo>
                <a:lnTo>
                  <a:pt x="0" y="0"/>
                </a:lnTo>
                <a:close/>
              </a:path>
            </a:pathLst>
          </a:custGeom>
          <a:solidFill>
            <a:srgbClr val="FF1F1F"/>
          </a:solidFill>
        </p:spPr>
        <p:txBody>
          <a:bodyPr wrap="square" lIns="0" tIns="0" rIns="0" bIns="0" rtlCol="0"/>
          <a:lstStyle/>
          <a:p>
            <a:endParaRPr/>
          </a:p>
        </p:txBody>
      </p:sp>
      <p:sp>
        <p:nvSpPr>
          <p:cNvPr id="187" name="object 187"/>
          <p:cNvSpPr/>
          <p:nvPr/>
        </p:nvSpPr>
        <p:spPr>
          <a:xfrm>
            <a:off x="0" y="3213100"/>
            <a:ext cx="100330" cy="100330"/>
          </a:xfrm>
          <a:custGeom>
            <a:avLst/>
            <a:gdLst/>
            <a:ahLst/>
            <a:cxnLst/>
            <a:rect l="l" t="t" r="r" b="b"/>
            <a:pathLst>
              <a:path w="100330" h="100329">
                <a:moveTo>
                  <a:pt x="0" y="0"/>
                </a:moveTo>
                <a:lnTo>
                  <a:pt x="0" y="9322"/>
                </a:lnTo>
                <a:lnTo>
                  <a:pt x="90773" y="100329"/>
                </a:lnTo>
                <a:lnTo>
                  <a:pt x="100329" y="100329"/>
                </a:lnTo>
                <a:lnTo>
                  <a:pt x="0" y="0"/>
                </a:lnTo>
                <a:close/>
              </a:path>
            </a:pathLst>
          </a:custGeom>
          <a:solidFill>
            <a:srgbClr val="FF1C1C"/>
          </a:solidFill>
        </p:spPr>
        <p:txBody>
          <a:bodyPr wrap="square" lIns="0" tIns="0" rIns="0" bIns="0" rtlCol="0"/>
          <a:lstStyle/>
          <a:p>
            <a:endParaRPr/>
          </a:p>
        </p:txBody>
      </p:sp>
      <p:sp>
        <p:nvSpPr>
          <p:cNvPr id="188" name="object 188"/>
          <p:cNvSpPr/>
          <p:nvPr/>
        </p:nvSpPr>
        <p:spPr>
          <a:xfrm>
            <a:off x="0" y="3222422"/>
            <a:ext cx="90805" cy="91440"/>
          </a:xfrm>
          <a:custGeom>
            <a:avLst/>
            <a:gdLst/>
            <a:ahLst/>
            <a:cxnLst/>
            <a:rect l="l" t="t" r="r" b="b"/>
            <a:pathLst>
              <a:path w="90805" h="91439">
                <a:moveTo>
                  <a:pt x="0" y="0"/>
                </a:moveTo>
                <a:lnTo>
                  <a:pt x="0" y="9343"/>
                </a:lnTo>
                <a:lnTo>
                  <a:pt x="81244" y="91007"/>
                </a:lnTo>
                <a:lnTo>
                  <a:pt x="90773" y="91007"/>
                </a:lnTo>
                <a:lnTo>
                  <a:pt x="0" y="0"/>
                </a:lnTo>
                <a:close/>
              </a:path>
            </a:pathLst>
          </a:custGeom>
          <a:solidFill>
            <a:srgbClr val="FF1A1A"/>
          </a:solidFill>
        </p:spPr>
        <p:txBody>
          <a:bodyPr wrap="square" lIns="0" tIns="0" rIns="0" bIns="0" rtlCol="0"/>
          <a:lstStyle/>
          <a:p>
            <a:endParaRPr/>
          </a:p>
        </p:txBody>
      </p:sp>
      <p:sp>
        <p:nvSpPr>
          <p:cNvPr id="189" name="object 189"/>
          <p:cNvSpPr/>
          <p:nvPr/>
        </p:nvSpPr>
        <p:spPr>
          <a:xfrm>
            <a:off x="0" y="3231766"/>
            <a:ext cx="81280" cy="81915"/>
          </a:xfrm>
          <a:custGeom>
            <a:avLst/>
            <a:gdLst/>
            <a:ahLst/>
            <a:cxnLst/>
            <a:rect l="l" t="t" r="r" b="b"/>
            <a:pathLst>
              <a:path w="81280" h="81914">
                <a:moveTo>
                  <a:pt x="0" y="0"/>
                </a:moveTo>
                <a:lnTo>
                  <a:pt x="0" y="10186"/>
                </a:lnTo>
                <a:lnTo>
                  <a:pt x="71110" y="81663"/>
                </a:lnTo>
                <a:lnTo>
                  <a:pt x="81244" y="81663"/>
                </a:lnTo>
                <a:lnTo>
                  <a:pt x="0" y="0"/>
                </a:lnTo>
                <a:close/>
              </a:path>
            </a:pathLst>
          </a:custGeom>
          <a:solidFill>
            <a:srgbClr val="FF1717"/>
          </a:solidFill>
        </p:spPr>
        <p:txBody>
          <a:bodyPr wrap="square" lIns="0" tIns="0" rIns="0" bIns="0" rtlCol="0"/>
          <a:lstStyle/>
          <a:p>
            <a:endParaRPr/>
          </a:p>
        </p:txBody>
      </p:sp>
      <p:sp>
        <p:nvSpPr>
          <p:cNvPr id="190" name="object 190"/>
          <p:cNvSpPr/>
          <p:nvPr/>
        </p:nvSpPr>
        <p:spPr>
          <a:xfrm>
            <a:off x="0" y="3241952"/>
            <a:ext cx="71120" cy="71755"/>
          </a:xfrm>
          <a:custGeom>
            <a:avLst/>
            <a:gdLst/>
            <a:ahLst/>
            <a:cxnLst/>
            <a:rect l="l" t="t" r="r" b="b"/>
            <a:pathLst>
              <a:path w="71120" h="71754">
                <a:moveTo>
                  <a:pt x="0" y="0"/>
                </a:moveTo>
                <a:lnTo>
                  <a:pt x="0" y="10986"/>
                </a:lnTo>
                <a:lnTo>
                  <a:pt x="60334" y="71477"/>
                </a:lnTo>
                <a:lnTo>
                  <a:pt x="71110" y="71477"/>
                </a:lnTo>
                <a:lnTo>
                  <a:pt x="0" y="0"/>
                </a:lnTo>
                <a:close/>
              </a:path>
            </a:pathLst>
          </a:custGeom>
          <a:solidFill>
            <a:srgbClr val="FF1515"/>
          </a:solidFill>
        </p:spPr>
        <p:txBody>
          <a:bodyPr wrap="square" lIns="0" tIns="0" rIns="0" bIns="0" rtlCol="0"/>
          <a:lstStyle/>
          <a:p>
            <a:endParaRPr/>
          </a:p>
        </p:txBody>
      </p:sp>
      <p:sp>
        <p:nvSpPr>
          <p:cNvPr id="191" name="object 191"/>
          <p:cNvSpPr/>
          <p:nvPr/>
        </p:nvSpPr>
        <p:spPr>
          <a:xfrm>
            <a:off x="0" y="3252939"/>
            <a:ext cx="60325" cy="60960"/>
          </a:xfrm>
          <a:custGeom>
            <a:avLst/>
            <a:gdLst/>
            <a:ahLst/>
            <a:cxnLst/>
            <a:rect l="l" t="t" r="r" b="b"/>
            <a:pathLst>
              <a:path w="60325" h="60960">
                <a:moveTo>
                  <a:pt x="0" y="0"/>
                </a:moveTo>
                <a:lnTo>
                  <a:pt x="0" y="10960"/>
                </a:lnTo>
                <a:lnTo>
                  <a:pt x="49529" y="60490"/>
                </a:lnTo>
                <a:lnTo>
                  <a:pt x="60334" y="60490"/>
                </a:lnTo>
                <a:lnTo>
                  <a:pt x="0" y="0"/>
                </a:lnTo>
                <a:close/>
              </a:path>
            </a:pathLst>
          </a:custGeom>
          <a:solidFill>
            <a:srgbClr val="FF1212"/>
          </a:solidFill>
        </p:spPr>
        <p:txBody>
          <a:bodyPr wrap="square" lIns="0" tIns="0" rIns="0" bIns="0" rtlCol="0"/>
          <a:lstStyle/>
          <a:p>
            <a:endParaRPr/>
          </a:p>
        </p:txBody>
      </p:sp>
      <p:sp>
        <p:nvSpPr>
          <p:cNvPr id="192" name="object 192"/>
          <p:cNvSpPr/>
          <p:nvPr/>
        </p:nvSpPr>
        <p:spPr>
          <a:xfrm>
            <a:off x="0" y="3263900"/>
            <a:ext cx="49530" cy="49530"/>
          </a:xfrm>
          <a:custGeom>
            <a:avLst/>
            <a:gdLst/>
            <a:ahLst/>
            <a:cxnLst/>
            <a:rect l="l" t="t" r="r" b="b"/>
            <a:pathLst>
              <a:path w="49530" h="49529">
                <a:moveTo>
                  <a:pt x="0" y="0"/>
                </a:moveTo>
                <a:lnTo>
                  <a:pt x="0" y="10160"/>
                </a:lnTo>
                <a:lnTo>
                  <a:pt x="39369" y="49529"/>
                </a:lnTo>
                <a:lnTo>
                  <a:pt x="49529" y="49529"/>
                </a:lnTo>
                <a:lnTo>
                  <a:pt x="0" y="0"/>
                </a:lnTo>
                <a:close/>
              </a:path>
            </a:pathLst>
          </a:custGeom>
          <a:solidFill>
            <a:srgbClr val="FF0F0F"/>
          </a:solidFill>
        </p:spPr>
        <p:txBody>
          <a:bodyPr wrap="square" lIns="0" tIns="0" rIns="0" bIns="0" rtlCol="0"/>
          <a:lstStyle/>
          <a:p>
            <a:endParaRPr/>
          </a:p>
        </p:txBody>
      </p:sp>
      <p:sp>
        <p:nvSpPr>
          <p:cNvPr id="193" name="object 193"/>
          <p:cNvSpPr/>
          <p:nvPr/>
        </p:nvSpPr>
        <p:spPr>
          <a:xfrm>
            <a:off x="0" y="3274059"/>
            <a:ext cx="39370" cy="39370"/>
          </a:xfrm>
          <a:custGeom>
            <a:avLst/>
            <a:gdLst/>
            <a:ahLst/>
            <a:cxnLst/>
            <a:rect l="l" t="t" r="r" b="b"/>
            <a:pathLst>
              <a:path w="39370" h="39370">
                <a:moveTo>
                  <a:pt x="0" y="0"/>
                </a:moveTo>
                <a:lnTo>
                  <a:pt x="0" y="10671"/>
                </a:lnTo>
                <a:lnTo>
                  <a:pt x="28624" y="39369"/>
                </a:lnTo>
                <a:lnTo>
                  <a:pt x="39369" y="39369"/>
                </a:lnTo>
                <a:lnTo>
                  <a:pt x="0" y="0"/>
                </a:lnTo>
                <a:close/>
              </a:path>
            </a:pathLst>
          </a:custGeom>
          <a:solidFill>
            <a:srgbClr val="FF0D0D"/>
          </a:solidFill>
        </p:spPr>
        <p:txBody>
          <a:bodyPr wrap="square" lIns="0" tIns="0" rIns="0" bIns="0" rtlCol="0"/>
          <a:lstStyle/>
          <a:p>
            <a:endParaRPr/>
          </a:p>
        </p:txBody>
      </p:sp>
      <p:sp>
        <p:nvSpPr>
          <p:cNvPr id="194" name="object 194"/>
          <p:cNvSpPr/>
          <p:nvPr/>
        </p:nvSpPr>
        <p:spPr>
          <a:xfrm>
            <a:off x="0" y="3284732"/>
            <a:ext cx="29209" cy="29209"/>
          </a:xfrm>
          <a:custGeom>
            <a:avLst/>
            <a:gdLst/>
            <a:ahLst/>
            <a:cxnLst/>
            <a:rect l="l" t="t" r="r" b="b"/>
            <a:pathLst>
              <a:path w="29209" h="29210">
                <a:moveTo>
                  <a:pt x="0" y="0"/>
                </a:moveTo>
                <a:lnTo>
                  <a:pt x="0" y="10173"/>
                </a:lnTo>
                <a:lnTo>
                  <a:pt x="18477" y="28698"/>
                </a:lnTo>
                <a:lnTo>
                  <a:pt x="28624" y="28698"/>
                </a:lnTo>
                <a:lnTo>
                  <a:pt x="0" y="0"/>
                </a:lnTo>
                <a:close/>
              </a:path>
            </a:pathLst>
          </a:custGeom>
          <a:solidFill>
            <a:srgbClr val="FF0A0A"/>
          </a:solidFill>
        </p:spPr>
        <p:txBody>
          <a:bodyPr wrap="square" lIns="0" tIns="0" rIns="0" bIns="0" rtlCol="0"/>
          <a:lstStyle/>
          <a:p>
            <a:endParaRPr/>
          </a:p>
        </p:txBody>
      </p:sp>
      <p:sp>
        <p:nvSpPr>
          <p:cNvPr id="195" name="object 195"/>
          <p:cNvSpPr/>
          <p:nvPr/>
        </p:nvSpPr>
        <p:spPr>
          <a:xfrm>
            <a:off x="650875" y="2438400"/>
            <a:ext cx="0" cy="1046480"/>
          </a:xfrm>
          <a:custGeom>
            <a:avLst/>
            <a:gdLst/>
            <a:ahLst/>
            <a:cxnLst/>
            <a:rect l="l" t="t" r="r" b="b"/>
            <a:pathLst>
              <a:path h="1046479">
                <a:moveTo>
                  <a:pt x="0" y="0"/>
                </a:moveTo>
                <a:lnTo>
                  <a:pt x="0" y="1046479"/>
                </a:lnTo>
              </a:path>
            </a:pathLst>
          </a:custGeom>
          <a:ln w="31750">
            <a:solidFill>
              <a:srgbClr val="1B1B1B"/>
            </a:solidFill>
          </a:ln>
        </p:spPr>
        <p:txBody>
          <a:bodyPr wrap="square" lIns="0" tIns="0" rIns="0" bIns="0" rtlCol="0"/>
          <a:lstStyle/>
          <a:p>
            <a:endParaRPr/>
          </a:p>
        </p:txBody>
      </p:sp>
      <p:sp>
        <p:nvSpPr>
          <p:cNvPr id="196" name="object 196"/>
          <p:cNvSpPr/>
          <p:nvPr/>
        </p:nvSpPr>
        <p:spPr>
          <a:xfrm>
            <a:off x="9003030" y="3252470"/>
            <a:ext cx="0" cy="57150"/>
          </a:xfrm>
          <a:custGeom>
            <a:avLst/>
            <a:gdLst/>
            <a:ahLst/>
            <a:cxnLst/>
            <a:rect l="l" t="t" r="r" b="b"/>
            <a:pathLst>
              <a:path h="57150">
                <a:moveTo>
                  <a:pt x="0" y="0"/>
                </a:moveTo>
                <a:lnTo>
                  <a:pt x="0" y="57150"/>
                </a:lnTo>
              </a:path>
            </a:pathLst>
          </a:custGeom>
          <a:ln w="3175">
            <a:solidFill>
              <a:srgbClr val="1B1B1B"/>
            </a:solidFill>
          </a:ln>
        </p:spPr>
        <p:txBody>
          <a:bodyPr wrap="square" lIns="0" tIns="0" rIns="0" bIns="0" rtlCol="0"/>
          <a:lstStyle/>
          <a:p>
            <a:endParaRPr/>
          </a:p>
        </p:txBody>
      </p:sp>
      <p:sp>
        <p:nvSpPr>
          <p:cNvPr id="197" name="object 197"/>
          <p:cNvSpPr/>
          <p:nvPr/>
        </p:nvSpPr>
        <p:spPr>
          <a:xfrm>
            <a:off x="8964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8" name="object 198"/>
          <p:cNvSpPr/>
          <p:nvPr/>
        </p:nvSpPr>
        <p:spPr>
          <a:xfrm>
            <a:off x="8926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9" name="object 199"/>
          <p:cNvSpPr/>
          <p:nvPr/>
        </p:nvSpPr>
        <p:spPr>
          <a:xfrm>
            <a:off x="8888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C1C1C"/>
          </a:solidFill>
        </p:spPr>
        <p:txBody>
          <a:bodyPr wrap="square" lIns="0" tIns="0" rIns="0" bIns="0" rtlCol="0"/>
          <a:lstStyle/>
          <a:p>
            <a:endParaRPr/>
          </a:p>
        </p:txBody>
      </p:sp>
      <p:sp>
        <p:nvSpPr>
          <p:cNvPr id="200" name="object 200"/>
          <p:cNvSpPr/>
          <p:nvPr/>
        </p:nvSpPr>
        <p:spPr>
          <a:xfrm>
            <a:off x="8850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D1D1D"/>
          </a:solidFill>
        </p:spPr>
        <p:txBody>
          <a:bodyPr wrap="square" lIns="0" tIns="0" rIns="0" bIns="0" rtlCol="0"/>
          <a:lstStyle/>
          <a:p>
            <a:endParaRPr/>
          </a:p>
        </p:txBody>
      </p:sp>
      <p:sp>
        <p:nvSpPr>
          <p:cNvPr id="201" name="object 201"/>
          <p:cNvSpPr/>
          <p:nvPr/>
        </p:nvSpPr>
        <p:spPr>
          <a:xfrm>
            <a:off x="88125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E1E1E"/>
          </a:solidFill>
        </p:spPr>
        <p:txBody>
          <a:bodyPr wrap="square" lIns="0" tIns="0" rIns="0" bIns="0" rtlCol="0"/>
          <a:lstStyle/>
          <a:p>
            <a:endParaRPr/>
          </a:p>
        </p:txBody>
      </p:sp>
      <p:sp>
        <p:nvSpPr>
          <p:cNvPr id="202" name="object 202"/>
          <p:cNvSpPr/>
          <p:nvPr/>
        </p:nvSpPr>
        <p:spPr>
          <a:xfrm>
            <a:off x="87744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F1F1F"/>
          </a:solidFill>
        </p:spPr>
        <p:txBody>
          <a:bodyPr wrap="square" lIns="0" tIns="0" rIns="0" bIns="0" rtlCol="0"/>
          <a:lstStyle/>
          <a:p>
            <a:endParaRPr/>
          </a:p>
        </p:txBody>
      </p:sp>
      <p:sp>
        <p:nvSpPr>
          <p:cNvPr id="203" name="object 203"/>
          <p:cNvSpPr/>
          <p:nvPr/>
        </p:nvSpPr>
        <p:spPr>
          <a:xfrm>
            <a:off x="87350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02020"/>
          </a:solidFill>
        </p:spPr>
        <p:txBody>
          <a:bodyPr wrap="square" lIns="0" tIns="0" rIns="0" bIns="0" rtlCol="0"/>
          <a:lstStyle/>
          <a:p>
            <a:endParaRPr/>
          </a:p>
        </p:txBody>
      </p:sp>
      <p:sp>
        <p:nvSpPr>
          <p:cNvPr id="204" name="object 204"/>
          <p:cNvSpPr/>
          <p:nvPr/>
        </p:nvSpPr>
        <p:spPr>
          <a:xfrm>
            <a:off x="86969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12121"/>
          </a:solidFill>
        </p:spPr>
        <p:txBody>
          <a:bodyPr wrap="square" lIns="0" tIns="0" rIns="0" bIns="0" rtlCol="0"/>
          <a:lstStyle/>
          <a:p>
            <a:endParaRPr/>
          </a:p>
        </p:txBody>
      </p:sp>
      <p:sp>
        <p:nvSpPr>
          <p:cNvPr id="205" name="object 205"/>
          <p:cNvSpPr/>
          <p:nvPr/>
        </p:nvSpPr>
        <p:spPr>
          <a:xfrm>
            <a:off x="8658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22222"/>
          </a:solidFill>
        </p:spPr>
        <p:txBody>
          <a:bodyPr wrap="square" lIns="0" tIns="0" rIns="0" bIns="0" rtlCol="0"/>
          <a:lstStyle/>
          <a:p>
            <a:endParaRPr/>
          </a:p>
        </p:txBody>
      </p:sp>
      <p:sp>
        <p:nvSpPr>
          <p:cNvPr id="206" name="object 206"/>
          <p:cNvSpPr/>
          <p:nvPr/>
        </p:nvSpPr>
        <p:spPr>
          <a:xfrm>
            <a:off x="8620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32323"/>
          </a:solidFill>
        </p:spPr>
        <p:txBody>
          <a:bodyPr wrap="square" lIns="0" tIns="0" rIns="0" bIns="0" rtlCol="0"/>
          <a:lstStyle/>
          <a:p>
            <a:endParaRPr/>
          </a:p>
        </p:txBody>
      </p:sp>
      <p:sp>
        <p:nvSpPr>
          <p:cNvPr id="207" name="object 207"/>
          <p:cNvSpPr/>
          <p:nvPr/>
        </p:nvSpPr>
        <p:spPr>
          <a:xfrm>
            <a:off x="8582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42424"/>
          </a:solidFill>
        </p:spPr>
        <p:txBody>
          <a:bodyPr wrap="square" lIns="0" tIns="0" rIns="0" bIns="0" rtlCol="0"/>
          <a:lstStyle/>
          <a:p>
            <a:endParaRPr/>
          </a:p>
        </p:txBody>
      </p:sp>
      <p:sp>
        <p:nvSpPr>
          <p:cNvPr id="208" name="object 208"/>
          <p:cNvSpPr/>
          <p:nvPr/>
        </p:nvSpPr>
        <p:spPr>
          <a:xfrm>
            <a:off x="8544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52525"/>
          </a:solidFill>
        </p:spPr>
        <p:txBody>
          <a:bodyPr wrap="square" lIns="0" tIns="0" rIns="0" bIns="0" rtlCol="0"/>
          <a:lstStyle/>
          <a:p>
            <a:endParaRPr/>
          </a:p>
        </p:txBody>
      </p:sp>
      <p:sp>
        <p:nvSpPr>
          <p:cNvPr id="209" name="object 209"/>
          <p:cNvSpPr/>
          <p:nvPr/>
        </p:nvSpPr>
        <p:spPr>
          <a:xfrm>
            <a:off x="850519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62626"/>
          </a:solidFill>
        </p:spPr>
        <p:txBody>
          <a:bodyPr wrap="square" lIns="0" tIns="0" rIns="0" bIns="0" rtlCol="0"/>
          <a:lstStyle/>
          <a:p>
            <a:endParaRPr/>
          </a:p>
        </p:txBody>
      </p:sp>
      <p:sp>
        <p:nvSpPr>
          <p:cNvPr id="210" name="object 210"/>
          <p:cNvSpPr/>
          <p:nvPr/>
        </p:nvSpPr>
        <p:spPr>
          <a:xfrm>
            <a:off x="84670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72727"/>
          </a:solidFill>
        </p:spPr>
        <p:txBody>
          <a:bodyPr wrap="square" lIns="0" tIns="0" rIns="0" bIns="0" rtlCol="0"/>
          <a:lstStyle/>
          <a:p>
            <a:endParaRPr/>
          </a:p>
        </p:txBody>
      </p:sp>
      <p:sp>
        <p:nvSpPr>
          <p:cNvPr id="211" name="object 211"/>
          <p:cNvSpPr/>
          <p:nvPr/>
        </p:nvSpPr>
        <p:spPr>
          <a:xfrm>
            <a:off x="84289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82828"/>
          </a:solidFill>
        </p:spPr>
        <p:txBody>
          <a:bodyPr wrap="square" lIns="0" tIns="0" rIns="0" bIns="0" rtlCol="0"/>
          <a:lstStyle/>
          <a:p>
            <a:endParaRPr/>
          </a:p>
        </p:txBody>
      </p:sp>
      <p:sp>
        <p:nvSpPr>
          <p:cNvPr id="212" name="object 212"/>
          <p:cNvSpPr/>
          <p:nvPr/>
        </p:nvSpPr>
        <p:spPr>
          <a:xfrm>
            <a:off x="8390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92929"/>
          </a:solidFill>
        </p:spPr>
        <p:txBody>
          <a:bodyPr wrap="square" lIns="0" tIns="0" rIns="0" bIns="0" rtlCol="0"/>
          <a:lstStyle/>
          <a:p>
            <a:endParaRPr/>
          </a:p>
        </p:txBody>
      </p:sp>
      <p:sp>
        <p:nvSpPr>
          <p:cNvPr id="213" name="object 213"/>
          <p:cNvSpPr/>
          <p:nvPr/>
        </p:nvSpPr>
        <p:spPr>
          <a:xfrm>
            <a:off x="8352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A2A2A"/>
          </a:solidFill>
        </p:spPr>
        <p:txBody>
          <a:bodyPr wrap="square" lIns="0" tIns="0" rIns="0" bIns="0" rtlCol="0"/>
          <a:lstStyle/>
          <a:p>
            <a:endParaRPr/>
          </a:p>
        </p:txBody>
      </p:sp>
      <p:sp>
        <p:nvSpPr>
          <p:cNvPr id="214" name="object 214"/>
          <p:cNvSpPr/>
          <p:nvPr/>
        </p:nvSpPr>
        <p:spPr>
          <a:xfrm>
            <a:off x="8314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B2B2B"/>
          </a:solidFill>
        </p:spPr>
        <p:txBody>
          <a:bodyPr wrap="square" lIns="0" tIns="0" rIns="0" bIns="0" rtlCol="0"/>
          <a:lstStyle/>
          <a:p>
            <a:endParaRPr/>
          </a:p>
        </p:txBody>
      </p:sp>
      <p:sp>
        <p:nvSpPr>
          <p:cNvPr id="215" name="object 215"/>
          <p:cNvSpPr/>
          <p:nvPr/>
        </p:nvSpPr>
        <p:spPr>
          <a:xfrm>
            <a:off x="8276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C2C2C"/>
          </a:solidFill>
        </p:spPr>
        <p:txBody>
          <a:bodyPr wrap="square" lIns="0" tIns="0" rIns="0" bIns="0" rtlCol="0"/>
          <a:lstStyle/>
          <a:p>
            <a:endParaRPr/>
          </a:p>
        </p:txBody>
      </p:sp>
      <p:sp>
        <p:nvSpPr>
          <p:cNvPr id="216" name="object 216"/>
          <p:cNvSpPr/>
          <p:nvPr/>
        </p:nvSpPr>
        <p:spPr>
          <a:xfrm>
            <a:off x="8238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D2D2D"/>
          </a:solidFill>
        </p:spPr>
        <p:txBody>
          <a:bodyPr wrap="square" lIns="0" tIns="0" rIns="0" bIns="0" rtlCol="0"/>
          <a:lstStyle/>
          <a:p>
            <a:endParaRPr/>
          </a:p>
        </p:txBody>
      </p:sp>
      <p:sp>
        <p:nvSpPr>
          <p:cNvPr id="217" name="object 217"/>
          <p:cNvSpPr/>
          <p:nvPr/>
        </p:nvSpPr>
        <p:spPr>
          <a:xfrm>
            <a:off x="819911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E2E2E"/>
          </a:solidFill>
        </p:spPr>
        <p:txBody>
          <a:bodyPr wrap="square" lIns="0" tIns="0" rIns="0" bIns="0" rtlCol="0"/>
          <a:lstStyle/>
          <a:p>
            <a:endParaRPr/>
          </a:p>
        </p:txBody>
      </p:sp>
      <p:sp>
        <p:nvSpPr>
          <p:cNvPr id="218" name="object 218"/>
          <p:cNvSpPr/>
          <p:nvPr/>
        </p:nvSpPr>
        <p:spPr>
          <a:xfrm>
            <a:off x="81610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F2F2F"/>
          </a:solidFill>
        </p:spPr>
        <p:txBody>
          <a:bodyPr wrap="square" lIns="0" tIns="0" rIns="0" bIns="0" rtlCol="0"/>
          <a:lstStyle/>
          <a:p>
            <a:endParaRPr/>
          </a:p>
        </p:txBody>
      </p:sp>
      <p:sp>
        <p:nvSpPr>
          <p:cNvPr id="219" name="object 219"/>
          <p:cNvSpPr/>
          <p:nvPr/>
        </p:nvSpPr>
        <p:spPr>
          <a:xfrm>
            <a:off x="81229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03030"/>
          </a:solidFill>
        </p:spPr>
        <p:txBody>
          <a:bodyPr wrap="square" lIns="0" tIns="0" rIns="0" bIns="0" rtlCol="0"/>
          <a:lstStyle/>
          <a:p>
            <a:endParaRPr/>
          </a:p>
        </p:txBody>
      </p:sp>
      <p:sp>
        <p:nvSpPr>
          <p:cNvPr id="220" name="object 220"/>
          <p:cNvSpPr/>
          <p:nvPr/>
        </p:nvSpPr>
        <p:spPr>
          <a:xfrm>
            <a:off x="80848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13131"/>
          </a:solidFill>
        </p:spPr>
        <p:txBody>
          <a:bodyPr wrap="square" lIns="0" tIns="0" rIns="0" bIns="0" rtlCol="0"/>
          <a:lstStyle/>
          <a:p>
            <a:endParaRPr/>
          </a:p>
        </p:txBody>
      </p:sp>
      <p:sp>
        <p:nvSpPr>
          <p:cNvPr id="221" name="object 221"/>
          <p:cNvSpPr/>
          <p:nvPr/>
        </p:nvSpPr>
        <p:spPr>
          <a:xfrm>
            <a:off x="80467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2" name="object 222"/>
          <p:cNvSpPr/>
          <p:nvPr/>
        </p:nvSpPr>
        <p:spPr>
          <a:xfrm>
            <a:off x="80086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3" name="object 223"/>
          <p:cNvSpPr/>
          <p:nvPr/>
        </p:nvSpPr>
        <p:spPr>
          <a:xfrm>
            <a:off x="79705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43434"/>
          </a:solidFill>
        </p:spPr>
        <p:txBody>
          <a:bodyPr wrap="square" lIns="0" tIns="0" rIns="0" bIns="0" rtlCol="0"/>
          <a:lstStyle/>
          <a:p>
            <a:endParaRPr/>
          </a:p>
        </p:txBody>
      </p:sp>
      <p:sp>
        <p:nvSpPr>
          <p:cNvPr id="224" name="object 224"/>
          <p:cNvSpPr/>
          <p:nvPr/>
        </p:nvSpPr>
        <p:spPr>
          <a:xfrm>
            <a:off x="79324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53535"/>
          </a:solidFill>
        </p:spPr>
        <p:txBody>
          <a:bodyPr wrap="square" lIns="0" tIns="0" rIns="0" bIns="0" rtlCol="0"/>
          <a:lstStyle/>
          <a:p>
            <a:endParaRPr/>
          </a:p>
        </p:txBody>
      </p:sp>
      <p:sp>
        <p:nvSpPr>
          <p:cNvPr id="225" name="object 225"/>
          <p:cNvSpPr/>
          <p:nvPr/>
        </p:nvSpPr>
        <p:spPr>
          <a:xfrm>
            <a:off x="78943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63636"/>
          </a:solidFill>
        </p:spPr>
        <p:txBody>
          <a:bodyPr wrap="square" lIns="0" tIns="0" rIns="0" bIns="0" rtlCol="0"/>
          <a:lstStyle/>
          <a:p>
            <a:endParaRPr/>
          </a:p>
        </p:txBody>
      </p:sp>
      <p:sp>
        <p:nvSpPr>
          <p:cNvPr id="226" name="object 226"/>
          <p:cNvSpPr/>
          <p:nvPr/>
        </p:nvSpPr>
        <p:spPr>
          <a:xfrm>
            <a:off x="785495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73737"/>
          </a:solidFill>
        </p:spPr>
        <p:txBody>
          <a:bodyPr wrap="square" lIns="0" tIns="0" rIns="0" bIns="0" rtlCol="0"/>
          <a:lstStyle/>
          <a:p>
            <a:endParaRPr/>
          </a:p>
        </p:txBody>
      </p:sp>
      <p:sp>
        <p:nvSpPr>
          <p:cNvPr id="227" name="object 227"/>
          <p:cNvSpPr/>
          <p:nvPr/>
        </p:nvSpPr>
        <p:spPr>
          <a:xfrm>
            <a:off x="7816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83838"/>
          </a:solidFill>
        </p:spPr>
        <p:txBody>
          <a:bodyPr wrap="square" lIns="0" tIns="0" rIns="0" bIns="0" rtlCol="0"/>
          <a:lstStyle/>
          <a:p>
            <a:endParaRPr/>
          </a:p>
        </p:txBody>
      </p:sp>
      <p:sp>
        <p:nvSpPr>
          <p:cNvPr id="228" name="object 228"/>
          <p:cNvSpPr/>
          <p:nvPr/>
        </p:nvSpPr>
        <p:spPr>
          <a:xfrm>
            <a:off x="7778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93939"/>
          </a:solidFill>
        </p:spPr>
        <p:txBody>
          <a:bodyPr wrap="square" lIns="0" tIns="0" rIns="0" bIns="0" rtlCol="0"/>
          <a:lstStyle/>
          <a:p>
            <a:endParaRPr/>
          </a:p>
        </p:txBody>
      </p:sp>
      <p:sp>
        <p:nvSpPr>
          <p:cNvPr id="229" name="object 229"/>
          <p:cNvSpPr/>
          <p:nvPr/>
        </p:nvSpPr>
        <p:spPr>
          <a:xfrm>
            <a:off x="7740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A3A3A"/>
          </a:solidFill>
        </p:spPr>
        <p:txBody>
          <a:bodyPr wrap="square" lIns="0" tIns="0" rIns="0" bIns="0" rtlCol="0"/>
          <a:lstStyle/>
          <a:p>
            <a:endParaRPr/>
          </a:p>
        </p:txBody>
      </p:sp>
      <p:sp>
        <p:nvSpPr>
          <p:cNvPr id="230" name="object 230"/>
          <p:cNvSpPr/>
          <p:nvPr/>
        </p:nvSpPr>
        <p:spPr>
          <a:xfrm>
            <a:off x="7702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B3B3B"/>
          </a:solidFill>
        </p:spPr>
        <p:txBody>
          <a:bodyPr wrap="square" lIns="0" tIns="0" rIns="0" bIns="0" rtlCol="0"/>
          <a:lstStyle/>
          <a:p>
            <a:endParaRPr/>
          </a:p>
        </p:txBody>
      </p:sp>
      <p:sp>
        <p:nvSpPr>
          <p:cNvPr id="231" name="object 231"/>
          <p:cNvSpPr/>
          <p:nvPr/>
        </p:nvSpPr>
        <p:spPr>
          <a:xfrm>
            <a:off x="7664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C3C3C"/>
          </a:solidFill>
        </p:spPr>
        <p:txBody>
          <a:bodyPr wrap="square" lIns="0" tIns="0" rIns="0" bIns="0" rtlCol="0"/>
          <a:lstStyle/>
          <a:p>
            <a:endParaRPr/>
          </a:p>
        </p:txBody>
      </p:sp>
      <p:sp>
        <p:nvSpPr>
          <p:cNvPr id="232" name="object 232"/>
          <p:cNvSpPr/>
          <p:nvPr/>
        </p:nvSpPr>
        <p:spPr>
          <a:xfrm>
            <a:off x="76263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D3D3D"/>
          </a:solidFill>
        </p:spPr>
        <p:txBody>
          <a:bodyPr wrap="square" lIns="0" tIns="0" rIns="0" bIns="0" rtlCol="0"/>
          <a:lstStyle/>
          <a:p>
            <a:endParaRPr/>
          </a:p>
        </p:txBody>
      </p:sp>
      <p:sp>
        <p:nvSpPr>
          <p:cNvPr id="233" name="object 233"/>
          <p:cNvSpPr/>
          <p:nvPr/>
        </p:nvSpPr>
        <p:spPr>
          <a:xfrm>
            <a:off x="75882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E3E3E"/>
          </a:solidFill>
        </p:spPr>
        <p:txBody>
          <a:bodyPr wrap="square" lIns="0" tIns="0" rIns="0" bIns="0" rtlCol="0"/>
          <a:lstStyle/>
          <a:p>
            <a:endParaRPr/>
          </a:p>
        </p:txBody>
      </p:sp>
      <p:sp>
        <p:nvSpPr>
          <p:cNvPr id="234" name="object 234"/>
          <p:cNvSpPr/>
          <p:nvPr/>
        </p:nvSpPr>
        <p:spPr>
          <a:xfrm>
            <a:off x="754888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F3F3F"/>
          </a:solidFill>
        </p:spPr>
        <p:txBody>
          <a:bodyPr wrap="square" lIns="0" tIns="0" rIns="0" bIns="0" rtlCol="0"/>
          <a:lstStyle/>
          <a:p>
            <a:endParaRPr/>
          </a:p>
        </p:txBody>
      </p:sp>
      <p:sp>
        <p:nvSpPr>
          <p:cNvPr id="235" name="object 235"/>
          <p:cNvSpPr/>
          <p:nvPr/>
        </p:nvSpPr>
        <p:spPr>
          <a:xfrm>
            <a:off x="75107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04040"/>
          </a:solidFill>
        </p:spPr>
        <p:txBody>
          <a:bodyPr wrap="square" lIns="0" tIns="0" rIns="0" bIns="0" rtlCol="0"/>
          <a:lstStyle/>
          <a:p>
            <a:endParaRPr/>
          </a:p>
        </p:txBody>
      </p:sp>
      <p:sp>
        <p:nvSpPr>
          <p:cNvPr id="236" name="object 236"/>
          <p:cNvSpPr/>
          <p:nvPr/>
        </p:nvSpPr>
        <p:spPr>
          <a:xfrm>
            <a:off x="74726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14141"/>
          </a:solidFill>
        </p:spPr>
        <p:txBody>
          <a:bodyPr wrap="square" lIns="0" tIns="0" rIns="0" bIns="0" rtlCol="0"/>
          <a:lstStyle/>
          <a:p>
            <a:endParaRPr/>
          </a:p>
        </p:txBody>
      </p:sp>
      <p:sp>
        <p:nvSpPr>
          <p:cNvPr id="237" name="object 237"/>
          <p:cNvSpPr/>
          <p:nvPr/>
        </p:nvSpPr>
        <p:spPr>
          <a:xfrm>
            <a:off x="74345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24242"/>
          </a:solidFill>
        </p:spPr>
        <p:txBody>
          <a:bodyPr wrap="square" lIns="0" tIns="0" rIns="0" bIns="0" rtlCol="0"/>
          <a:lstStyle/>
          <a:p>
            <a:endParaRPr/>
          </a:p>
        </p:txBody>
      </p:sp>
      <p:sp>
        <p:nvSpPr>
          <p:cNvPr id="238" name="object 238"/>
          <p:cNvSpPr/>
          <p:nvPr/>
        </p:nvSpPr>
        <p:spPr>
          <a:xfrm>
            <a:off x="73964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34343"/>
          </a:solidFill>
        </p:spPr>
        <p:txBody>
          <a:bodyPr wrap="square" lIns="0" tIns="0" rIns="0" bIns="0" rtlCol="0"/>
          <a:lstStyle/>
          <a:p>
            <a:endParaRPr/>
          </a:p>
        </p:txBody>
      </p:sp>
      <p:sp>
        <p:nvSpPr>
          <p:cNvPr id="239" name="object 239"/>
          <p:cNvSpPr/>
          <p:nvPr/>
        </p:nvSpPr>
        <p:spPr>
          <a:xfrm>
            <a:off x="73583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44444"/>
          </a:solidFill>
        </p:spPr>
        <p:txBody>
          <a:bodyPr wrap="square" lIns="0" tIns="0" rIns="0" bIns="0" rtlCol="0"/>
          <a:lstStyle/>
          <a:p>
            <a:endParaRPr/>
          </a:p>
        </p:txBody>
      </p:sp>
      <p:sp>
        <p:nvSpPr>
          <p:cNvPr id="240" name="object 240"/>
          <p:cNvSpPr/>
          <p:nvPr/>
        </p:nvSpPr>
        <p:spPr>
          <a:xfrm>
            <a:off x="73190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54545"/>
          </a:solidFill>
        </p:spPr>
        <p:txBody>
          <a:bodyPr wrap="square" lIns="0" tIns="0" rIns="0" bIns="0" rtlCol="0"/>
          <a:lstStyle/>
          <a:p>
            <a:endParaRPr/>
          </a:p>
        </p:txBody>
      </p:sp>
      <p:sp>
        <p:nvSpPr>
          <p:cNvPr id="241" name="object 241"/>
          <p:cNvSpPr/>
          <p:nvPr/>
        </p:nvSpPr>
        <p:spPr>
          <a:xfrm>
            <a:off x="7280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64646"/>
          </a:solidFill>
        </p:spPr>
        <p:txBody>
          <a:bodyPr wrap="square" lIns="0" tIns="0" rIns="0" bIns="0" rtlCol="0"/>
          <a:lstStyle/>
          <a:p>
            <a:endParaRPr/>
          </a:p>
        </p:txBody>
      </p:sp>
      <p:sp>
        <p:nvSpPr>
          <p:cNvPr id="242" name="object 242"/>
          <p:cNvSpPr/>
          <p:nvPr/>
        </p:nvSpPr>
        <p:spPr>
          <a:xfrm>
            <a:off x="7242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74747"/>
          </a:solidFill>
        </p:spPr>
        <p:txBody>
          <a:bodyPr wrap="square" lIns="0" tIns="0" rIns="0" bIns="0" rtlCol="0"/>
          <a:lstStyle/>
          <a:p>
            <a:endParaRPr/>
          </a:p>
        </p:txBody>
      </p:sp>
      <p:sp>
        <p:nvSpPr>
          <p:cNvPr id="243" name="object 243"/>
          <p:cNvSpPr/>
          <p:nvPr/>
        </p:nvSpPr>
        <p:spPr>
          <a:xfrm>
            <a:off x="7204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84848"/>
          </a:solidFill>
        </p:spPr>
        <p:txBody>
          <a:bodyPr wrap="square" lIns="0" tIns="0" rIns="0" bIns="0" rtlCol="0"/>
          <a:lstStyle/>
          <a:p>
            <a:endParaRPr/>
          </a:p>
        </p:txBody>
      </p:sp>
      <p:sp>
        <p:nvSpPr>
          <p:cNvPr id="244" name="object 244"/>
          <p:cNvSpPr/>
          <p:nvPr/>
        </p:nvSpPr>
        <p:spPr>
          <a:xfrm>
            <a:off x="7166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94949"/>
          </a:solidFill>
        </p:spPr>
        <p:txBody>
          <a:bodyPr wrap="square" lIns="0" tIns="0" rIns="0" bIns="0" rtlCol="0"/>
          <a:lstStyle/>
          <a:p>
            <a:endParaRPr/>
          </a:p>
        </p:txBody>
      </p:sp>
      <p:sp>
        <p:nvSpPr>
          <p:cNvPr id="245" name="object 245"/>
          <p:cNvSpPr/>
          <p:nvPr/>
        </p:nvSpPr>
        <p:spPr>
          <a:xfrm>
            <a:off x="7128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A4A4A"/>
          </a:solidFill>
        </p:spPr>
        <p:txBody>
          <a:bodyPr wrap="square" lIns="0" tIns="0" rIns="0" bIns="0" rtlCol="0"/>
          <a:lstStyle/>
          <a:p>
            <a:endParaRPr/>
          </a:p>
        </p:txBody>
      </p:sp>
      <p:sp>
        <p:nvSpPr>
          <p:cNvPr id="246" name="object 246"/>
          <p:cNvSpPr/>
          <p:nvPr/>
        </p:nvSpPr>
        <p:spPr>
          <a:xfrm>
            <a:off x="7090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B4B4B"/>
          </a:solidFill>
        </p:spPr>
        <p:txBody>
          <a:bodyPr wrap="square" lIns="0" tIns="0" rIns="0" bIns="0" rtlCol="0"/>
          <a:lstStyle/>
          <a:p>
            <a:endParaRPr/>
          </a:p>
        </p:txBody>
      </p:sp>
      <p:sp>
        <p:nvSpPr>
          <p:cNvPr id="247" name="object 247"/>
          <p:cNvSpPr/>
          <p:nvPr/>
        </p:nvSpPr>
        <p:spPr>
          <a:xfrm>
            <a:off x="7052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C4C4C"/>
          </a:solidFill>
        </p:spPr>
        <p:txBody>
          <a:bodyPr wrap="square" lIns="0" tIns="0" rIns="0" bIns="0" rtlCol="0"/>
          <a:lstStyle/>
          <a:p>
            <a:endParaRPr/>
          </a:p>
        </p:txBody>
      </p:sp>
      <p:sp>
        <p:nvSpPr>
          <p:cNvPr id="248" name="object 248"/>
          <p:cNvSpPr/>
          <p:nvPr/>
        </p:nvSpPr>
        <p:spPr>
          <a:xfrm>
            <a:off x="701294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D4D4D"/>
          </a:solidFill>
        </p:spPr>
        <p:txBody>
          <a:bodyPr wrap="square" lIns="0" tIns="0" rIns="0" bIns="0" rtlCol="0"/>
          <a:lstStyle/>
          <a:p>
            <a:endParaRPr/>
          </a:p>
        </p:txBody>
      </p:sp>
      <p:sp>
        <p:nvSpPr>
          <p:cNvPr id="249" name="object 249"/>
          <p:cNvSpPr/>
          <p:nvPr/>
        </p:nvSpPr>
        <p:spPr>
          <a:xfrm>
            <a:off x="6974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E4E4E"/>
          </a:solidFill>
        </p:spPr>
        <p:txBody>
          <a:bodyPr wrap="square" lIns="0" tIns="0" rIns="0" bIns="0" rtlCol="0"/>
          <a:lstStyle/>
          <a:p>
            <a:endParaRPr/>
          </a:p>
        </p:txBody>
      </p:sp>
      <p:sp>
        <p:nvSpPr>
          <p:cNvPr id="250" name="object 250"/>
          <p:cNvSpPr/>
          <p:nvPr/>
        </p:nvSpPr>
        <p:spPr>
          <a:xfrm>
            <a:off x="6936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F4F4F"/>
          </a:solidFill>
        </p:spPr>
        <p:txBody>
          <a:bodyPr wrap="square" lIns="0" tIns="0" rIns="0" bIns="0" rtlCol="0"/>
          <a:lstStyle/>
          <a:p>
            <a:endParaRPr/>
          </a:p>
        </p:txBody>
      </p:sp>
      <p:sp>
        <p:nvSpPr>
          <p:cNvPr id="251" name="object 251"/>
          <p:cNvSpPr/>
          <p:nvPr/>
        </p:nvSpPr>
        <p:spPr>
          <a:xfrm>
            <a:off x="6898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05050"/>
          </a:solidFill>
        </p:spPr>
        <p:txBody>
          <a:bodyPr wrap="square" lIns="0" tIns="0" rIns="0" bIns="0" rtlCol="0"/>
          <a:lstStyle/>
          <a:p>
            <a:endParaRPr/>
          </a:p>
        </p:txBody>
      </p:sp>
      <p:sp>
        <p:nvSpPr>
          <p:cNvPr id="252" name="object 252"/>
          <p:cNvSpPr/>
          <p:nvPr/>
        </p:nvSpPr>
        <p:spPr>
          <a:xfrm>
            <a:off x="6860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15151"/>
          </a:solidFill>
        </p:spPr>
        <p:txBody>
          <a:bodyPr wrap="square" lIns="0" tIns="0" rIns="0" bIns="0" rtlCol="0"/>
          <a:lstStyle/>
          <a:p>
            <a:endParaRPr/>
          </a:p>
        </p:txBody>
      </p:sp>
      <p:sp>
        <p:nvSpPr>
          <p:cNvPr id="253" name="object 253"/>
          <p:cNvSpPr/>
          <p:nvPr/>
        </p:nvSpPr>
        <p:spPr>
          <a:xfrm>
            <a:off x="6822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25252"/>
          </a:solidFill>
        </p:spPr>
        <p:txBody>
          <a:bodyPr wrap="square" lIns="0" tIns="0" rIns="0" bIns="0" rtlCol="0"/>
          <a:lstStyle/>
          <a:p>
            <a:endParaRPr/>
          </a:p>
        </p:txBody>
      </p:sp>
      <p:sp>
        <p:nvSpPr>
          <p:cNvPr id="254" name="object 254"/>
          <p:cNvSpPr/>
          <p:nvPr/>
        </p:nvSpPr>
        <p:spPr>
          <a:xfrm>
            <a:off x="67843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35353"/>
          </a:solidFill>
        </p:spPr>
        <p:txBody>
          <a:bodyPr wrap="square" lIns="0" tIns="0" rIns="0" bIns="0" rtlCol="0"/>
          <a:lstStyle/>
          <a:p>
            <a:endParaRPr/>
          </a:p>
        </p:txBody>
      </p:sp>
      <p:sp>
        <p:nvSpPr>
          <p:cNvPr id="255" name="object 255"/>
          <p:cNvSpPr/>
          <p:nvPr/>
        </p:nvSpPr>
        <p:spPr>
          <a:xfrm>
            <a:off x="67462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45454"/>
          </a:solidFill>
        </p:spPr>
        <p:txBody>
          <a:bodyPr wrap="square" lIns="0" tIns="0" rIns="0" bIns="0" rtlCol="0"/>
          <a:lstStyle/>
          <a:p>
            <a:endParaRPr/>
          </a:p>
        </p:txBody>
      </p:sp>
      <p:sp>
        <p:nvSpPr>
          <p:cNvPr id="256" name="object 256"/>
          <p:cNvSpPr/>
          <p:nvPr/>
        </p:nvSpPr>
        <p:spPr>
          <a:xfrm>
            <a:off x="670686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555555"/>
          </a:solidFill>
        </p:spPr>
        <p:txBody>
          <a:bodyPr wrap="square" lIns="0" tIns="0" rIns="0" bIns="0" rtlCol="0"/>
          <a:lstStyle/>
          <a:p>
            <a:endParaRPr/>
          </a:p>
        </p:txBody>
      </p:sp>
      <p:sp>
        <p:nvSpPr>
          <p:cNvPr id="257" name="object 257"/>
          <p:cNvSpPr/>
          <p:nvPr/>
        </p:nvSpPr>
        <p:spPr>
          <a:xfrm>
            <a:off x="6668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65656"/>
          </a:solidFill>
        </p:spPr>
        <p:txBody>
          <a:bodyPr wrap="square" lIns="0" tIns="0" rIns="0" bIns="0" rtlCol="0"/>
          <a:lstStyle/>
          <a:p>
            <a:endParaRPr/>
          </a:p>
        </p:txBody>
      </p:sp>
      <p:sp>
        <p:nvSpPr>
          <p:cNvPr id="258" name="object 258"/>
          <p:cNvSpPr/>
          <p:nvPr/>
        </p:nvSpPr>
        <p:spPr>
          <a:xfrm>
            <a:off x="6630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75757"/>
          </a:solidFill>
        </p:spPr>
        <p:txBody>
          <a:bodyPr wrap="square" lIns="0" tIns="0" rIns="0" bIns="0" rtlCol="0"/>
          <a:lstStyle/>
          <a:p>
            <a:endParaRPr/>
          </a:p>
        </p:txBody>
      </p:sp>
      <p:sp>
        <p:nvSpPr>
          <p:cNvPr id="259" name="object 259"/>
          <p:cNvSpPr/>
          <p:nvPr/>
        </p:nvSpPr>
        <p:spPr>
          <a:xfrm>
            <a:off x="6592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85858"/>
          </a:solidFill>
        </p:spPr>
        <p:txBody>
          <a:bodyPr wrap="square" lIns="0" tIns="0" rIns="0" bIns="0" rtlCol="0"/>
          <a:lstStyle/>
          <a:p>
            <a:endParaRPr/>
          </a:p>
        </p:txBody>
      </p:sp>
      <p:sp>
        <p:nvSpPr>
          <p:cNvPr id="260" name="object 260"/>
          <p:cNvSpPr/>
          <p:nvPr/>
        </p:nvSpPr>
        <p:spPr>
          <a:xfrm>
            <a:off x="6554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95959"/>
          </a:solidFill>
        </p:spPr>
        <p:txBody>
          <a:bodyPr wrap="square" lIns="0" tIns="0" rIns="0" bIns="0" rtlCol="0"/>
          <a:lstStyle/>
          <a:p>
            <a:endParaRPr/>
          </a:p>
        </p:txBody>
      </p:sp>
      <p:sp>
        <p:nvSpPr>
          <p:cNvPr id="261" name="object 261"/>
          <p:cNvSpPr/>
          <p:nvPr/>
        </p:nvSpPr>
        <p:spPr>
          <a:xfrm>
            <a:off x="65163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A5A5A"/>
          </a:solidFill>
        </p:spPr>
        <p:txBody>
          <a:bodyPr wrap="square" lIns="0" tIns="0" rIns="0" bIns="0" rtlCol="0"/>
          <a:lstStyle/>
          <a:p>
            <a:endParaRPr/>
          </a:p>
        </p:txBody>
      </p:sp>
      <p:sp>
        <p:nvSpPr>
          <p:cNvPr id="262" name="object 262"/>
          <p:cNvSpPr/>
          <p:nvPr/>
        </p:nvSpPr>
        <p:spPr>
          <a:xfrm>
            <a:off x="64770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5B5B5B"/>
          </a:solidFill>
        </p:spPr>
        <p:txBody>
          <a:bodyPr wrap="square" lIns="0" tIns="0" rIns="0" bIns="0" rtlCol="0"/>
          <a:lstStyle/>
          <a:p>
            <a:endParaRPr/>
          </a:p>
        </p:txBody>
      </p:sp>
      <p:sp>
        <p:nvSpPr>
          <p:cNvPr id="263" name="object 263"/>
          <p:cNvSpPr/>
          <p:nvPr/>
        </p:nvSpPr>
        <p:spPr>
          <a:xfrm>
            <a:off x="6438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C5C5C"/>
          </a:solidFill>
        </p:spPr>
        <p:txBody>
          <a:bodyPr wrap="square" lIns="0" tIns="0" rIns="0" bIns="0" rtlCol="0"/>
          <a:lstStyle/>
          <a:p>
            <a:endParaRPr/>
          </a:p>
        </p:txBody>
      </p:sp>
      <p:sp>
        <p:nvSpPr>
          <p:cNvPr id="264" name="object 264"/>
          <p:cNvSpPr/>
          <p:nvPr/>
        </p:nvSpPr>
        <p:spPr>
          <a:xfrm>
            <a:off x="6400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D5D5D"/>
          </a:solidFill>
        </p:spPr>
        <p:txBody>
          <a:bodyPr wrap="square" lIns="0" tIns="0" rIns="0" bIns="0" rtlCol="0"/>
          <a:lstStyle/>
          <a:p>
            <a:endParaRPr/>
          </a:p>
        </p:txBody>
      </p:sp>
      <p:sp>
        <p:nvSpPr>
          <p:cNvPr id="265" name="object 265"/>
          <p:cNvSpPr/>
          <p:nvPr/>
        </p:nvSpPr>
        <p:spPr>
          <a:xfrm>
            <a:off x="6362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E5E5E"/>
          </a:solidFill>
        </p:spPr>
        <p:txBody>
          <a:bodyPr wrap="square" lIns="0" tIns="0" rIns="0" bIns="0" rtlCol="0"/>
          <a:lstStyle/>
          <a:p>
            <a:endParaRPr/>
          </a:p>
        </p:txBody>
      </p:sp>
      <p:sp>
        <p:nvSpPr>
          <p:cNvPr id="266" name="object 266"/>
          <p:cNvSpPr/>
          <p:nvPr/>
        </p:nvSpPr>
        <p:spPr>
          <a:xfrm>
            <a:off x="6324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F5F5F"/>
          </a:solidFill>
        </p:spPr>
        <p:txBody>
          <a:bodyPr wrap="square" lIns="0" tIns="0" rIns="0" bIns="0" rtlCol="0"/>
          <a:lstStyle/>
          <a:p>
            <a:endParaRPr/>
          </a:p>
        </p:txBody>
      </p:sp>
      <p:sp>
        <p:nvSpPr>
          <p:cNvPr id="267" name="object 267"/>
          <p:cNvSpPr/>
          <p:nvPr/>
        </p:nvSpPr>
        <p:spPr>
          <a:xfrm>
            <a:off x="6286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06060"/>
          </a:solidFill>
        </p:spPr>
        <p:txBody>
          <a:bodyPr wrap="square" lIns="0" tIns="0" rIns="0" bIns="0" rtlCol="0"/>
          <a:lstStyle/>
          <a:p>
            <a:endParaRPr/>
          </a:p>
        </p:txBody>
      </p:sp>
      <p:sp>
        <p:nvSpPr>
          <p:cNvPr id="268" name="object 268"/>
          <p:cNvSpPr/>
          <p:nvPr/>
        </p:nvSpPr>
        <p:spPr>
          <a:xfrm>
            <a:off x="6248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16161"/>
          </a:solidFill>
        </p:spPr>
        <p:txBody>
          <a:bodyPr wrap="square" lIns="0" tIns="0" rIns="0" bIns="0" rtlCol="0"/>
          <a:lstStyle/>
          <a:p>
            <a:endParaRPr/>
          </a:p>
        </p:txBody>
      </p:sp>
      <p:sp>
        <p:nvSpPr>
          <p:cNvPr id="269" name="object 269"/>
          <p:cNvSpPr/>
          <p:nvPr/>
        </p:nvSpPr>
        <p:spPr>
          <a:xfrm>
            <a:off x="62090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626262"/>
          </a:solidFill>
        </p:spPr>
        <p:txBody>
          <a:bodyPr wrap="square" lIns="0" tIns="0" rIns="0" bIns="0" rtlCol="0"/>
          <a:lstStyle/>
          <a:p>
            <a:endParaRPr/>
          </a:p>
        </p:txBody>
      </p:sp>
      <p:sp>
        <p:nvSpPr>
          <p:cNvPr id="270" name="object 270"/>
          <p:cNvSpPr/>
          <p:nvPr/>
        </p:nvSpPr>
        <p:spPr>
          <a:xfrm>
            <a:off x="61709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36363"/>
          </a:solidFill>
        </p:spPr>
        <p:txBody>
          <a:bodyPr wrap="square" lIns="0" tIns="0" rIns="0" bIns="0" rtlCol="0"/>
          <a:lstStyle/>
          <a:p>
            <a:endParaRPr/>
          </a:p>
        </p:txBody>
      </p:sp>
      <p:sp>
        <p:nvSpPr>
          <p:cNvPr id="271" name="object 271"/>
          <p:cNvSpPr/>
          <p:nvPr/>
        </p:nvSpPr>
        <p:spPr>
          <a:xfrm>
            <a:off x="6132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46464"/>
          </a:solidFill>
        </p:spPr>
        <p:txBody>
          <a:bodyPr wrap="square" lIns="0" tIns="0" rIns="0" bIns="0" rtlCol="0"/>
          <a:lstStyle/>
          <a:p>
            <a:endParaRPr/>
          </a:p>
        </p:txBody>
      </p:sp>
      <p:sp>
        <p:nvSpPr>
          <p:cNvPr id="272" name="object 272"/>
          <p:cNvSpPr/>
          <p:nvPr/>
        </p:nvSpPr>
        <p:spPr>
          <a:xfrm>
            <a:off x="6094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3" name="object 273"/>
          <p:cNvSpPr/>
          <p:nvPr/>
        </p:nvSpPr>
        <p:spPr>
          <a:xfrm>
            <a:off x="6056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4" name="object 274"/>
          <p:cNvSpPr/>
          <p:nvPr/>
        </p:nvSpPr>
        <p:spPr>
          <a:xfrm>
            <a:off x="6018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76767"/>
          </a:solidFill>
        </p:spPr>
        <p:txBody>
          <a:bodyPr wrap="square" lIns="0" tIns="0" rIns="0" bIns="0" rtlCol="0"/>
          <a:lstStyle/>
          <a:p>
            <a:endParaRPr/>
          </a:p>
        </p:txBody>
      </p:sp>
      <p:sp>
        <p:nvSpPr>
          <p:cNvPr id="275" name="object 275"/>
          <p:cNvSpPr/>
          <p:nvPr/>
        </p:nvSpPr>
        <p:spPr>
          <a:xfrm>
            <a:off x="5980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86868"/>
          </a:solidFill>
        </p:spPr>
        <p:txBody>
          <a:bodyPr wrap="square" lIns="0" tIns="0" rIns="0" bIns="0" rtlCol="0"/>
          <a:lstStyle/>
          <a:p>
            <a:endParaRPr/>
          </a:p>
        </p:txBody>
      </p:sp>
      <p:sp>
        <p:nvSpPr>
          <p:cNvPr id="276" name="object 276"/>
          <p:cNvSpPr/>
          <p:nvPr/>
        </p:nvSpPr>
        <p:spPr>
          <a:xfrm>
            <a:off x="59423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96969"/>
          </a:solidFill>
        </p:spPr>
        <p:txBody>
          <a:bodyPr wrap="square" lIns="0" tIns="0" rIns="0" bIns="0" rtlCol="0"/>
          <a:lstStyle/>
          <a:p>
            <a:endParaRPr/>
          </a:p>
        </p:txBody>
      </p:sp>
      <p:sp>
        <p:nvSpPr>
          <p:cNvPr id="277" name="object 277"/>
          <p:cNvSpPr/>
          <p:nvPr/>
        </p:nvSpPr>
        <p:spPr>
          <a:xfrm>
            <a:off x="59029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6A6A6A"/>
          </a:solidFill>
        </p:spPr>
        <p:txBody>
          <a:bodyPr wrap="square" lIns="0" tIns="0" rIns="0" bIns="0" rtlCol="0"/>
          <a:lstStyle/>
          <a:p>
            <a:endParaRPr/>
          </a:p>
        </p:txBody>
      </p:sp>
      <p:sp>
        <p:nvSpPr>
          <p:cNvPr id="278" name="object 278"/>
          <p:cNvSpPr/>
          <p:nvPr/>
        </p:nvSpPr>
        <p:spPr>
          <a:xfrm>
            <a:off x="5864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B6B6B"/>
          </a:solidFill>
        </p:spPr>
        <p:txBody>
          <a:bodyPr wrap="square" lIns="0" tIns="0" rIns="0" bIns="0" rtlCol="0"/>
          <a:lstStyle/>
          <a:p>
            <a:endParaRPr/>
          </a:p>
        </p:txBody>
      </p:sp>
      <p:sp>
        <p:nvSpPr>
          <p:cNvPr id="279" name="object 279"/>
          <p:cNvSpPr/>
          <p:nvPr/>
        </p:nvSpPr>
        <p:spPr>
          <a:xfrm>
            <a:off x="5826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C6C6C"/>
          </a:solidFill>
        </p:spPr>
        <p:txBody>
          <a:bodyPr wrap="square" lIns="0" tIns="0" rIns="0" bIns="0" rtlCol="0"/>
          <a:lstStyle/>
          <a:p>
            <a:endParaRPr/>
          </a:p>
        </p:txBody>
      </p:sp>
      <p:sp>
        <p:nvSpPr>
          <p:cNvPr id="280" name="object 280"/>
          <p:cNvSpPr/>
          <p:nvPr/>
        </p:nvSpPr>
        <p:spPr>
          <a:xfrm>
            <a:off x="5788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D6D6D"/>
          </a:solidFill>
        </p:spPr>
        <p:txBody>
          <a:bodyPr wrap="square" lIns="0" tIns="0" rIns="0" bIns="0" rtlCol="0"/>
          <a:lstStyle/>
          <a:p>
            <a:endParaRPr/>
          </a:p>
        </p:txBody>
      </p:sp>
      <p:sp>
        <p:nvSpPr>
          <p:cNvPr id="281" name="object 281"/>
          <p:cNvSpPr/>
          <p:nvPr/>
        </p:nvSpPr>
        <p:spPr>
          <a:xfrm>
            <a:off x="5750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E6E6E"/>
          </a:solidFill>
        </p:spPr>
        <p:txBody>
          <a:bodyPr wrap="square" lIns="0" tIns="0" rIns="0" bIns="0" rtlCol="0"/>
          <a:lstStyle/>
          <a:p>
            <a:endParaRPr/>
          </a:p>
        </p:txBody>
      </p:sp>
      <p:sp>
        <p:nvSpPr>
          <p:cNvPr id="282" name="object 282"/>
          <p:cNvSpPr/>
          <p:nvPr/>
        </p:nvSpPr>
        <p:spPr>
          <a:xfrm>
            <a:off x="57124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F6F6F"/>
          </a:solidFill>
        </p:spPr>
        <p:txBody>
          <a:bodyPr wrap="square" lIns="0" tIns="0" rIns="0" bIns="0" rtlCol="0"/>
          <a:lstStyle/>
          <a:p>
            <a:endParaRPr/>
          </a:p>
        </p:txBody>
      </p:sp>
      <p:sp>
        <p:nvSpPr>
          <p:cNvPr id="283" name="object 283"/>
          <p:cNvSpPr/>
          <p:nvPr/>
        </p:nvSpPr>
        <p:spPr>
          <a:xfrm>
            <a:off x="56743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07070"/>
          </a:solidFill>
        </p:spPr>
        <p:txBody>
          <a:bodyPr wrap="square" lIns="0" tIns="0" rIns="0" bIns="0" rtlCol="0"/>
          <a:lstStyle/>
          <a:p>
            <a:endParaRPr/>
          </a:p>
        </p:txBody>
      </p:sp>
      <p:sp>
        <p:nvSpPr>
          <p:cNvPr id="284" name="object 284"/>
          <p:cNvSpPr/>
          <p:nvPr/>
        </p:nvSpPr>
        <p:spPr>
          <a:xfrm>
            <a:off x="563499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717171"/>
          </a:solidFill>
        </p:spPr>
        <p:txBody>
          <a:bodyPr wrap="square" lIns="0" tIns="0" rIns="0" bIns="0" rtlCol="0"/>
          <a:lstStyle/>
          <a:p>
            <a:endParaRPr/>
          </a:p>
        </p:txBody>
      </p:sp>
      <p:sp>
        <p:nvSpPr>
          <p:cNvPr id="285" name="object 285"/>
          <p:cNvSpPr/>
          <p:nvPr/>
        </p:nvSpPr>
        <p:spPr>
          <a:xfrm>
            <a:off x="5596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27272"/>
          </a:solidFill>
        </p:spPr>
        <p:txBody>
          <a:bodyPr wrap="square" lIns="0" tIns="0" rIns="0" bIns="0" rtlCol="0"/>
          <a:lstStyle/>
          <a:p>
            <a:endParaRPr/>
          </a:p>
        </p:txBody>
      </p:sp>
      <p:sp>
        <p:nvSpPr>
          <p:cNvPr id="286" name="object 286"/>
          <p:cNvSpPr/>
          <p:nvPr/>
        </p:nvSpPr>
        <p:spPr>
          <a:xfrm>
            <a:off x="5558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37373"/>
          </a:solidFill>
        </p:spPr>
        <p:txBody>
          <a:bodyPr wrap="square" lIns="0" tIns="0" rIns="0" bIns="0" rtlCol="0"/>
          <a:lstStyle/>
          <a:p>
            <a:endParaRPr/>
          </a:p>
        </p:txBody>
      </p:sp>
      <p:sp>
        <p:nvSpPr>
          <p:cNvPr id="287" name="object 287"/>
          <p:cNvSpPr/>
          <p:nvPr/>
        </p:nvSpPr>
        <p:spPr>
          <a:xfrm>
            <a:off x="5520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47474"/>
          </a:solidFill>
        </p:spPr>
        <p:txBody>
          <a:bodyPr wrap="square" lIns="0" tIns="0" rIns="0" bIns="0" rtlCol="0"/>
          <a:lstStyle/>
          <a:p>
            <a:endParaRPr/>
          </a:p>
        </p:txBody>
      </p:sp>
      <p:sp>
        <p:nvSpPr>
          <p:cNvPr id="288" name="object 288"/>
          <p:cNvSpPr/>
          <p:nvPr/>
        </p:nvSpPr>
        <p:spPr>
          <a:xfrm>
            <a:off x="5482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57575"/>
          </a:solidFill>
        </p:spPr>
        <p:txBody>
          <a:bodyPr wrap="square" lIns="0" tIns="0" rIns="0" bIns="0" rtlCol="0"/>
          <a:lstStyle/>
          <a:p>
            <a:endParaRPr/>
          </a:p>
        </p:txBody>
      </p:sp>
      <p:sp>
        <p:nvSpPr>
          <p:cNvPr id="289" name="object 289"/>
          <p:cNvSpPr/>
          <p:nvPr/>
        </p:nvSpPr>
        <p:spPr>
          <a:xfrm>
            <a:off x="5444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67676"/>
          </a:solidFill>
        </p:spPr>
        <p:txBody>
          <a:bodyPr wrap="square" lIns="0" tIns="0" rIns="0" bIns="0" rtlCol="0"/>
          <a:lstStyle/>
          <a:p>
            <a:endParaRPr/>
          </a:p>
        </p:txBody>
      </p:sp>
      <p:sp>
        <p:nvSpPr>
          <p:cNvPr id="290" name="object 290"/>
          <p:cNvSpPr/>
          <p:nvPr/>
        </p:nvSpPr>
        <p:spPr>
          <a:xfrm>
            <a:off x="54063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77777"/>
          </a:solidFill>
        </p:spPr>
        <p:txBody>
          <a:bodyPr wrap="square" lIns="0" tIns="0" rIns="0" bIns="0" rtlCol="0"/>
          <a:lstStyle/>
          <a:p>
            <a:endParaRPr/>
          </a:p>
        </p:txBody>
      </p:sp>
      <p:sp>
        <p:nvSpPr>
          <p:cNvPr id="291" name="object 291"/>
          <p:cNvSpPr/>
          <p:nvPr/>
        </p:nvSpPr>
        <p:spPr>
          <a:xfrm>
            <a:off x="536702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787878"/>
          </a:solidFill>
        </p:spPr>
        <p:txBody>
          <a:bodyPr wrap="square" lIns="0" tIns="0" rIns="0" bIns="0" rtlCol="0"/>
          <a:lstStyle/>
          <a:p>
            <a:endParaRPr/>
          </a:p>
        </p:txBody>
      </p:sp>
      <p:sp>
        <p:nvSpPr>
          <p:cNvPr id="292" name="object 292"/>
          <p:cNvSpPr/>
          <p:nvPr/>
        </p:nvSpPr>
        <p:spPr>
          <a:xfrm>
            <a:off x="5328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97979"/>
          </a:solidFill>
        </p:spPr>
        <p:txBody>
          <a:bodyPr wrap="square" lIns="0" tIns="0" rIns="0" bIns="0" rtlCol="0"/>
          <a:lstStyle/>
          <a:p>
            <a:endParaRPr/>
          </a:p>
        </p:txBody>
      </p:sp>
      <p:sp>
        <p:nvSpPr>
          <p:cNvPr id="293" name="object 293"/>
          <p:cNvSpPr/>
          <p:nvPr/>
        </p:nvSpPr>
        <p:spPr>
          <a:xfrm>
            <a:off x="5290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A7A7A"/>
          </a:solidFill>
        </p:spPr>
        <p:txBody>
          <a:bodyPr wrap="square" lIns="0" tIns="0" rIns="0" bIns="0" rtlCol="0"/>
          <a:lstStyle/>
          <a:p>
            <a:endParaRPr/>
          </a:p>
        </p:txBody>
      </p:sp>
      <p:sp>
        <p:nvSpPr>
          <p:cNvPr id="294" name="object 294"/>
          <p:cNvSpPr/>
          <p:nvPr/>
        </p:nvSpPr>
        <p:spPr>
          <a:xfrm>
            <a:off x="5252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B7B7B"/>
          </a:solidFill>
        </p:spPr>
        <p:txBody>
          <a:bodyPr wrap="square" lIns="0" tIns="0" rIns="0" bIns="0" rtlCol="0"/>
          <a:lstStyle/>
          <a:p>
            <a:endParaRPr/>
          </a:p>
        </p:txBody>
      </p:sp>
      <p:sp>
        <p:nvSpPr>
          <p:cNvPr id="295" name="object 295"/>
          <p:cNvSpPr/>
          <p:nvPr/>
        </p:nvSpPr>
        <p:spPr>
          <a:xfrm>
            <a:off x="5214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C7C7C"/>
          </a:solidFill>
        </p:spPr>
        <p:txBody>
          <a:bodyPr wrap="square" lIns="0" tIns="0" rIns="0" bIns="0" rtlCol="0"/>
          <a:lstStyle/>
          <a:p>
            <a:endParaRPr/>
          </a:p>
        </p:txBody>
      </p:sp>
      <p:sp>
        <p:nvSpPr>
          <p:cNvPr id="296" name="object 296"/>
          <p:cNvSpPr/>
          <p:nvPr/>
        </p:nvSpPr>
        <p:spPr>
          <a:xfrm>
            <a:off x="5176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D7D7D"/>
          </a:solidFill>
        </p:spPr>
        <p:txBody>
          <a:bodyPr wrap="square" lIns="0" tIns="0" rIns="0" bIns="0" rtlCol="0"/>
          <a:lstStyle/>
          <a:p>
            <a:endParaRPr/>
          </a:p>
        </p:txBody>
      </p:sp>
      <p:sp>
        <p:nvSpPr>
          <p:cNvPr id="297" name="object 297"/>
          <p:cNvSpPr/>
          <p:nvPr/>
        </p:nvSpPr>
        <p:spPr>
          <a:xfrm>
            <a:off x="5138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E7E7E"/>
          </a:solidFill>
        </p:spPr>
        <p:txBody>
          <a:bodyPr wrap="square" lIns="0" tIns="0" rIns="0" bIns="0" rtlCol="0"/>
          <a:lstStyle/>
          <a:p>
            <a:endParaRPr/>
          </a:p>
        </p:txBody>
      </p:sp>
      <p:sp>
        <p:nvSpPr>
          <p:cNvPr id="298" name="object 298"/>
          <p:cNvSpPr/>
          <p:nvPr/>
        </p:nvSpPr>
        <p:spPr>
          <a:xfrm>
            <a:off x="51003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F7F7F"/>
          </a:solidFill>
        </p:spPr>
        <p:txBody>
          <a:bodyPr wrap="square" lIns="0" tIns="0" rIns="0" bIns="0" rtlCol="0"/>
          <a:lstStyle/>
          <a:p>
            <a:endParaRPr/>
          </a:p>
        </p:txBody>
      </p:sp>
      <p:sp>
        <p:nvSpPr>
          <p:cNvPr id="299" name="object 299"/>
          <p:cNvSpPr/>
          <p:nvPr/>
        </p:nvSpPr>
        <p:spPr>
          <a:xfrm>
            <a:off x="506095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08080"/>
          </a:solidFill>
        </p:spPr>
        <p:txBody>
          <a:bodyPr wrap="square" lIns="0" tIns="0" rIns="0" bIns="0" rtlCol="0"/>
          <a:lstStyle/>
          <a:p>
            <a:endParaRPr/>
          </a:p>
        </p:txBody>
      </p:sp>
      <p:sp>
        <p:nvSpPr>
          <p:cNvPr id="300" name="object 300"/>
          <p:cNvSpPr/>
          <p:nvPr/>
        </p:nvSpPr>
        <p:spPr>
          <a:xfrm>
            <a:off x="5022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18181"/>
          </a:solidFill>
        </p:spPr>
        <p:txBody>
          <a:bodyPr wrap="square" lIns="0" tIns="0" rIns="0" bIns="0" rtlCol="0"/>
          <a:lstStyle/>
          <a:p>
            <a:endParaRPr/>
          </a:p>
        </p:txBody>
      </p:sp>
      <p:sp>
        <p:nvSpPr>
          <p:cNvPr id="301" name="object 301"/>
          <p:cNvSpPr/>
          <p:nvPr/>
        </p:nvSpPr>
        <p:spPr>
          <a:xfrm>
            <a:off x="4984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28282"/>
          </a:solidFill>
        </p:spPr>
        <p:txBody>
          <a:bodyPr wrap="square" lIns="0" tIns="0" rIns="0" bIns="0" rtlCol="0"/>
          <a:lstStyle/>
          <a:p>
            <a:endParaRPr/>
          </a:p>
        </p:txBody>
      </p:sp>
      <p:sp>
        <p:nvSpPr>
          <p:cNvPr id="302" name="object 302"/>
          <p:cNvSpPr/>
          <p:nvPr/>
        </p:nvSpPr>
        <p:spPr>
          <a:xfrm>
            <a:off x="4946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38383"/>
          </a:solidFill>
        </p:spPr>
        <p:txBody>
          <a:bodyPr wrap="square" lIns="0" tIns="0" rIns="0" bIns="0" rtlCol="0"/>
          <a:lstStyle/>
          <a:p>
            <a:endParaRPr/>
          </a:p>
        </p:txBody>
      </p:sp>
      <p:sp>
        <p:nvSpPr>
          <p:cNvPr id="303" name="object 303"/>
          <p:cNvSpPr/>
          <p:nvPr/>
        </p:nvSpPr>
        <p:spPr>
          <a:xfrm>
            <a:off x="4908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48484"/>
          </a:solidFill>
        </p:spPr>
        <p:txBody>
          <a:bodyPr wrap="square" lIns="0" tIns="0" rIns="0" bIns="0" rtlCol="0"/>
          <a:lstStyle/>
          <a:p>
            <a:endParaRPr/>
          </a:p>
        </p:txBody>
      </p:sp>
      <p:sp>
        <p:nvSpPr>
          <p:cNvPr id="304" name="object 304"/>
          <p:cNvSpPr/>
          <p:nvPr/>
        </p:nvSpPr>
        <p:spPr>
          <a:xfrm>
            <a:off x="4870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58585"/>
          </a:solidFill>
        </p:spPr>
        <p:txBody>
          <a:bodyPr wrap="square" lIns="0" tIns="0" rIns="0" bIns="0" rtlCol="0"/>
          <a:lstStyle/>
          <a:p>
            <a:endParaRPr/>
          </a:p>
        </p:txBody>
      </p:sp>
      <p:sp>
        <p:nvSpPr>
          <p:cNvPr id="305" name="object 305"/>
          <p:cNvSpPr/>
          <p:nvPr/>
        </p:nvSpPr>
        <p:spPr>
          <a:xfrm>
            <a:off x="483107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68686"/>
          </a:solidFill>
        </p:spPr>
        <p:txBody>
          <a:bodyPr wrap="square" lIns="0" tIns="0" rIns="0" bIns="0" rtlCol="0"/>
          <a:lstStyle/>
          <a:p>
            <a:endParaRPr/>
          </a:p>
        </p:txBody>
      </p:sp>
      <p:sp>
        <p:nvSpPr>
          <p:cNvPr id="306" name="object 306"/>
          <p:cNvSpPr/>
          <p:nvPr/>
        </p:nvSpPr>
        <p:spPr>
          <a:xfrm>
            <a:off x="4792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78787"/>
          </a:solidFill>
        </p:spPr>
        <p:txBody>
          <a:bodyPr wrap="square" lIns="0" tIns="0" rIns="0" bIns="0" rtlCol="0"/>
          <a:lstStyle/>
          <a:p>
            <a:endParaRPr/>
          </a:p>
        </p:txBody>
      </p:sp>
      <p:sp>
        <p:nvSpPr>
          <p:cNvPr id="307" name="object 307"/>
          <p:cNvSpPr/>
          <p:nvPr/>
        </p:nvSpPr>
        <p:spPr>
          <a:xfrm>
            <a:off x="4754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88888"/>
          </a:solidFill>
        </p:spPr>
        <p:txBody>
          <a:bodyPr wrap="square" lIns="0" tIns="0" rIns="0" bIns="0" rtlCol="0"/>
          <a:lstStyle/>
          <a:p>
            <a:endParaRPr/>
          </a:p>
        </p:txBody>
      </p:sp>
      <p:sp>
        <p:nvSpPr>
          <p:cNvPr id="308" name="object 308"/>
          <p:cNvSpPr/>
          <p:nvPr/>
        </p:nvSpPr>
        <p:spPr>
          <a:xfrm>
            <a:off x="4716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98989"/>
          </a:solidFill>
        </p:spPr>
        <p:txBody>
          <a:bodyPr wrap="square" lIns="0" tIns="0" rIns="0" bIns="0" rtlCol="0"/>
          <a:lstStyle/>
          <a:p>
            <a:endParaRPr/>
          </a:p>
        </p:txBody>
      </p:sp>
      <p:sp>
        <p:nvSpPr>
          <p:cNvPr id="309" name="object 309"/>
          <p:cNvSpPr/>
          <p:nvPr/>
        </p:nvSpPr>
        <p:spPr>
          <a:xfrm>
            <a:off x="4678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A8A8A"/>
          </a:solidFill>
        </p:spPr>
        <p:txBody>
          <a:bodyPr wrap="square" lIns="0" tIns="0" rIns="0" bIns="0" rtlCol="0"/>
          <a:lstStyle/>
          <a:p>
            <a:endParaRPr/>
          </a:p>
        </p:txBody>
      </p:sp>
      <p:sp>
        <p:nvSpPr>
          <p:cNvPr id="310" name="object 310"/>
          <p:cNvSpPr/>
          <p:nvPr/>
        </p:nvSpPr>
        <p:spPr>
          <a:xfrm>
            <a:off x="4640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B8B8B"/>
          </a:solidFill>
        </p:spPr>
        <p:txBody>
          <a:bodyPr wrap="square" lIns="0" tIns="0" rIns="0" bIns="0" rtlCol="0"/>
          <a:lstStyle/>
          <a:p>
            <a:endParaRPr/>
          </a:p>
        </p:txBody>
      </p:sp>
      <p:sp>
        <p:nvSpPr>
          <p:cNvPr id="311" name="object 311"/>
          <p:cNvSpPr/>
          <p:nvPr/>
        </p:nvSpPr>
        <p:spPr>
          <a:xfrm>
            <a:off x="4602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C8C8C"/>
          </a:solidFill>
        </p:spPr>
        <p:txBody>
          <a:bodyPr wrap="square" lIns="0" tIns="0" rIns="0" bIns="0" rtlCol="0"/>
          <a:lstStyle/>
          <a:p>
            <a:endParaRPr/>
          </a:p>
        </p:txBody>
      </p:sp>
      <p:sp>
        <p:nvSpPr>
          <p:cNvPr id="312" name="object 312"/>
          <p:cNvSpPr/>
          <p:nvPr/>
        </p:nvSpPr>
        <p:spPr>
          <a:xfrm>
            <a:off x="45631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8D8D8D"/>
          </a:solidFill>
        </p:spPr>
        <p:txBody>
          <a:bodyPr wrap="square" lIns="0" tIns="0" rIns="0" bIns="0" rtlCol="0"/>
          <a:lstStyle/>
          <a:p>
            <a:endParaRPr/>
          </a:p>
        </p:txBody>
      </p:sp>
      <p:sp>
        <p:nvSpPr>
          <p:cNvPr id="313" name="object 313"/>
          <p:cNvSpPr/>
          <p:nvPr/>
        </p:nvSpPr>
        <p:spPr>
          <a:xfrm>
            <a:off x="45250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E8E8E"/>
          </a:solidFill>
        </p:spPr>
        <p:txBody>
          <a:bodyPr wrap="square" lIns="0" tIns="0" rIns="0" bIns="0" rtlCol="0"/>
          <a:lstStyle/>
          <a:p>
            <a:endParaRPr/>
          </a:p>
        </p:txBody>
      </p:sp>
      <p:sp>
        <p:nvSpPr>
          <p:cNvPr id="314" name="object 314"/>
          <p:cNvSpPr/>
          <p:nvPr/>
        </p:nvSpPr>
        <p:spPr>
          <a:xfrm>
            <a:off x="4486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F8F8F"/>
          </a:solidFill>
        </p:spPr>
        <p:txBody>
          <a:bodyPr wrap="square" lIns="0" tIns="0" rIns="0" bIns="0" rtlCol="0"/>
          <a:lstStyle/>
          <a:p>
            <a:endParaRPr/>
          </a:p>
        </p:txBody>
      </p:sp>
      <p:sp>
        <p:nvSpPr>
          <p:cNvPr id="315" name="object 315"/>
          <p:cNvSpPr/>
          <p:nvPr/>
        </p:nvSpPr>
        <p:spPr>
          <a:xfrm>
            <a:off x="4448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09090"/>
          </a:solidFill>
        </p:spPr>
        <p:txBody>
          <a:bodyPr wrap="square" lIns="0" tIns="0" rIns="0" bIns="0" rtlCol="0"/>
          <a:lstStyle/>
          <a:p>
            <a:endParaRPr/>
          </a:p>
        </p:txBody>
      </p:sp>
      <p:sp>
        <p:nvSpPr>
          <p:cNvPr id="316" name="object 316"/>
          <p:cNvSpPr/>
          <p:nvPr/>
        </p:nvSpPr>
        <p:spPr>
          <a:xfrm>
            <a:off x="4410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19191"/>
          </a:solidFill>
        </p:spPr>
        <p:txBody>
          <a:bodyPr wrap="square" lIns="0" tIns="0" rIns="0" bIns="0" rtlCol="0"/>
          <a:lstStyle/>
          <a:p>
            <a:endParaRPr/>
          </a:p>
        </p:txBody>
      </p:sp>
      <p:sp>
        <p:nvSpPr>
          <p:cNvPr id="317" name="object 317"/>
          <p:cNvSpPr/>
          <p:nvPr/>
        </p:nvSpPr>
        <p:spPr>
          <a:xfrm>
            <a:off x="4372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29292"/>
          </a:solidFill>
        </p:spPr>
        <p:txBody>
          <a:bodyPr wrap="square" lIns="0" tIns="0" rIns="0" bIns="0" rtlCol="0"/>
          <a:lstStyle/>
          <a:p>
            <a:endParaRPr/>
          </a:p>
        </p:txBody>
      </p:sp>
      <p:sp>
        <p:nvSpPr>
          <p:cNvPr id="318" name="object 318"/>
          <p:cNvSpPr/>
          <p:nvPr/>
        </p:nvSpPr>
        <p:spPr>
          <a:xfrm>
            <a:off x="4334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39393"/>
          </a:solidFill>
        </p:spPr>
        <p:txBody>
          <a:bodyPr wrap="square" lIns="0" tIns="0" rIns="0" bIns="0" rtlCol="0"/>
          <a:lstStyle/>
          <a:p>
            <a:endParaRPr/>
          </a:p>
        </p:txBody>
      </p:sp>
      <p:sp>
        <p:nvSpPr>
          <p:cNvPr id="319" name="object 319"/>
          <p:cNvSpPr/>
          <p:nvPr/>
        </p:nvSpPr>
        <p:spPr>
          <a:xfrm>
            <a:off x="4296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49494"/>
          </a:solidFill>
        </p:spPr>
        <p:txBody>
          <a:bodyPr wrap="square" lIns="0" tIns="0" rIns="0" bIns="0" rtlCol="0"/>
          <a:lstStyle/>
          <a:p>
            <a:endParaRPr/>
          </a:p>
        </p:txBody>
      </p:sp>
      <p:sp>
        <p:nvSpPr>
          <p:cNvPr id="320" name="object 320"/>
          <p:cNvSpPr/>
          <p:nvPr/>
        </p:nvSpPr>
        <p:spPr>
          <a:xfrm>
            <a:off x="4258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59595"/>
          </a:solidFill>
        </p:spPr>
        <p:txBody>
          <a:bodyPr wrap="square" lIns="0" tIns="0" rIns="0" bIns="0" rtlCol="0"/>
          <a:lstStyle/>
          <a:p>
            <a:endParaRPr/>
          </a:p>
        </p:txBody>
      </p:sp>
      <p:sp>
        <p:nvSpPr>
          <p:cNvPr id="321" name="object 321"/>
          <p:cNvSpPr/>
          <p:nvPr/>
        </p:nvSpPr>
        <p:spPr>
          <a:xfrm>
            <a:off x="421894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969696"/>
          </a:solidFill>
        </p:spPr>
        <p:txBody>
          <a:bodyPr wrap="square" lIns="0" tIns="0" rIns="0" bIns="0" rtlCol="0"/>
          <a:lstStyle/>
          <a:p>
            <a:endParaRPr/>
          </a:p>
        </p:txBody>
      </p:sp>
      <p:sp>
        <p:nvSpPr>
          <p:cNvPr id="322" name="object 322"/>
          <p:cNvSpPr/>
          <p:nvPr/>
        </p:nvSpPr>
        <p:spPr>
          <a:xfrm>
            <a:off x="4180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79797"/>
          </a:solidFill>
        </p:spPr>
        <p:txBody>
          <a:bodyPr wrap="square" lIns="0" tIns="0" rIns="0" bIns="0" rtlCol="0"/>
          <a:lstStyle/>
          <a:p>
            <a:endParaRPr/>
          </a:p>
        </p:txBody>
      </p:sp>
      <p:sp>
        <p:nvSpPr>
          <p:cNvPr id="323" name="object 323"/>
          <p:cNvSpPr/>
          <p:nvPr/>
        </p:nvSpPr>
        <p:spPr>
          <a:xfrm>
            <a:off x="4142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4" name="object 324"/>
          <p:cNvSpPr/>
          <p:nvPr/>
        </p:nvSpPr>
        <p:spPr>
          <a:xfrm>
            <a:off x="4104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5" name="object 325"/>
          <p:cNvSpPr/>
          <p:nvPr/>
        </p:nvSpPr>
        <p:spPr>
          <a:xfrm>
            <a:off x="4066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A9A9A"/>
          </a:solidFill>
        </p:spPr>
        <p:txBody>
          <a:bodyPr wrap="square" lIns="0" tIns="0" rIns="0" bIns="0" rtlCol="0"/>
          <a:lstStyle/>
          <a:p>
            <a:endParaRPr/>
          </a:p>
        </p:txBody>
      </p:sp>
      <p:sp>
        <p:nvSpPr>
          <p:cNvPr id="326" name="object 326"/>
          <p:cNvSpPr/>
          <p:nvPr/>
        </p:nvSpPr>
        <p:spPr>
          <a:xfrm>
            <a:off x="4028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B9B9B"/>
          </a:solidFill>
        </p:spPr>
        <p:txBody>
          <a:bodyPr wrap="square" lIns="0" tIns="0" rIns="0" bIns="0" rtlCol="0"/>
          <a:lstStyle/>
          <a:p>
            <a:endParaRPr/>
          </a:p>
        </p:txBody>
      </p:sp>
      <p:sp>
        <p:nvSpPr>
          <p:cNvPr id="327" name="object 327"/>
          <p:cNvSpPr/>
          <p:nvPr/>
        </p:nvSpPr>
        <p:spPr>
          <a:xfrm>
            <a:off x="398907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9C9C9C"/>
          </a:solidFill>
        </p:spPr>
        <p:txBody>
          <a:bodyPr wrap="square" lIns="0" tIns="0" rIns="0" bIns="0" rtlCol="0"/>
          <a:lstStyle/>
          <a:p>
            <a:endParaRPr/>
          </a:p>
        </p:txBody>
      </p:sp>
      <p:sp>
        <p:nvSpPr>
          <p:cNvPr id="328" name="object 328"/>
          <p:cNvSpPr/>
          <p:nvPr/>
        </p:nvSpPr>
        <p:spPr>
          <a:xfrm>
            <a:off x="39509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D9D9D"/>
          </a:solidFill>
        </p:spPr>
        <p:txBody>
          <a:bodyPr wrap="square" lIns="0" tIns="0" rIns="0" bIns="0" rtlCol="0"/>
          <a:lstStyle/>
          <a:p>
            <a:endParaRPr/>
          </a:p>
        </p:txBody>
      </p:sp>
      <p:sp>
        <p:nvSpPr>
          <p:cNvPr id="329" name="object 329"/>
          <p:cNvSpPr/>
          <p:nvPr/>
        </p:nvSpPr>
        <p:spPr>
          <a:xfrm>
            <a:off x="39128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E9E9E"/>
          </a:solidFill>
        </p:spPr>
        <p:txBody>
          <a:bodyPr wrap="square" lIns="0" tIns="0" rIns="0" bIns="0" rtlCol="0"/>
          <a:lstStyle/>
          <a:p>
            <a:endParaRPr/>
          </a:p>
        </p:txBody>
      </p:sp>
      <p:sp>
        <p:nvSpPr>
          <p:cNvPr id="330" name="object 330"/>
          <p:cNvSpPr/>
          <p:nvPr/>
        </p:nvSpPr>
        <p:spPr>
          <a:xfrm>
            <a:off x="38747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F9F9F"/>
          </a:solidFill>
        </p:spPr>
        <p:txBody>
          <a:bodyPr wrap="square" lIns="0" tIns="0" rIns="0" bIns="0" rtlCol="0"/>
          <a:lstStyle/>
          <a:p>
            <a:endParaRPr/>
          </a:p>
        </p:txBody>
      </p:sp>
      <p:sp>
        <p:nvSpPr>
          <p:cNvPr id="331" name="object 331"/>
          <p:cNvSpPr/>
          <p:nvPr/>
        </p:nvSpPr>
        <p:spPr>
          <a:xfrm>
            <a:off x="38366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0A0A0"/>
          </a:solidFill>
        </p:spPr>
        <p:txBody>
          <a:bodyPr wrap="square" lIns="0" tIns="0" rIns="0" bIns="0" rtlCol="0"/>
          <a:lstStyle/>
          <a:p>
            <a:endParaRPr/>
          </a:p>
        </p:txBody>
      </p:sp>
      <p:sp>
        <p:nvSpPr>
          <p:cNvPr id="332" name="object 332"/>
          <p:cNvSpPr/>
          <p:nvPr/>
        </p:nvSpPr>
        <p:spPr>
          <a:xfrm>
            <a:off x="37985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1A1A1"/>
          </a:solidFill>
        </p:spPr>
        <p:txBody>
          <a:bodyPr wrap="square" lIns="0" tIns="0" rIns="0" bIns="0" rtlCol="0"/>
          <a:lstStyle/>
          <a:p>
            <a:endParaRPr/>
          </a:p>
        </p:txBody>
      </p:sp>
      <p:sp>
        <p:nvSpPr>
          <p:cNvPr id="333" name="object 333"/>
          <p:cNvSpPr/>
          <p:nvPr/>
        </p:nvSpPr>
        <p:spPr>
          <a:xfrm>
            <a:off x="37604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2A2A2"/>
          </a:solidFill>
        </p:spPr>
        <p:txBody>
          <a:bodyPr wrap="square" lIns="0" tIns="0" rIns="0" bIns="0" rtlCol="0"/>
          <a:lstStyle/>
          <a:p>
            <a:endParaRPr/>
          </a:p>
        </p:txBody>
      </p:sp>
      <p:sp>
        <p:nvSpPr>
          <p:cNvPr id="334" name="object 334"/>
          <p:cNvSpPr/>
          <p:nvPr/>
        </p:nvSpPr>
        <p:spPr>
          <a:xfrm>
            <a:off x="37211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3A3A3"/>
          </a:solidFill>
        </p:spPr>
        <p:txBody>
          <a:bodyPr wrap="square" lIns="0" tIns="0" rIns="0" bIns="0" rtlCol="0"/>
          <a:lstStyle/>
          <a:p>
            <a:endParaRPr/>
          </a:p>
        </p:txBody>
      </p:sp>
      <p:sp>
        <p:nvSpPr>
          <p:cNvPr id="335" name="object 335"/>
          <p:cNvSpPr/>
          <p:nvPr/>
        </p:nvSpPr>
        <p:spPr>
          <a:xfrm>
            <a:off x="3683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4A4A4"/>
          </a:solidFill>
        </p:spPr>
        <p:txBody>
          <a:bodyPr wrap="square" lIns="0" tIns="0" rIns="0" bIns="0" rtlCol="0"/>
          <a:lstStyle/>
          <a:p>
            <a:endParaRPr/>
          </a:p>
        </p:txBody>
      </p:sp>
      <p:sp>
        <p:nvSpPr>
          <p:cNvPr id="336" name="object 336"/>
          <p:cNvSpPr/>
          <p:nvPr/>
        </p:nvSpPr>
        <p:spPr>
          <a:xfrm>
            <a:off x="3644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5A5A5"/>
          </a:solidFill>
        </p:spPr>
        <p:txBody>
          <a:bodyPr wrap="square" lIns="0" tIns="0" rIns="0" bIns="0" rtlCol="0"/>
          <a:lstStyle/>
          <a:p>
            <a:endParaRPr/>
          </a:p>
        </p:txBody>
      </p:sp>
      <p:sp>
        <p:nvSpPr>
          <p:cNvPr id="337" name="object 337"/>
          <p:cNvSpPr/>
          <p:nvPr/>
        </p:nvSpPr>
        <p:spPr>
          <a:xfrm>
            <a:off x="3606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6A6A6"/>
          </a:solidFill>
        </p:spPr>
        <p:txBody>
          <a:bodyPr wrap="square" lIns="0" tIns="0" rIns="0" bIns="0" rtlCol="0"/>
          <a:lstStyle/>
          <a:p>
            <a:endParaRPr/>
          </a:p>
        </p:txBody>
      </p:sp>
      <p:sp>
        <p:nvSpPr>
          <p:cNvPr id="338" name="object 338"/>
          <p:cNvSpPr/>
          <p:nvPr/>
        </p:nvSpPr>
        <p:spPr>
          <a:xfrm>
            <a:off x="3568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7A7A7"/>
          </a:solidFill>
        </p:spPr>
        <p:txBody>
          <a:bodyPr wrap="square" lIns="0" tIns="0" rIns="0" bIns="0" rtlCol="0"/>
          <a:lstStyle/>
          <a:p>
            <a:endParaRPr/>
          </a:p>
        </p:txBody>
      </p:sp>
      <p:sp>
        <p:nvSpPr>
          <p:cNvPr id="339" name="object 339"/>
          <p:cNvSpPr/>
          <p:nvPr/>
        </p:nvSpPr>
        <p:spPr>
          <a:xfrm>
            <a:off x="3530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8A8A8"/>
          </a:solidFill>
        </p:spPr>
        <p:txBody>
          <a:bodyPr wrap="square" lIns="0" tIns="0" rIns="0" bIns="0" rtlCol="0"/>
          <a:lstStyle/>
          <a:p>
            <a:endParaRPr/>
          </a:p>
        </p:txBody>
      </p:sp>
      <p:sp>
        <p:nvSpPr>
          <p:cNvPr id="340" name="object 340"/>
          <p:cNvSpPr/>
          <p:nvPr/>
        </p:nvSpPr>
        <p:spPr>
          <a:xfrm>
            <a:off x="3492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9A9A9"/>
          </a:solidFill>
        </p:spPr>
        <p:txBody>
          <a:bodyPr wrap="square" lIns="0" tIns="0" rIns="0" bIns="0" rtlCol="0"/>
          <a:lstStyle/>
          <a:p>
            <a:endParaRPr/>
          </a:p>
        </p:txBody>
      </p:sp>
      <p:sp>
        <p:nvSpPr>
          <p:cNvPr id="341" name="object 341"/>
          <p:cNvSpPr/>
          <p:nvPr/>
        </p:nvSpPr>
        <p:spPr>
          <a:xfrm>
            <a:off x="3454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AAAAA"/>
          </a:solidFill>
        </p:spPr>
        <p:txBody>
          <a:bodyPr wrap="square" lIns="0" tIns="0" rIns="0" bIns="0" rtlCol="0"/>
          <a:lstStyle/>
          <a:p>
            <a:endParaRPr/>
          </a:p>
        </p:txBody>
      </p:sp>
      <p:sp>
        <p:nvSpPr>
          <p:cNvPr id="342" name="object 342"/>
          <p:cNvSpPr/>
          <p:nvPr/>
        </p:nvSpPr>
        <p:spPr>
          <a:xfrm>
            <a:off x="34163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BABAB"/>
          </a:solidFill>
        </p:spPr>
        <p:txBody>
          <a:bodyPr wrap="square" lIns="0" tIns="0" rIns="0" bIns="0" rtlCol="0"/>
          <a:lstStyle/>
          <a:p>
            <a:endParaRPr/>
          </a:p>
        </p:txBody>
      </p:sp>
      <p:sp>
        <p:nvSpPr>
          <p:cNvPr id="343" name="object 343"/>
          <p:cNvSpPr/>
          <p:nvPr/>
        </p:nvSpPr>
        <p:spPr>
          <a:xfrm>
            <a:off x="33769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CACAC"/>
          </a:solidFill>
        </p:spPr>
        <p:txBody>
          <a:bodyPr wrap="square" lIns="0" tIns="0" rIns="0" bIns="0" rtlCol="0"/>
          <a:lstStyle/>
          <a:p>
            <a:endParaRPr/>
          </a:p>
        </p:txBody>
      </p:sp>
      <p:sp>
        <p:nvSpPr>
          <p:cNvPr id="344" name="object 344"/>
          <p:cNvSpPr/>
          <p:nvPr/>
        </p:nvSpPr>
        <p:spPr>
          <a:xfrm>
            <a:off x="3338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DADAD"/>
          </a:solidFill>
        </p:spPr>
        <p:txBody>
          <a:bodyPr wrap="square" lIns="0" tIns="0" rIns="0" bIns="0" rtlCol="0"/>
          <a:lstStyle/>
          <a:p>
            <a:endParaRPr/>
          </a:p>
        </p:txBody>
      </p:sp>
      <p:sp>
        <p:nvSpPr>
          <p:cNvPr id="345" name="object 345"/>
          <p:cNvSpPr/>
          <p:nvPr/>
        </p:nvSpPr>
        <p:spPr>
          <a:xfrm>
            <a:off x="3300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EAEAE"/>
          </a:solidFill>
        </p:spPr>
        <p:txBody>
          <a:bodyPr wrap="square" lIns="0" tIns="0" rIns="0" bIns="0" rtlCol="0"/>
          <a:lstStyle/>
          <a:p>
            <a:endParaRPr/>
          </a:p>
        </p:txBody>
      </p:sp>
      <p:sp>
        <p:nvSpPr>
          <p:cNvPr id="346" name="object 346"/>
          <p:cNvSpPr/>
          <p:nvPr/>
        </p:nvSpPr>
        <p:spPr>
          <a:xfrm>
            <a:off x="3262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FAFAF"/>
          </a:solidFill>
        </p:spPr>
        <p:txBody>
          <a:bodyPr wrap="square" lIns="0" tIns="0" rIns="0" bIns="0" rtlCol="0"/>
          <a:lstStyle/>
          <a:p>
            <a:endParaRPr/>
          </a:p>
        </p:txBody>
      </p:sp>
      <p:sp>
        <p:nvSpPr>
          <p:cNvPr id="347" name="object 347"/>
          <p:cNvSpPr/>
          <p:nvPr/>
        </p:nvSpPr>
        <p:spPr>
          <a:xfrm>
            <a:off x="3224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0B0B0"/>
          </a:solidFill>
        </p:spPr>
        <p:txBody>
          <a:bodyPr wrap="square" lIns="0" tIns="0" rIns="0" bIns="0" rtlCol="0"/>
          <a:lstStyle/>
          <a:p>
            <a:endParaRPr/>
          </a:p>
        </p:txBody>
      </p:sp>
      <p:sp>
        <p:nvSpPr>
          <p:cNvPr id="348" name="object 348"/>
          <p:cNvSpPr/>
          <p:nvPr/>
        </p:nvSpPr>
        <p:spPr>
          <a:xfrm>
            <a:off x="3186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1B1B1"/>
          </a:solidFill>
        </p:spPr>
        <p:txBody>
          <a:bodyPr wrap="square" lIns="0" tIns="0" rIns="0" bIns="0" rtlCol="0"/>
          <a:lstStyle/>
          <a:p>
            <a:endParaRPr/>
          </a:p>
        </p:txBody>
      </p:sp>
      <p:sp>
        <p:nvSpPr>
          <p:cNvPr id="349" name="object 349"/>
          <p:cNvSpPr/>
          <p:nvPr/>
        </p:nvSpPr>
        <p:spPr>
          <a:xfrm>
            <a:off x="314706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2B2B2"/>
          </a:solidFill>
        </p:spPr>
        <p:txBody>
          <a:bodyPr wrap="square" lIns="0" tIns="0" rIns="0" bIns="0" rtlCol="0"/>
          <a:lstStyle/>
          <a:p>
            <a:endParaRPr/>
          </a:p>
        </p:txBody>
      </p:sp>
      <p:sp>
        <p:nvSpPr>
          <p:cNvPr id="350" name="object 350"/>
          <p:cNvSpPr/>
          <p:nvPr/>
        </p:nvSpPr>
        <p:spPr>
          <a:xfrm>
            <a:off x="31089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3B3B3"/>
          </a:solidFill>
        </p:spPr>
        <p:txBody>
          <a:bodyPr wrap="square" lIns="0" tIns="0" rIns="0" bIns="0" rtlCol="0"/>
          <a:lstStyle/>
          <a:p>
            <a:endParaRPr/>
          </a:p>
        </p:txBody>
      </p:sp>
      <p:sp>
        <p:nvSpPr>
          <p:cNvPr id="351" name="object 351"/>
          <p:cNvSpPr/>
          <p:nvPr/>
        </p:nvSpPr>
        <p:spPr>
          <a:xfrm>
            <a:off x="30708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4B4B4"/>
          </a:solidFill>
        </p:spPr>
        <p:txBody>
          <a:bodyPr wrap="square" lIns="0" tIns="0" rIns="0" bIns="0" rtlCol="0"/>
          <a:lstStyle/>
          <a:p>
            <a:endParaRPr/>
          </a:p>
        </p:txBody>
      </p:sp>
      <p:sp>
        <p:nvSpPr>
          <p:cNvPr id="352" name="object 352"/>
          <p:cNvSpPr/>
          <p:nvPr/>
        </p:nvSpPr>
        <p:spPr>
          <a:xfrm>
            <a:off x="30327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5B5B5"/>
          </a:solidFill>
        </p:spPr>
        <p:txBody>
          <a:bodyPr wrap="square" lIns="0" tIns="0" rIns="0" bIns="0" rtlCol="0"/>
          <a:lstStyle/>
          <a:p>
            <a:endParaRPr/>
          </a:p>
        </p:txBody>
      </p:sp>
      <p:sp>
        <p:nvSpPr>
          <p:cNvPr id="353" name="object 353"/>
          <p:cNvSpPr/>
          <p:nvPr/>
        </p:nvSpPr>
        <p:spPr>
          <a:xfrm>
            <a:off x="29946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6B6B6"/>
          </a:solidFill>
        </p:spPr>
        <p:txBody>
          <a:bodyPr wrap="square" lIns="0" tIns="0" rIns="0" bIns="0" rtlCol="0"/>
          <a:lstStyle/>
          <a:p>
            <a:endParaRPr/>
          </a:p>
        </p:txBody>
      </p:sp>
      <p:sp>
        <p:nvSpPr>
          <p:cNvPr id="354" name="object 354"/>
          <p:cNvSpPr/>
          <p:nvPr/>
        </p:nvSpPr>
        <p:spPr>
          <a:xfrm>
            <a:off x="29565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7B7B7"/>
          </a:solidFill>
        </p:spPr>
        <p:txBody>
          <a:bodyPr wrap="square" lIns="0" tIns="0" rIns="0" bIns="0" rtlCol="0"/>
          <a:lstStyle/>
          <a:p>
            <a:endParaRPr/>
          </a:p>
        </p:txBody>
      </p:sp>
      <p:sp>
        <p:nvSpPr>
          <p:cNvPr id="355" name="object 355"/>
          <p:cNvSpPr/>
          <p:nvPr/>
        </p:nvSpPr>
        <p:spPr>
          <a:xfrm>
            <a:off x="291718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8B8B8"/>
          </a:solidFill>
        </p:spPr>
        <p:txBody>
          <a:bodyPr wrap="square" lIns="0" tIns="0" rIns="0" bIns="0" rtlCol="0"/>
          <a:lstStyle/>
          <a:p>
            <a:endParaRPr/>
          </a:p>
        </p:txBody>
      </p:sp>
      <p:sp>
        <p:nvSpPr>
          <p:cNvPr id="356" name="object 356"/>
          <p:cNvSpPr/>
          <p:nvPr/>
        </p:nvSpPr>
        <p:spPr>
          <a:xfrm>
            <a:off x="28790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9B9B9"/>
          </a:solidFill>
        </p:spPr>
        <p:txBody>
          <a:bodyPr wrap="square" lIns="0" tIns="0" rIns="0" bIns="0" rtlCol="0"/>
          <a:lstStyle/>
          <a:p>
            <a:endParaRPr/>
          </a:p>
        </p:txBody>
      </p:sp>
      <p:sp>
        <p:nvSpPr>
          <p:cNvPr id="357" name="object 357"/>
          <p:cNvSpPr/>
          <p:nvPr/>
        </p:nvSpPr>
        <p:spPr>
          <a:xfrm>
            <a:off x="28409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ABABA"/>
          </a:solidFill>
        </p:spPr>
        <p:txBody>
          <a:bodyPr wrap="square" lIns="0" tIns="0" rIns="0" bIns="0" rtlCol="0"/>
          <a:lstStyle/>
          <a:p>
            <a:endParaRPr/>
          </a:p>
        </p:txBody>
      </p:sp>
      <p:sp>
        <p:nvSpPr>
          <p:cNvPr id="358" name="object 358"/>
          <p:cNvSpPr/>
          <p:nvPr/>
        </p:nvSpPr>
        <p:spPr>
          <a:xfrm>
            <a:off x="28028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BBBBB"/>
          </a:solidFill>
        </p:spPr>
        <p:txBody>
          <a:bodyPr wrap="square" lIns="0" tIns="0" rIns="0" bIns="0" rtlCol="0"/>
          <a:lstStyle/>
          <a:p>
            <a:endParaRPr/>
          </a:p>
        </p:txBody>
      </p:sp>
      <p:sp>
        <p:nvSpPr>
          <p:cNvPr id="359" name="object 359"/>
          <p:cNvSpPr/>
          <p:nvPr/>
        </p:nvSpPr>
        <p:spPr>
          <a:xfrm>
            <a:off x="27647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CBCBC"/>
          </a:solidFill>
        </p:spPr>
        <p:txBody>
          <a:bodyPr wrap="square" lIns="0" tIns="0" rIns="0" bIns="0" rtlCol="0"/>
          <a:lstStyle/>
          <a:p>
            <a:endParaRPr/>
          </a:p>
        </p:txBody>
      </p:sp>
      <p:sp>
        <p:nvSpPr>
          <p:cNvPr id="360" name="object 360"/>
          <p:cNvSpPr/>
          <p:nvPr/>
        </p:nvSpPr>
        <p:spPr>
          <a:xfrm>
            <a:off x="27266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DBDBD"/>
          </a:solidFill>
        </p:spPr>
        <p:txBody>
          <a:bodyPr wrap="square" lIns="0" tIns="0" rIns="0" bIns="0" rtlCol="0"/>
          <a:lstStyle/>
          <a:p>
            <a:endParaRPr/>
          </a:p>
        </p:txBody>
      </p:sp>
      <p:sp>
        <p:nvSpPr>
          <p:cNvPr id="361" name="object 361"/>
          <p:cNvSpPr/>
          <p:nvPr/>
        </p:nvSpPr>
        <p:spPr>
          <a:xfrm>
            <a:off x="26885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EBEBE"/>
          </a:solidFill>
        </p:spPr>
        <p:txBody>
          <a:bodyPr wrap="square" lIns="0" tIns="0" rIns="0" bIns="0" rtlCol="0"/>
          <a:lstStyle/>
          <a:p>
            <a:endParaRPr/>
          </a:p>
        </p:txBody>
      </p:sp>
      <p:sp>
        <p:nvSpPr>
          <p:cNvPr id="362" name="object 362"/>
          <p:cNvSpPr/>
          <p:nvPr/>
        </p:nvSpPr>
        <p:spPr>
          <a:xfrm>
            <a:off x="26504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FBFBF"/>
          </a:solidFill>
        </p:spPr>
        <p:txBody>
          <a:bodyPr wrap="square" lIns="0" tIns="0" rIns="0" bIns="0" rtlCol="0"/>
          <a:lstStyle/>
          <a:p>
            <a:endParaRPr/>
          </a:p>
        </p:txBody>
      </p:sp>
      <p:sp>
        <p:nvSpPr>
          <p:cNvPr id="363" name="object 363"/>
          <p:cNvSpPr/>
          <p:nvPr/>
        </p:nvSpPr>
        <p:spPr>
          <a:xfrm>
            <a:off x="26123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0C0C0"/>
          </a:solidFill>
        </p:spPr>
        <p:txBody>
          <a:bodyPr wrap="square" lIns="0" tIns="0" rIns="0" bIns="0" rtlCol="0"/>
          <a:lstStyle/>
          <a:p>
            <a:endParaRPr/>
          </a:p>
        </p:txBody>
      </p:sp>
      <p:sp>
        <p:nvSpPr>
          <p:cNvPr id="364" name="object 364"/>
          <p:cNvSpPr/>
          <p:nvPr/>
        </p:nvSpPr>
        <p:spPr>
          <a:xfrm>
            <a:off x="257302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1C1C1"/>
          </a:solidFill>
        </p:spPr>
        <p:txBody>
          <a:bodyPr wrap="square" lIns="0" tIns="0" rIns="0" bIns="0" rtlCol="0"/>
          <a:lstStyle/>
          <a:p>
            <a:endParaRPr/>
          </a:p>
        </p:txBody>
      </p:sp>
      <p:sp>
        <p:nvSpPr>
          <p:cNvPr id="365" name="object 365"/>
          <p:cNvSpPr/>
          <p:nvPr/>
        </p:nvSpPr>
        <p:spPr>
          <a:xfrm>
            <a:off x="2534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2C2C2"/>
          </a:solidFill>
        </p:spPr>
        <p:txBody>
          <a:bodyPr wrap="square" lIns="0" tIns="0" rIns="0" bIns="0" rtlCol="0"/>
          <a:lstStyle/>
          <a:p>
            <a:endParaRPr/>
          </a:p>
        </p:txBody>
      </p:sp>
      <p:sp>
        <p:nvSpPr>
          <p:cNvPr id="366" name="object 366"/>
          <p:cNvSpPr/>
          <p:nvPr/>
        </p:nvSpPr>
        <p:spPr>
          <a:xfrm>
            <a:off x="2496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3C3C3"/>
          </a:solidFill>
        </p:spPr>
        <p:txBody>
          <a:bodyPr wrap="square" lIns="0" tIns="0" rIns="0" bIns="0" rtlCol="0"/>
          <a:lstStyle/>
          <a:p>
            <a:endParaRPr/>
          </a:p>
        </p:txBody>
      </p:sp>
      <p:sp>
        <p:nvSpPr>
          <p:cNvPr id="367" name="object 367"/>
          <p:cNvSpPr/>
          <p:nvPr/>
        </p:nvSpPr>
        <p:spPr>
          <a:xfrm>
            <a:off x="2458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4C4C4"/>
          </a:solidFill>
        </p:spPr>
        <p:txBody>
          <a:bodyPr wrap="square" lIns="0" tIns="0" rIns="0" bIns="0" rtlCol="0"/>
          <a:lstStyle/>
          <a:p>
            <a:endParaRPr/>
          </a:p>
        </p:txBody>
      </p:sp>
      <p:sp>
        <p:nvSpPr>
          <p:cNvPr id="368" name="object 368"/>
          <p:cNvSpPr/>
          <p:nvPr/>
        </p:nvSpPr>
        <p:spPr>
          <a:xfrm>
            <a:off x="2420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5C5C5"/>
          </a:solidFill>
        </p:spPr>
        <p:txBody>
          <a:bodyPr wrap="square" lIns="0" tIns="0" rIns="0" bIns="0" rtlCol="0"/>
          <a:lstStyle/>
          <a:p>
            <a:endParaRPr/>
          </a:p>
        </p:txBody>
      </p:sp>
      <p:sp>
        <p:nvSpPr>
          <p:cNvPr id="369" name="object 369"/>
          <p:cNvSpPr/>
          <p:nvPr/>
        </p:nvSpPr>
        <p:spPr>
          <a:xfrm>
            <a:off x="2382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6C6C6"/>
          </a:solidFill>
        </p:spPr>
        <p:txBody>
          <a:bodyPr wrap="square" lIns="0" tIns="0" rIns="0" bIns="0" rtlCol="0"/>
          <a:lstStyle/>
          <a:p>
            <a:endParaRPr/>
          </a:p>
        </p:txBody>
      </p:sp>
      <p:sp>
        <p:nvSpPr>
          <p:cNvPr id="370" name="object 370"/>
          <p:cNvSpPr/>
          <p:nvPr/>
        </p:nvSpPr>
        <p:spPr>
          <a:xfrm>
            <a:off x="2344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7C7C7"/>
          </a:solidFill>
        </p:spPr>
        <p:txBody>
          <a:bodyPr wrap="square" lIns="0" tIns="0" rIns="0" bIns="0" rtlCol="0"/>
          <a:lstStyle/>
          <a:p>
            <a:endParaRPr/>
          </a:p>
        </p:txBody>
      </p:sp>
      <p:sp>
        <p:nvSpPr>
          <p:cNvPr id="371" name="object 371"/>
          <p:cNvSpPr/>
          <p:nvPr/>
        </p:nvSpPr>
        <p:spPr>
          <a:xfrm>
            <a:off x="230505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8C8C8"/>
          </a:solidFill>
        </p:spPr>
        <p:txBody>
          <a:bodyPr wrap="square" lIns="0" tIns="0" rIns="0" bIns="0" rtlCol="0"/>
          <a:lstStyle/>
          <a:p>
            <a:endParaRPr/>
          </a:p>
        </p:txBody>
      </p:sp>
      <p:sp>
        <p:nvSpPr>
          <p:cNvPr id="372" name="object 372"/>
          <p:cNvSpPr/>
          <p:nvPr/>
        </p:nvSpPr>
        <p:spPr>
          <a:xfrm>
            <a:off x="22669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9C9C9"/>
          </a:solidFill>
        </p:spPr>
        <p:txBody>
          <a:bodyPr wrap="square" lIns="0" tIns="0" rIns="0" bIns="0" rtlCol="0"/>
          <a:lstStyle/>
          <a:p>
            <a:endParaRPr/>
          </a:p>
        </p:txBody>
      </p:sp>
      <p:sp>
        <p:nvSpPr>
          <p:cNvPr id="373" name="object 373"/>
          <p:cNvSpPr/>
          <p:nvPr/>
        </p:nvSpPr>
        <p:spPr>
          <a:xfrm>
            <a:off x="2228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ACACA"/>
          </a:solidFill>
        </p:spPr>
        <p:txBody>
          <a:bodyPr wrap="square" lIns="0" tIns="0" rIns="0" bIns="0" rtlCol="0"/>
          <a:lstStyle/>
          <a:p>
            <a:endParaRPr/>
          </a:p>
        </p:txBody>
      </p:sp>
      <p:sp>
        <p:nvSpPr>
          <p:cNvPr id="374" name="object 374"/>
          <p:cNvSpPr/>
          <p:nvPr/>
        </p:nvSpPr>
        <p:spPr>
          <a:xfrm>
            <a:off x="2190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5" name="object 375"/>
          <p:cNvSpPr/>
          <p:nvPr/>
        </p:nvSpPr>
        <p:spPr>
          <a:xfrm>
            <a:off x="2152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6" name="object 376"/>
          <p:cNvSpPr/>
          <p:nvPr/>
        </p:nvSpPr>
        <p:spPr>
          <a:xfrm>
            <a:off x="2114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DCDCD"/>
          </a:solidFill>
        </p:spPr>
        <p:txBody>
          <a:bodyPr wrap="square" lIns="0" tIns="0" rIns="0" bIns="0" rtlCol="0"/>
          <a:lstStyle/>
          <a:p>
            <a:endParaRPr/>
          </a:p>
        </p:txBody>
      </p:sp>
      <p:sp>
        <p:nvSpPr>
          <p:cNvPr id="377" name="object 377"/>
          <p:cNvSpPr/>
          <p:nvPr/>
        </p:nvSpPr>
        <p:spPr>
          <a:xfrm>
            <a:off x="207517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ECECE"/>
          </a:solidFill>
        </p:spPr>
        <p:txBody>
          <a:bodyPr wrap="square" lIns="0" tIns="0" rIns="0" bIns="0" rtlCol="0"/>
          <a:lstStyle/>
          <a:p>
            <a:endParaRPr/>
          </a:p>
        </p:txBody>
      </p:sp>
      <p:sp>
        <p:nvSpPr>
          <p:cNvPr id="378" name="object 378"/>
          <p:cNvSpPr/>
          <p:nvPr/>
        </p:nvSpPr>
        <p:spPr>
          <a:xfrm>
            <a:off x="20370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FCFCF"/>
          </a:solidFill>
        </p:spPr>
        <p:txBody>
          <a:bodyPr wrap="square" lIns="0" tIns="0" rIns="0" bIns="0" rtlCol="0"/>
          <a:lstStyle/>
          <a:p>
            <a:endParaRPr/>
          </a:p>
        </p:txBody>
      </p:sp>
      <p:sp>
        <p:nvSpPr>
          <p:cNvPr id="379" name="object 379"/>
          <p:cNvSpPr/>
          <p:nvPr/>
        </p:nvSpPr>
        <p:spPr>
          <a:xfrm>
            <a:off x="1998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0D0D0"/>
          </a:solidFill>
        </p:spPr>
        <p:txBody>
          <a:bodyPr wrap="square" lIns="0" tIns="0" rIns="0" bIns="0" rtlCol="0"/>
          <a:lstStyle/>
          <a:p>
            <a:endParaRPr/>
          </a:p>
        </p:txBody>
      </p:sp>
      <p:sp>
        <p:nvSpPr>
          <p:cNvPr id="380" name="object 380"/>
          <p:cNvSpPr/>
          <p:nvPr/>
        </p:nvSpPr>
        <p:spPr>
          <a:xfrm>
            <a:off x="1960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1D1D1"/>
          </a:solidFill>
        </p:spPr>
        <p:txBody>
          <a:bodyPr wrap="square" lIns="0" tIns="0" rIns="0" bIns="0" rtlCol="0"/>
          <a:lstStyle/>
          <a:p>
            <a:endParaRPr/>
          </a:p>
        </p:txBody>
      </p:sp>
      <p:sp>
        <p:nvSpPr>
          <p:cNvPr id="381" name="object 381"/>
          <p:cNvSpPr/>
          <p:nvPr/>
        </p:nvSpPr>
        <p:spPr>
          <a:xfrm>
            <a:off x="1922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2D2D2"/>
          </a:solidFill>
        </p:spPr>
        <p:txBody>
          <a:bodyPr wrap="square" lIns="0" tIns="0" rIns="0" bIns="0" rtlCol="0"/>
          <a:lstStyle/>
          <a:p>
            <a:endParaRPr/>
          </a:p>
        </p:txBody>
      </p:sp>
      <p:sp>
        <p:nvSpPr>
          <p:cNvPr id="382" name="object 382"/>
          <p:cNvSpPr/>
          <p:nvPr/>
        </p:nvSpPr>
        <p:spPr>
          <a:xfrm>
            <a:off x="1884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3D3D3"/>
          </a:solidFill>
        </p:spPr>
        <p:txBody>
          <a:bodyPr wrap="square" lIns="0" tIns="0" rIns="0" bIns="0" rtlCol="0"/>
          <a:lstStyle/>
          <a:p>
            <a:endParaRPr/>
          </a:p>
        </p:txBody>
      </p:sp>
      <p:sp>
        <p:nvSpPr>
          <p:cNvPr id="383" name="object 383"/>
          <p:cNvSpPr/>
          <p:nvPr/>
        </p:nvSpPr>
        <p:spPr>
          <a:xfrm>
            <a:off x="1846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4D4D4"/>
          </a:solidFill>
        </p:spPr>
        <p:txBody>
          <a:bodyPr wrap="square" lIns="0" tIns="0" rIns="0" bIns="0" rtlCol="0"/>
          <a:lstStyle/>
          <a:p>
            <a:endParaRPr/>
          </a:p>
        </p:txBody>
      </p:sp>
      <p:sp>
        <p:nvSpPr>
          <p:cNvPr id="384" name="object 384"/>
          <p:cNvSpPr/>
          <p:nvPr/>
        </p:nvSpPr>
        <p:spPr>
          <a:xfrm>
            <a:off x="1808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5D5D5"/>
          </a:solidFill>
        </p:spPr>
        <p:txBody>
          <a:bodyPr wrap="square" lIns="0" tIns="0" rIns="0" bIns="0" rtlCol="0"/>
          <a:lstStyle/>
          <a:p>
            <a:endParaRPr/>
          </a:p>
        </p:txBody>
      </p:sp>
      <p:sp>
        <p:nvSpPr>
          <p:cNvPr id="385" name="object 385"/>
          <p:cNvSpPr/>
          <p:nvPr/>
        </p:nvSpPr>
        <p:spPr>
          <a:xfrm>
            <a:off x="17703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6D6D6"/>
          </a:solidFill>
        </p:spPr>
        <p:txBody>
          <a:bodyPr wrap="square" lIns="0" tIns="0" rIns="0" bIns="0" rtlCol="0"/>
          <a:lstStyle/>
          <a:p>
            <a:endParaRPr/>
          </a:p>
        </p:txBody>
      </p:sp>
      <p:sp>
        <p:nvSpPr>
          <p:cNvPr id="386" name="object 386"/>
          <p:cNvSpPr/>
          <p:nvPr/>
        </p:nvSpPr>
        <p:spPr>
          <a:xfrm>
            <a:off x="173101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D7D7D7"/>
          </a:solidFill>
        </p:spPr>
        <p:txBody>
          <a:bodyPr wrap="square" lIns="0" tIns="0" rIns="0" bIns="0" rtlCol="0"/>
          <a:lstStyle/>
          <a:p>
            <a:endParaRPr/>
          </a:p>
        </p:txBody>
      </p:sp>
      <p:sp>
        <p:nvSpPr>
          <p:cNvPr id="387" name="object 387"/>
          <p:cNvSpPr/>
          <p:nvPr/>
        </p:nvSpPr>
        <p:spPr>
          <a:xfrm>
            <a:off x="16929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8D8D8"/>
          </a:solidFill>
        </p:spPr>
        <p:txBody>
          <a:bodyPr wrap="square" lIns="0" tIns="0" rIns="0" bIns="0" rtlCol="0"/>
          <a:lstStyle/>
          <a:p>
            <a:endParaRPr/>
          </a:p>
        </p:txBody>
      </p:sp>
      <p:sp>
        <p:nvSpPr>
          <p:cNvPr id="388" name="object 388"/>
          <p:cNvSpPr/>
          <p:nvPr/>
        </p:nvSpPr>
        <p:spPr>
          <a:xfrm>
            <a:off x="16548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9D9D9"/>
          </a:solidFill>
        </p:spPr>
        <p:txBody>
          <a:bodyPr wrap="square" lIns="0" tIns="0" rIns="0" bIns="0" rtlCol="0"/>
          <a:lstStyle/>
          <a:p>
            <a:endParaRPr/>
          </a:p>
        </p:txBody>
      </p:sp>
      <p:sp>
        <p:nvSpPr>
          <p:cNvPr id="389" name="object 389"/>
          <p:cNvSpPr/>
          <p:nvPr/>
        </p:nvSpPr>
        <p:spPr>
          <a:xfrm>
            <a:off x="16167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ADADA"/>
          </a:solidFill>
        </p:spPr>
        <p:txBody>
          <a:bodyPr wrap="square" lIns="0" tIns="0" rIns="0" bIns="0" rtlCol="0"/>
          <a:lstStyle/>
          <a:p>
            <a:endParaRPr/>
          </a:p>
        </p:txBody>
      </p:sp>
      <p:sp>
        <p:nvSpPr>
          <p:cNvPr id="390" name="object 390"/>
          <p:cNvSpPr/>
          <p:nvPr/>
        </p:nvSpPr>
        <p:spPr>
          <a:xfrm>
            <a:off x="15786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BDBDB"/>
          </a:solidFill>
        </p:spPr>
        <p:txBody>
          <a:bodyPr wrap="square" lIns="0" tIns="0" rIns="0" bIns="0" rtlCol="0"/>
          <a:lstStyle/>
          <a:p>
            <a:endParaRPr/>
          </a:p>
        </p:txBody>
      </p:sp>
      <p:sp>
        <p:nvSpPr>
          <p:cNvPr id="391" name="object 391"/>
          <p:cNvSpPr/>
          <p:nvPr/>
        </p:nvSpPr>
        <p:spPr>
          <a:xfrm>
            <a:off x="15405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CDCDC"/>
          </a:solidFill>
        </p:spPr>
        <p:txBody>
          <a:bodyPr wrap="square" lIns="0" tIns="0" rIns="0" bIns="0" rtlCol="0"/>
          <a:lstStyle/>
          <a:p>
            <a:endParaRPr/>
          </a:p>
        </p:txBody>
      </p:sp>
      <p:sp>
        <p:nvSpPr>
          <p:cNvPr id="392" name="object 392"/>
          <p:cNvSpPr/>
          <p:nvPr/>
        </p:nvSpPr>
        <p:spPr>
          <a:xfrm>
            <a:off x="1501139"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DDDDDD"/>
          </a:solidFill>
        </p:spPr>
        <p:txBody>
          <a:bodyPr wrap="square" lIns="0" tIns="0" rIns="0" bIns="0" rtlCol="0"/>
          <a:lstStyle/>
          <a:p>
            <a:endParaRPr/>
          </a:p>
        </p:txBody>
      </p:sp>
      <p:sp>
        <p:nvSpPr>
          <p:cNvPr id="393" name="object 393"/>
          <p:cNvSpPr/>
          <p:nvPr/>
        </p:nvSpPr>
        <p:spPr>
          <a:xfrm>
            <a:off x="14630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EDEDE"/>
          </a:solidFill>
        </p:spPr>
        <p:txBody>
          <a:bodyPr wrap="square" lIns="0" tIns="0" rIns="0" bIns="0" rtlCol="0"/>
          <a:lstStyle/>
          <a:p>
            <a:endParaRPr/>
          </a:p>
        </p:txBody>
      </p:sp>
      <p:sp>
        <p:nvSpPr>
          <p:cNvPr id="394" name="object 394"/>
          <p:cNvSpPr/>
          <p:nvPr/>
        </p:nvSpPr>
        <p:spPr>
          <a:xfrm>
            <a:off x="14249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FDFDF"/>
          </a:solidFill>
        </p:spPr>
        <p:txBody>
          <a:bodyPr wrap="square" lIns="0" tIns="0" rIns="0" bIns="0" rtlCol="0"/>
          <a:lstStyle/>
          <a:p>
            <a:endParaRPr/>
          </a:p>
        </p:txBody>
      </p:sp>
      <p:sp>
        <p:nvSpPr>
          <p:cNvPr id="395" name="object 395"/>
          <p:cNvSpPr/>
          <p:nvPr/>
        </p:nvSpPr>
        <p:spPr>
          <a:xfrm>
            <a:off x="13868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0E0E0"/>
          </a:solidFill>
        </p:spPr>
        <p:txBody>
          <a:bodyPr wrap="square" lIns="0" tIns="0" rIns="0" bIns="0" rtlCol="0"/>
          <a:lstStyle/>
          <a:p>
            <a:endParaRPr/>
          </a:p>
        </p:txBody>
      </p:sp>
      <p:sp>
        <p:nvSpPr>
          <p:cNvPr id="396" name="object 396"/>
          <p:cNvSpPr/>
          <p:nvPr/>
        </p:nvSpPr>
        <p:spPr>
          <a:xfrm>
            <a:off x="13487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1E1E1"/>
          </a:solidFill>
        </p:spPr>
        <p:txBody>
          <a:bodyPr wrap="square" lIns="0" tIns="0" rIns="0" bIns="0" rtlCol="0"/>
          <a:lstStyle/>
          <a:p>
            <a:endParaRPr/>
          </a:p>
        </p:txBody>
      </p:sp>
      <p:sp>
        <p:nvSpPr>
          <p:cNvPr id="397" name="object 397"/>
          <p:cNvSpPr/>
          <p:nvPr/>
        </p:nvSpPr>
        <p:spPr>
          <a:xfrm>
            <a:off x="13106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2E2E2"/>
          </a:solidFill>
        </p:spPr>
        <p:txBody>
          <a:bodyPr wrap="square" lIns="0" tIns="0" rIns="0" bIns="0" rtlCol="0"/>
          <a:lstStyle/>
          <a:p>
            <a:endParaRPr/>
          </a:p>
        </p:txBody>
      </p:sp>
      <p:sp>
        <p:nvSpPr>
          <p:cNvPr id="398" name="object 398"/>
          <p:cNvSpPr/>
          <p:nvPr/>
        </p:nvSpPr>
        <p:spPr>
          <a:xfrm>
            <a:off x="12725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3E3E3"/>
          </a:solidFill>
        </p:spPr>
        <p:txBody>
          <a:bodyPr wrap="square" lIns="0" tIns="0" rIns="0" bIns="0" rtlCol="0"/>
          <a:lstStyle/>
          <a:p>
            <a:endParaRPr/>
          </a:p>
        </p:txBody>
      </p:sp>
      <p:sp>
        <p:nvSpPr>
          <p:cNvPr id="399" name="object 399"/>
          <p:cNvSpPr/>
          <p:nvPr/>
        </p:nvSpPr>
        <p:spPr>
          <a:xfrm>
            <a:off x="123316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E4E4E4"/>
          </a:solidFill>
        </p:spPr>
        <p:txBody>
          <a:bodyPr wrap="square" lIns="0" tIns="0" rIns="0" bIns="0" rtlCol="0"/>
          <a:lstStyle/>
          <a:p>
            <a:endParaRPr/>
          </a:p>
        </p:txBody>
      </p:sp>
      <p:sp>
        <p:nvSpPr>
          <p:cNvPr id="400" name="object 400"/>
          <p:cNvSpPr/>
          <p:nvPr/>
        </p:nvSpPr>
        <p:spPr>
          <a:xfrm>
            <a:off x="11950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5E5E5"/>
          </a:solidFill>
        </p:spPr>
        <p:txBody>
          <a:bodyPr wrap="square" lIns="0" tIns="0" rIns="0" bIns="0" rtlCol="0"/>
          <a:lstStyle/>
          <a:p>
            <a:endParaRPr/>
          </a:p>
        </p:txBody>
      </p:sp>
      <p:sp>
        <p:nvSpPr>
          <p:cNvPr id="401" name="object 401"/>
          <p:cNvSpPr/>
          <p:nvPr/>
        </p:nvSpPr>
        <p:spPr>
          <a:xfrm>
            <a:off x="11569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6E6E6"/>
          </a:solidFill>
        </p:spPr>
        <p:txBody>
          <a:bodyPr wrap="square" lIns="0" tIns="0" rIns="0" bIns="0" rtlCol="0"/>
          <a:lstStyle/>
          <a:p>
            <a:endParaRPr/>
          </a:p>
        </p:txBody>
      </p:sp>
      <p:sp>
        <p:nvSpPr>
          <p:cNvPr id="402" name="object 402"/>
          <p:cNvSpPr/>
          <p:nvPr/>
        </p:nvSpPr>
        <p:spPr>
          <a:xfrm>
            <a:off x="11188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7E7E7"/>
          </a:solidFill>
        </p:spPr>
        <p:txBody>
          <a:bodyPr wrap="square" lIns="0" tIns="0" rIns="0" bIns="0" rtlCol="0"/>
          <a:lstStyle/>
          <a:p>
            <a:endParaRPr/>
          </a:p>
        </p:txBody>
      </p:sp>
      <p:sp>
        <p:nvSpPr>
          <p:cNvPr id="403" name="object 403"/>
          <p:cNvSpPr/>
          <p:nvPr/>
        </p:nvSpPr>
        <p:spPr>
          <a:xfrm>
            <a:off x="1080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8E8E8"/>
          </a:solidFill>
        </p:spPr>
        <p:txBody>
          <a:bodyPr wrap="square" lIns="0" tIns="0" rIns="0" bIns="0" rtlCol="0"/>
          <a:lstStyle/>
          <a:p>
            <a:endParaRPr/>
          </a:p>
        </p:txBody>
      </p:sp>
      <p:sp>
        <p:nvSpPr>
          <p:cNvPr id="404" name="object 404"/>
          <p:cNvSpPr/>
          <p:nvPr/>
        </p:nvSpPr>
        <p:spPr>
          <a:xfrm>
            <a:off x="1042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9E9E9"/>
          </a:solidFill>
        </p:spPr>
        <p:txBody>
          <a:bodyPr wrap="square" lIns="0" tIns="0" rIns="0" bIns="0" rtlCol="0"/>
          <a:lstStyle/>
          <a:p>
            <a:endParaRPr/>
          </a:p>
        </p:txBody>
      </p:sp>
      <p:sp>
        <p:nvSpPr>
          <p:cNvPr id="405" name="object 405"/>
          <p:cNvSpPr/>
          <p:nvPr/>
        </p:nvSpPr>
        <p:spPr>
          <a:xfrm>
            <a:off x="1004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AEAEA"/>
          </a:solidFill>
        </p:spPr>
        <p:txBody>
          <a:bodyPr wrap="square" lIns="0" tIns="0" rIns="0" bIns="0" rtlCol="0"/>
          <a:lstStyle/>
          <a:p>
            <a:endParaRPr/>
          </a:p>
        </p:txBody>
      </p:sp>
      <p:sp>
        <p:nvSpPr>
          <p:cNvPr id="406" name="object 406"/>
          <p:cNvSpPr/>
          <p:nvPr/>
        </p:nvSpPr>
        <p:spPr>
          <a:xfrm>
            <a:off x="966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BEBEB"/>
          </a:solidFill>
        </p:spPr>
        <p:txBody>
          <a:bodyPr wrap="square" lIns="0" tIns="0" rIns="0" bIns="0" rtlCol="0"/>
          <a:lstStyle/>
          <a:p>
            <a:endParaRPr/>
          </a:p>
        </p:txBody>
      </p:sp>
      <p:sp>
        <p:nvSpPr>
          <p:cNvPr id="407" name="object 407"/>
          <p:cNvSpPr/>
          <p:nvPr/>
        </p:nvSpPr>
        <p:spPr>
          <a:xfrm>
            <a:off x="927100"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ECECEC"/>
          </a:solidFill>
        </p:spPr>
        <p:txBody>
          <a:bodyPr wrap="square" lIns="0" tIns="0" rIns="0" bIns="0" rtlCol="0"/>
          <a:lstStyle/>
          <a:p>
            <a:endParaRPr/>
          </a:p>
        </p:txBody>
      </p:sp>
      <p:sp>
        <p:nvSpPr>
          <p:cNvPr id="408" name="object 408"/>
          <p:cNvSpPr/>
          <p:nvPr/>
        </p:nvSpPr>
        <p:spPr>
          <a:xfrm>
            <a:off x="889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DEDED"/>
          </a:solidFill>
        </p:spPr>
        <p:txBody>
          <a:bodyPr wrap="square" lIns="0" tIns="0" rIns="0" bIns="0" rtlCol="0"/>
          <a:lstStyle/>
          <a:p>
            <a:endParaRPr/>
          </a:p>
        </p:txBody>
      </p:sp>
      <p:sp>
        <p:nvSpPr>
          <p:cNvPr id="409" name="object 409"/>
          <p:cNvSpPr/>
          <p:nvPr/>
        </p:nvSpPr>
        <p:spPr>
          <a:xfrm>
            <a:off x="850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EEEEE"/>
          </a:solidFill>
        </p:spPr>
        <p:txBody>
          <a:bodyPr wrap="square" lIns="0" tIns="0" rIns="0" bIns="0" rtlCol="0"/>
          <a:lstStyle/>
          <a:p>
            <a:endParaRPr/>
          </a:p>
        </p:txBody>
      </p:sp>
      <p:sp>
        <p:nvSpPr>
          <p:cNvPr id="410" name="object 410"/>
          <p:cNvSpPr/>
          <p:nvPr/>
        </p:nvSpPr>
        <p:spPr>
          <a:xfrm>
            <a:off x="812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FEFEF"/>
          </a:solidFill>
        </p:spPr>
        <p:txBody>
          <a:bodyPr wrap="square" lIns="0" tIns="0" rIns="0" bIns="0" rtlCol="0"/>
          <a:lstStyle/>
          <a:p>
            <a:endParaRPr/>
          </a:p>
        </p:txBody>
      </p:sp>
      <p:sp>
        <p:nvSpPr>
          <p:cNvPr id="411" name="object 411"/>
          <p:cNvSpPr/>
          <p:nvPr/>
        </p:nvSpPr>
        <p:spPr>
          <a:xfrm>
            <a:off x="774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0F0F0"/>
          </a:solidFill>
        </p:spPr>
        <p:txBody>
          <a:bodyPr wrap="square" lIns="0" tIns="0" rIns="0" bIns="0" rtlCol="0"/>
          <a:lstStyle/>
          <a:p>
            <a:endParaRPr/>
          </a:p>
        </p:txBody>
      </p:sp>
      <p:sp>
        <p:nvSpPr>
          <p:cNvPr id="412" name="object 412"/>
          <p:cNvSpPr/>
          <p:nvPr/>
        </p:nvSpPr>
        <p:spPr>
          <a:xfrm>
            <a:off x="736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1F1F1"/>
          </a:solidFill>
        </p:spPr>
        <p:txBody>
          <a:bodyPr wrap="square" lIns="0" tIns="0" rIns="0" bIns="0" rtlCol="0"/>
          <a:lstStyle/>
          <a:p>
            <a:endParaRPr/>
          </a:p>
        </p:txBody>
      </p:sp>
      <p:sp>
        <p:nvSpPr>
          <p:cNvPr id="413" name="object 413"/>
          <p:cNvSpPr/>
          <p:nvPr/>
        </p:nvSpPr>
        <p:spPr>
          <a:xfrm>
            <a:off x="698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2F2F2"/>
          </a:solidFill>
        </p:spPr>
        <p:txBody>
          <a:bodyPr wrap="square" lIns="0" tIns="0" rIns="0" bIns="0" rtlCol="0"/>
          <a:lstStyle/>
          <a:p>
            <a:endParaRPr/>
          </a:p>
        </p:txBody>
      </p:sp>
      <p:sp>
        <p:nvSpPr>
          <p:cNvPr id="414" name="object 414"/>
          <p:cNvSpPr/>
          <p:nvPr/>
        </p:nvSpPr>
        <p:spPr>
          <a:xfrm>
            <a:off x="65913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3F3F3"/>
          </a:solidFill>
        </p:spPr>
        <p:txBody>
          <a:bodyPr wrap="square" lIns="0" tIns="0" rIns="0" bIns="0" rtlCol="0"/>
          <a:lstStyle/>
          <a:p>
            <a:endParaRPr/>
          </a:p>
        </p:txBody>
      </p:sp>
      <p:sp>
        <p:nvSpPr>
          <p:cNvPr id="415" name="object 415"/>
          <p:cNvSpPr/>
          <p:nvPr/>
        </p:nvSpPr>
        <p:spPr>
          <a:xfrm>
            <a:off x="6210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4F4F4"/>
          </a:solidFill>
        </p:spPr>
        <p:txBody>
          <a:bodyPr wrap="square" lIns="0" tIns="0" rIns="0" bIns="0" rtlCol="0"/>
          <a:lstStyle/>
          <a:p>
            <a:endParaRPr/>
          </a:p>
        </p:txBody>
      </p:sp>
      <p:sp>
        <p:nvSpPr>
          <p:cNvPr id="416" name="object 416"/>
          <p:cNvSpPr/>
          <p:nvPr/>
        </p:nvSpPr>
        <p:spPr>
          <a:xfrm>
            <a:off x="582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5F5F5"/>
          </a:solidFill>
        </p:spPr>
        <p:txBody>
          <a:bodyPr wrap="square" lIns="0" tIns="0" rIns="0" bIns="0" rtlCol="0"/>
          <a:lstStyle/>
          <a:p>
            <a:endParaRPr/>
          </a:p>
        </p:txBody>
      </p:sp>
      <p:sp>
        <p:nvSpPr>
          <p:cNvPr id="417" name="object 417"/>
          <p:cNvSpPr/>
          <p:nvPr/>
        </p:nvSpPr>
        <p:spPr>
          <a:xfrm>
            <a:off x="544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6F6F6"/>
          </a:solidFill>
        </p:spPr>
        <p:txBody>
          <a:bodyPr wrap="square" lIns="0" tIns="0" rIns="0" bIns="0" rtlCol="0"/>
          <a:lstStyle/>
          <a:p>
            <a:endParaRPr/>
          </a:p>
        </p:txBody>
      </p:sp>
      <p:sp>
        <p:nvSpPr>
          <p:cNvPr id="418" name="object 418"/>
          <p:cNvSpPr/>
          <p:nvPr/>
        </p:nvSpPr>
        <p:spPr>
          <a:xfrm>
            <a:off x="506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7F7F7"/>
          </a:solidFill>
        </p:spPr>
        <p:txBody>
          <a:bodyPr wrap="square" lIns="0" tIns="0" rIns="0" bIns="0" rtlCol="0"/>
          <a:lstStyle/>
          <a:p>
            <a:endParaRPr/>
          </a:p>
        </p:txBody>
      </p:sp>
      <p:sp>
        <p:nvSpPr>
          <p:cNvPr id="419" name="object 419"/>
          <p:cNvSpPr/>
          <p:nvPr/>
        </p:nvSpPr>
        <p:spPr>
          <a:xfrm>
            <a:off x="468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8F8F8"/>
          </a:solidFill>
        </p:spPr>
        <p:txBody>
          <a:bodyPr wrap="square" lIns="0" tIns="0" rIns="0" bIns="0" rtlCol="0"/>
          <a:lstStyle/>
          <a:p>
            <a:endParaRPr/>
          </a:p>
        </p:txBody>
      </p:sp>
      <p:sp>
        <p:nvSpPr>
          <p:cNvPr id="420" name="object 420"/>
          <p:cNvSpPr/>
          <p:nvPr/>
        </p:nvSpPr>
        <p:spPr>
          <a:xfrm>
            <a:off x="4292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9F9F9"/>
          </a:solidFill>
        </p:spPr>
        <p:txBody>
          <a:bodyPr wrap="square" lIns="0" tIns="0" rIns="0" bIns="0" rtlCol="0"/>
          <a:lstStyle/>
          <a:p>
            <a:endParaRPr/>
          </a:p>
        </p:txBody>
      </p:sp>
      <p:sp>
        <p:nvSpPr>
          <p:cNvPr id="421" name="object 421"/>
          <p:cNvSpPr/>
          <p:nvPr/>
        </p:nvSpPr>
        <p:spPr>
          <a:xfrm>
            <a:off x="3911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AFAFA"/>
          </a:solidFill>
        </p:spPr>
        <p:txBody>
          <a:bodyPr wrap="square" lIns="0" tIns="0" rIns="0" bIns="0" rtlCol="0"/>
          <a:lstStyle/>
          <a:p>
            <a:endParaRPr/>
          </a:p>
        </p:txBody>
      </p:sp>
      <p:sp>
        <p:nvSpPr>
          <p:cNvPr id="422" name="object 422"/>
          <p:cNvSpPr/>
          <p:nvPr/>
        </p:nvSpPr>
        <p:spPr>
          <a:xfrm>
            <a:off x="3530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BFBFB"/>
          </a:solidFill>
        </p:spPr>
        <p:txBody>
          <a:bodyPr wrap="square" lIns="0" tIns="0" rIns="0" bIns="0" rtlCol="0"/>
          <a:lstStyle/>
          <a:p>
            <a:endParaRPr/>
          </a:p>
        </p:txBody>
      </p:sp>
      <p:sp>
        <p:nvSpPr>
          <p:cNvPr id="423" name="object 423"/>
          <p:cNvSpPr/>
          <p:nvPr/>
        </p:nvSpPr>
        <p:spPr>
          <a:xfrm>
            <a:off x="316229" y="3252470"/>
            <a:ext cx="36830" cy="57150"/>
          </a:xfrm>
          <a:custGeom>
            <a:avLst/>
            <a:gdLst/>
            <a:ahLst/>
            <a:cxnLst/>
            <a:rect l="l" t="t" r="r" b="b"/>
            <a:pathLst>
              <a:path w="36829" h="57150">
                <a:moveTo>
                  <a:pt x="0" y="57150"/>
                </a:moveTo>
                <a:lnTo>
                  <a:pt x="36830" y="57150"/>
                </a:lnTo>
                <a:lnTo>
                  <a:pt x="36830" y="0"/>
                </a:lnTo>
                <a:lnTo>
                  <a:pt x="0" y="0"/>
                </a:lnTo>
                <a:lnTo>
                  <a:pt x="0" y="57150"/>
                </a:lnTo>
                <a:close/>
              </a:path>
            </a:pathLst>
          </a:custGeom>
          <a:solidFill>
            <a:srgbClr val="FCFCFC"/>
          </a:solidFill>
        </p:spPr>
        <p:txBody>
          <a:bodyPr wrap="square" lIns="0" tIns="0" rIns="0" bIns="0" rtlCol="0"/>
          <a:lstStyle/>
          <a:p>
            <a:endParaRPr/>
          </a:p>
        </p:txBody>
      </p:sp>
      <p:sp>
        <p:nvSpPr>
          <p:cNvPr id="424" name="object 424"/>
          <p:cNvSpPr txBox="1">
            <a:spLocks noGrp="1"/>
          </p:cNvSpPr>
          <p:nvPr>
            <p:ph type="title"/>
          </p:nvPr>
        </p:nvSpPr>
        <p:spPr>
          <a:xfrm>
            <a:off x="1300480" y="1583690"/>
            <a:ext cx="6763384" cy="1351280"/>
          </a:xfrm>
          <a:prstGeom prst="rect">
            <a:avLst/>
          </a:prstGeom>
        </p:spPr>
        <p:txBody>
          <a:bodyPr vert="horz" wrap="square" lIns="0" tIns="0" rIns="0" bIns="0" rtlCol="0">
            <a:spAutoFit/>
          </a:bodyPr>
          <a:lstStyle/>
          <a:p>
            <a:pPr marL="800735" marR="5080" indent="-788670">
              <a:lnSpc>
                <a:spcPct val="100000"/>
              </a:lnSpc>
              <a:tabLst>
                <a:tab pos="1657350" algn="l"/>
              </a:tabLst>
            </a:pPr>
            <a:r>
              <a:rPr spc="-5" dirty="0">
                <a:solidFill>
                  <a:srgbClr val="3333CC"/>
                </a:solidFill>
              </a:rPr>
              <a:t>Ví</a:t>
            </a:r>
            <a:r>
              <a:rPr dirty="0">
                <a:solidFill>
                  <a:srgbClr val="3333CC"/>
                </a:solidFill>
              </a:rPr>
              <a:t> </a:t>
            </a:r>
            <a:r>
              <a:rPr spc="-5" dirty="0">
                <a:solidFill>
                  <a:srgbClr val="3333CC"/>
                </a:solidFill>
              </a:rPr>
              <a:t>dụ:	Ghi </a:t>
            </a:r>
            <a:r>
              <a:rPr dirty="0">
                <a:solidFill>
                  <a:srgbClr val="3333CC"/>
                </a:solidFill>
              </a:rPr>
              <a:t>file log</a:t>
            </a:r>
            <a:r>
              <a:rPr spc="-55" dirty="0">
                <a:solidFill>
                  <a:srgbClr val="3333CC"/>
                </a:solidFill>
              </a:rPr>
              <a:t> </a:t>
            </a:r>
            <a:r>
              <a:rPr spc="-5" dirty="0">
                <a:solidFill>
                  <a:srgbClr val="3333CC"/>
                </a:solidFill>
              </a:rPr>
              <a:t>cho</a:t>
            </a:r>
            <a:r>
              <a:rPr spc="-15" dirty="0">
                <a:solidFill>
                  <a:srgbClr val="3333CC"/>
                </a:solidFill>
              </a:rPr>
              <a:t> </a:t>
            </a:r>
            <a:r>
              <a:rPr spc="-5" dirty="0">
                <a:solidFill>
                  <a:srgbClr val="3333CC"/>
                </a:solidFill>
              </a:rPr>
              <a:t>nhiều </a:t>
            </a:r>
            <a:r>
              <a:rPr dirty="0">
                <a:solidFill>
                  <a:srgbClr val="3333CC"/>
                </a:solidFill>
              </a:rPr>
              <a:t> </a:t>
            </a:r>
            <a:r>
              <a:rPr spc="-5" dirty="0">
                <a:solidFill>
                  <a:srgbClr val="3333CC"/>
                </a:solidFill>
              </a:rPr>
              <a:t>người dùng đồng</a:t>
            </a:r>
            <a:r>
              <a:rPr spc="-45" dirty="0">
                <a:solidFill>
                  <a:srgbClr val="3333CC"/>
                </a:solidFill>
              </a:rPr>
              <a:t> </a:t>
            </a:r>
            <a:r>
              <a:rPr spc="-5" dirty="0">
                <a:solidFill>
                  <a:srgbClr val="3333CC"/>
                </a:solidFill>
              </a:rPr>
              <a:t>thời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Lớp </a:t>
            </a:r>
            <a:r>
              <a:rPr spc="-5" dirty="0"/>
              <a:t>LogWriter</a:t>
            </a:r>
            <a:r>
              <a:rPr spc="-75" dirty="0"/>
              <a:t> </a:t>
            </a:r>
            <a:r>
              <a:rPr dirty="0"/>
              <a:t>(1)</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21</a:t>
            </a:fld>
            <a:endParaRPr dirty="0"/>
          </a:p>
        </p:txBody>
      </p:sp>
      <p:sp>
        <p:nvSpPr>
          <p:cNvPr id="424" name="object 424"/>
          <p:cNvSpPr txBox="1"/>
          <p:nvPr/>
        </p:nvSpPr>
        <p:spPr>
          <a:xfrm>
            <a:off x="1156969" y="1946909"/>
            <a:ext cx="6924675" cy="3433445"/>
          </a:xfrm>
          <a:prstGeom prst="rect">
            <a:avLst/>
          </a:prstGeom>
        </p:spPr>
        <p:txBody>
          <a:bodyPr vert="horz" wrap="square" lIns="0" tIns="0" rIns="0" bIns="0" rtlCol="0">
            <a:spAutoFit/>
          </a:bodyPr>
          <a:lstStyle/>
          <a:p>
            <a:pPr marL="12700" marR="3568700">
              <a:lnSpc>
                <a:spcPct val="100000"/>
              </a:lnSpc>
            </a:pPr>
            <a:r>
              <a:rPr sz="1600" b="1" spc="-10" dirty="0">
                <a:solidFill>
                  <a:srgbClr val="7E0054"/>
                </a:solidFill>
                <a:latin typeface="Consolas"/>
                <a:cs typeface="Consolas"/>
              </a:rPr>
              <a:t>import </a:t>
            </a:r>
            <a:r>
              <a:rPr sz="1600" b="1" spc="-10" dirty="0">
                <a:latin typeface="Consolas"/>
                <a:cs typeface="Consolas"/>
              </a:rPr>
              <a:t>java.io.BufferedWriter;  </a:t>
            </a:r>
            <a:r>
              <a:rPr sz="1600" b="1" spc="-10" dirty="0">
                <a:solidFill>
                  <a:srgbClr val="7E0054"/>
                </a:solidFill>
                <a:latin typeface="Consolas"/>
                <a:cs typeface="Consolas"/>
              </a:rPr>
              <a:t>import </a:t>
            </a:r>
            <a:r>
              <a:rPr sz="1600" b="1" spc="-10" dirty="0">
                <a:latin typeface="Consolas"/>
                <a:cs typeface="Consolas"/>
              </a:rPr>
              <a:t>java.io.FileWriter;  </a:t>
            </a:r>
            <a:r>
              <a:rPr sz="1600" b="1" spc="-10" dirty="0">
                <a:solidFill>
                  <a:srgbClr val="7E0054"/>
                </a:solidFill>
                <a:latin typeface="Consolas"/>
                <a:cs typeface="Consolas"/>
              </a:rPr>
              <a:t>import</a:t>
            </a:r>
            <a:r>
              <a:rPr sz="1600" b="1" spc="-35" dirty="0">
                <a:solidFill>
                  <a:srgbClr val="7E0054"/>
                </a:solidFill>
                <a:latin typeface="Consolas"/>
                <a:cs typeface="Consolas"/>
              </a:rPr>
              <a:t> </a:t>
            </a:r>
            <a:r>
              <a:rPr sz="1600" b="1" spc="-10" dirty="0">
                <a:latin typeface="Consolas"/>
                <a:cs typeface="Consolas"/>
              </a:rPr>
              <a:t>java.io.Writer;</a:t>
            </a:r>
            <a:endParaRPr sz="1600">
              <a:latin typeface="Consolas"/>
              <a:cs typeface="Consolas"/>
            </a:endParaRPr>
          </a:p>
          <a:p>
            <a:pPr marL="12700">
              <a:lnSpc>
                <a:spcPct val="100000"/>
              </a:lnSpc>
            </a:pPr>
            <a:r>
              <a:rPr sz="1600" b="1" spc="-10" dirty="0">
                <a:solidFill>
                  <a:srgbClr val="7E0054"/>
                </a:solidFill>
                <a:latin typeface="Consolas"/>
                <a:cs typeface="Consolas"/>
              </a:rPr>
              <a:t>import</a:t>
            </a:r>
            <a:r>
              <a:rPr sz="1600" b="1" spc="-25" dirty="0">
                <a:solidFill>
                  <a:srgbClr val="7E0054"/>
                </a:solidFill>
                <a:latin typeface="Consolas"/>
                <a:cs typeface="Consolas"/>
              </a:rPr>
              <a:t> </a:t>
            </a:r>
            <a:r>
              <a:rPr sz="1600" b="1" spc="-10" dirty="0">
                <a:latin typeface="Consolas"/>
                <a:cs typeface="Consolas"/>
              </a:rPr>
              <a:t>java.util.Calendar;</a:t>
            </a:r>
            <a:endParaRPr sz="1600">
              <a:latin typeface="Consolas"/>
              <a:cs typeface="Consolas"/>
            </a:endParaRPr>
          </a:p>
          <a:p>
            <a:pPr>
              <a:lnSpc>
                <a:spcPct val="100000"/>
              </a:lnSpc>
              <a:spcBef>
                <a:spcPts val="10"/>
              </a:spcBef>
            </a:pPr>
            <a:endParaRPr sz="1650">
              <a:latin typeface="Times New Roman"/>
              <a:cs typeface="Times New Roman"/>
            </a:endParaRPr>
          </a:p>
          <a:p>
            <a:pPr marL="459740" marR="2677160" indent="-447040">
              <a:lnSpc>
                <a:spcPct val="100000"/>
              </a:lnSpc>
            </a:pPr>
            <a:r>
              <a:rPr sz="1600" b="1" spc="-10" dirty="0">
                <a:solidFill>
                  <a:srgbClr val="7E0054"/>
                </a:solidFill>
                <a:latin typeface="Consolas"/>
                <a:cs typeface="Consolas"/>
              </a:rPr>
              <a:t>public class </a:t>
            </a:r>
            <a:r>
              <a:rPr sz="1600" b="1" spc="-10" dirty="0">
                <a:latin typeface="Consolas"/>
                <a:cs typeface="Consolas"/>
              </a:rPr>
              <a:t>LogWriter </a:t>
            </a:r>
            <a:r>
              <a:rPr sz="1600" b="1" spc="-10" dirty="0">
                <a:solidFill>
                  <a:srgbClr val="7E0054"/>
                </a:solidFill>
                <a:latin typeface="Consolas"/>
                <a:cs typeface="Consolas"/>
              </a:rPr>
              <a:t>extends </a:t>
            </a:r>
            <a:r>
              <a:rPr sz="1600" b="1" spc="-10" dirty="0">
                <a:latin typeface="Consolas"/>
                <a:cs typeface="Consolas"/>
              </a:rPr>
              <a:t>Thread{  </a:t>
            </a:r>
            <a:r>
              <a:rPr sz="1600" b="1" spc="-10" dirty="0">
                <a:solidFill>
                  <a:srgbClr val="7E0054"/>
                </a:solidFill>
                <a:latin typeface="Consolas"/>
                <a:cs typeface="Consolas"/>
              </a:rPr>
              <a:t>private </a:t>
            </a:r>
            <a:r>
              <a:rPr sz="1600" b="1" spc="-10" dirty="0">
                <a:latin typeface="Consolas"/>
                <a:cs typeface="Consolas"/>
              </a:rPr>
              <a:t>String</a:t>
            </a:r>
            <a:r>
              <a:rPr sz="1600" b="1" spc="-50" dirty="0">
                <a:latin typeface="Consolas"/>
                <a:cs typeface="Consolas"/>
              </a:rPr>
              <a:t> </a:t>
            </a:r>
            <a:r>
              <a:rPr sz="1600" b="1" spc="-5" dirty="0">
                <a:solidFill>
                  <a:srgbClr val="0000BF"/>
                </a:solidFill>
                <a:latin typeface="Consolas"/>
                <a:cs typeface="Consolas"/>
              </a:rPr>
              <a:t>filename</a:t>
            </a:r>
            <a:r>
              <a:rPr sz="1600" b="1" spc="-5" dirty="0">
                <a:latin typeface="Consolas"/>
                <a:cs typeface="Consolas"/>
              </a:rPr>
              <a:t>;</a:t>
            </a:r>
            <a:endParaRPr sz="1600">
              <a:latin typeface="Consolas"/>
              <a:cs typeface="Consolas"/>
            </a:endParaRPr>
          </a:p>
          <a:p>
            <a:pPr marL="459740">
              <a:lnSpc>
                <a:spcPts val="1910"/>
              </a:lnSpc>
            </a:pPr>
            <a:r>
              <a:rPr sz="1600" b="1" spc="-10" dirty="0">
                <a:solidFill>
                  <a:srgbClr val="7E0054"/>
                </a:solidFill>
                <a:latin typeface="Consolas"/>
                <a:cs typeface="Consolas"/>
              </a:rPr>
              <a:t>private </a:t>
            </a:r>
            <a:r>
              <a:rPr sz="1600" b="1" spc="-5" dirty="0">
                <a:solidFill>
                  <a:srgbClr val="7E0054"/>
                </a:solidFill>
                <a:latin typeface="Consolas"/>
                <a:cs typeface="Consolas"/>
              </a:rPr>
              <a:t>long</a:t>
            </a:r>
            <a:r>
              <a:rPr sz="1600" b="1" spc="-75" dirty="0">
                <a:solidFill>
                  <a:srgbClr val="7E0054"/>
                </a:solidFill>
                <a:latin typeface="Consolas"/>
                <a:cs typeface="Consolas"/>
              </a:rPr>
              <a:t> </a:t>
            </a:r>
            <a:r>
              <a:rPr sz="1600" b="1" spc="-5" dirty="0">
                <a:solidFill>
                  <a:srgbClr val="0000BF"/>
                </a:solidFill>
                <a:latin typeface="Consolas"/>
                <a:cs typeface="Consolas"/>
              </a:rPr>
              <a:t>time</a:t>
            </a:r>
            <a:r>
              <a:rPr sz="1600" b="1" spc="-5"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909319" marR="5080" indent="-449580">
              <a:lnSpc>
                <a:spcPct val="100000"/>
              </a:lnSpc>
            </a:pPr>
            <a:r>
              <a:rPr sz="1600" b="1" spc="-10" dirty="0">
                <a:solidFill>
                  <a:srgbClr val="7E0054"/>
                </a:solidFill>
                <a:latin typeface="Consolas"/>
                <a:cs typeface="Consolas"/>
              </a:rPr>
              <a:t>public </a:t>
            </a:r>
            <a:r>
              <a:rPr sz="1600" b="1" spc="-10" dirty="0">
                <a:latin typeface="Consolas"/>
                <a:cs typeface="Consolas"/>
              </a:rPr>
              <a:t>LogWriter(String </a:t>
            </a:r>
            <a:r>
              <a:rPr sz="1600" b="1" spc="-5" dirty="0">
                <a:latin typeface="Consolas"/>
                <a:cs typeface="Consolas"/>
              </a:rPr>
              <a:t>name, </a:t>
            </a:r>
            <a:r>
              <a:rPr sz="1600" b="1" spc="-10" dirty="0">
                <a:latin typeface="Consolas"/>
                <a:cs typeface="Consolas"/>
              </a:rPr>
              <a:t>String filename, </a:t>
            </a:r>
            <a:r>
              <a:rPr sz="1600" b="1" spc="-5" dirty="0">
                <a:solidFill>
                  <a:srgbClr val="7E0054"/>
                </a:solidFill>
                <a:latin typeface="Consolas"/>
                <a:cs typeface="Consolas"/>
              </a:rPr>
              <a:t>long </a:t>
            </a:r>
            <a:r>
              <a:rPr sz="1600" b="1" spc="-10" dirty="0">
                <a:latin typeface="Consolas"/>
                <a:cs typeface="Consolas"/>
              </a:rPr>
              <a:t>time){  </a:t>
            </a:r>
            <a:r>
              <a:rPr sz="1600" b="1" spc="-10" dirty="0">
                <a:solidFill>
                  <a:srgbClr val="7E0054"/>
                </a:solidFill>
                <a:latin typeface="Consolas"/>
                <a:cs typeface="Consolas"/>
              </a:rPr>
              <a:t>super</a:t>
            </a:r>
            <a:r>
              <a:rPr sz="1600" b="1" spc="-10" dirty="0">
                <a:latin typeface="Consolas"/>
                <a:cs typeface="Consolas"/>
              </a:rPr>
              <a:t>(name);</a:t>
            </a:r>
            <a:endParaRPr sz="1600">
              <a:latin typeface="Consolas"/>
              <a:cs typeface="Consolas"/>
            </a:endParaRPr>
          </a:p>
          <a:p>
            <a:pPr marL="909319" marR="3227070">
              <a:lnSpc>
                <a:spcPts val="1910"/>
              </a:lnSpc>
              <a:spcBef>
                <a:spcPts val="70"/>
              </a:spcBef>
            </a:pP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filename </a:t>
            </a:r>
            <a:r>
              <a:rPr sz="1600" b="1" dirty="0">
                <a:latin typeface="Consolas"/>
                <a:cs typeface="Consolas"/>
              </a:rPr>
              <a:t>= </a:t>
            </a:r>
            <a:r>
              <a:rPr sz="1600" b="1" spc="-10" dirty="0">
                <a:latin typeface="Consolas"/>
                <a:cs typeface="Consolas"/>
              </a:rPr>
              <a:t>filename;  </a:t>
            </a: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time </a:t>
            </a:r>
            <a:r>
              <a:rPr sz="1600" b="1" dirty="0">
                <a:latin typeface="Consolas"/>
                <a:cs typeface="Consolas"/>
              </a:rPr>
              <a:t>=</a:t>
            </a:r>
            <a:r>
              <a:rPr sz="1600" b="1" spc="-55" dirty="0">
                <a:latin typeface="Consolas"/>
                <a:cs typeface="Consolas"/>
              </a:rPr>
              <a:t> </a:t>
            </a:r>
            <a:r>
              <a:rPr sz="1600" b="1" spc="-10" dirty="0">
                <a:latin typeface="Consolas"/>
                <a:cs typeface="Consolas"/>
              </a:rPr>
              <a:t>time;</a:t>
            </a:r>
            <a:endParaRPr sz="1600">
              <a:latin typeface="Consolas"/>
              <a:cs typeface="Consolas"/>
            </a:endParaRPr>
          </a:p>
          <a:p>
            <a:pPr marL="459740">
              <a:lnSpc>
                <a:spcPts val="1860"/>
              </a:lnSpc>
            </a:pPr>
            <a:r>
              <a:rPr sz="1600" b="1" dirty="0">
                <a:latin typeface="Courier New"/>
                <a:cs typeface="Courier New"/>
              </a:rPr>
              <a:t>}</a:t>
            </a:r>
            <a:endParaRPr sz="16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Lớp </a:t>
            </a:r>
            <a:r>
              <a:rPr spc="-5" dirty="0"/>
              <a:t>LogWriter</a:t>
            </a:r>
            <a:r>
              <a:rPr spc="-75" dirty="0"/>
              <a:t> </a:t>
            </a:r>
            <a:r>
              <a:rPr dirty="0"/>
              <a:t>(2)</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22</a:t>
            </a:fld>
            <a:endParaRPr dirty="0"/>
          </a:p>
        </p:txBody>
      </p:sp>
      <p:sp>
        <p:nvSpPr>
          <p:cNvPr id="424" name="object 424"/>
          <p:cNvSpPr txBox="1"/>
          <p:nvPr/>
        </p:nvSpPr>
        <p:spPr>
          <a:xfrm>
            <a:off x="797559" y="2189479"/>
            <a:ext cx="7388859" cy="3921125"/>
          </a:xfrm>
          <a:prstGeom prst="rect">
            <a:avLst/>
          </a:prstGeom>
        </p:spPr>
        <p:txBody>
          <a:bodyPr vert="horz" wrap="square" lIns="0" tIns="0" rIns="0" bIns="0" rtlCol="0">
            <a:spAutoFit/>
          </a:bodyPr>
          <a:lstStyle/>
          <a:p>
            <a:pPr marL="461009">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a:t>
            </a:r>
            <a:r>
              <a:rPr sz="1600" b="1" spc="-65" dirty="0">
                <a:solidFill>
                  <a:srgbClr val="7E0054"/>
                </a:solidFill>
                <a:latin typeface="Consolas"/>
                <a:cs typeface="Consolas"/>
              </a:rPr>
              <a:t> </a:t>
            </a:r>
            <a:r>
              <a:rPr sz="1600" b="1" spc="-10" dirty="0">
                <a:latin typeface="Consolas"/>
                <a:cs typeface="Consolas"/>
              </a:rPr>
              <a:t>run(){</a:t>
            </a:r>
            <a:endParaRPr sz="1600">
              <a:latin typeface="Consolas"/>
              <a:cs typeface="Consolas"/>
            </a:endParaRPr>
          </a:p>
          <a:p>
            <a:pPr marL="1358900" marR="3803015" indent="-449580">
              <a:lnSpc>
                <a:spcPct val="100000"/>
              </a:lnSpc>
            </a:pPr>
            <a:r>
              <a:rPr sz="1600" b="1" spc="-5" dirty="0">
                <a:solidFill>
                  <a:srgbClr val="7E0054"/>
                </a:solidFill>
                <a:latin typeface="Consolas"/>
                <a:cs typeface="Consolas"/>
              </a:rPr>
              <a:t>for</a:t>
            </a:r>
            <a:r>
              <a:rPr sz="1600" b="1" spc="-5" dirty="0">
                <a:latin typeface="Consolas"/>
                <a:cs typeface="Consolas"/>
              </a:rPr>
              <a:t>(</a:t>
            </a:r>
            <a:r>
              <a:rPr sz="1600" b="1" spc="-5" dirty="0">
                <a:solidFill>
                  <a:srgbClr val="7E0054"/>
                </a:solidFill>
                <a:latin typeface="Consolas"/>
                <a:cs typeface="Consolas"/>
              </a:rPr>
              <a:t>int </a:t>
            </a:r>
            <a:r>
              <a:rPr sz="1600" b="1" spc="-5" dirty="0">
                <a:latin typeface="Consolas"/>
                <a:cs typeface="Consolas"/>
              </a:rPr>
              <a:t>i=0; i&lt;10;</a:t>
            </a:r>
            <a:r>
              <a:rPr sz="1600" b="1" spc="-105" dirty="0">
                <a:latin typeface="Consolas"/>
                <a:cs typeface="Consolas"/>
              </a:rPr>
              <a:t> </a:t>
            </a:r>
            <a:r>
              <a:rPr sz="1600" b="1" spc="-10" dirty="0">
                <a:latin typeface="Consolas"/>
                <a:cs typeface="Consolas"/>
              </a:rPr>
              <a:t>i++){  </a:t>
            </a:r>
            <a:r>
              <a:rPr sz="1600" b="1" spc="-5" dirty="0">
                <a:solidFill>
                  <a:srgbClr val="7E0054"/>
                </a:solidFill>
                <a:latin typeface="Consolas"/>
                <a:cs typeface="Consolas"/>
              </a:rPr>
              <a:t>try</a:t>
            </a:r>
            <a:r>
              <a:rPr sz="1600" b="1" spc="-5" dirty="0">
                <a:latin typeface="Consolas"/>
                <a:cs typeface="Consolas"/>
              </a:rPr>
              <a:t>{</a:t>
            </a:r>
            <a:endParaRPr sz="1600">
              <a:latin typeface="Consolas"/>
              <a:cs typeface="Consolas"/>
            </a:endParaRPr>
          </a:p>
          <a:p>
            <a:pPr marL="2258060" marR="1678305" indent="-449580">
              <a:lnSpc>
                <a:spcPts val="1920"/>
              </a:lnSpc>
              <a:spcBef>
                <a:spcPts val="55"/>
              </a:spcBef>
              <a:tabLst>
                <a:tab pos="2697480" algn="l"/>
              </a:tabLst>
            </a:pPr>
            <a:r>
              <a:rPr sz="1600" b="1" spc="-10" dirty="0">
                <a:latin typeface="Consolas"/>
                <a:cs typeface="Consolas"/>
              </a:rPr>
              <a:t>Writer	</a:t>
            </a:r>
            <a:r>
              <a:rPr sz="1600" b="1" spc="-5" dirty="0">
                <a:latin typeface="Consolas"/>
                <a:cs typeface="Consolas"/>
              </a:rPr>
              <a:t>wr </a:t>
            </a:r>
            <a:r>
              <a:rPr sz="1600" b="1" dirty="0">
                <a:latin typeface="Consolas"/>
                <a:cs typeface="Consolas"/>
              </a:rPr>
              <a:t>=</a:t>
            </a:r>
            <a:r>
              <a:rPr sz="1600" b="1" spc="-25" dirty="0">
                <a:latin typeface="Consolas"/>
                <a:cs typeface="Consolas"/>
              </a:rPr>
              <a:t> </a:t>
            </a:r>
            <a:r>
              <a:rPr sz="1600" b="1" spc="-5" dirty="0">
                <a:solidFill>
                  <a:srgbClr val="7E0054"/>
                </a:solidFill>
                <a:latin typeface="Consolas"/>
                <a:cs typeface="Consolas"/>
              </a:rPr>
              <a:t>new</a:t>
            </a:r>
            <a:r>
              <a:rPr sz="1600" b="1" spc="-20" dirty="0">
                <a:solidFill>
                  <a:srgbClr val="7E0054"/>
                </a:solidFill>
                <a:latin typeface="Consolas"/>
                <a:cs typeface="Consolas"/>
              </a:rPr>
              <a:t> </a:t>
            </a:r>
            <a:r>
              <a:rPr sz="1600" b="1" spc="-10" dirty="0">
                <a:latin typeface="Consolas"/>
                <a:cs typeface="Consolas"/>
              </a:rPr>
              <a:t>BufferedWriter(</a:t>
            </a:r>
            <a:r>
              <a:rPr sz="1600" b="1" spc="-10" dirty="0">
                <a:solidFill>
                  <a:srgbClr val="7E0054"/>
                </a:solidFill>
                <a:latin typeface="Consolas"/>
                <a:cs typeface="Consolas"/>
              </a:rPr>
              <a:t>new </a:t>
            </a:r>
            <a:r>
              <a:rPr sz="1600" b="1" dirty="0">
                <a:solidFill>
                  <a:srgbClr val="7E0054"/>
                </a:solidFill>
                <a:latin typeface="Consolas"/>
                <a:cs typeface="Consolas"/>
              </a:rPr>
              <a:t> </a:t>
            </a:r>
            <a:r>
              <a:rPr sz="1600" b="1" spc="-10" dirty="0">
                <a:latin typeface="Consolas"/>
                <a:cs typeface="Consolas"/>
              </a:rPr>
              <a:t>FileWriter(</a:t>
            </a:r>
            <a:r>
              <a:rPr sz="1600" b="1" spc="-10" dirty="0">
                <a:solidFill>
                  <a:srgbClr val="0000BF"/>
                </a:solidFill>
                <a:latin typeface="Consolas"/>
                <a:cs typeface="Consolas"/>
              </a:rPr>
              <a:t>filename</a:t>
            </a:r>
            <a:r>
              <a:rPr sz="1600" b="1" spc="-10" dirty="0">
                <a:latin typeface="Consolas"/>
                <a:cs typeface="Consolas"/>
              </a:rPr>
              <a:t>,</a:t>
            </a:r>
            <a:r>
              <a:rPr sz="1600" b="1" spc="-10" dirty="0">
                <a:solidFill>
                  <a:srgbClr val="7E0054"/>
                </a:solidFill>
                <a:latin typeface="Consolas"/>
                <a:cs typeface="Consolas"/>
              </a:rPr>
              <a:t>true</a:t>
            </a:r>
            <a:r>
              <a:rPr sz="1600" b="1" spc="-10" dirty="0">
                <a:latin typeface="Consolas"/>
                <a:cs typeface="Consolas"/>
              </a:rPr>
              <a:t>));</a:t>
            </a:r>
            <a:endParaRPr sz="1600">
              <a:latin typeface="Consolas"/>
              <a:cs typeface="Consolas"/>
            </a:endParaRPr>
          </a:p>
          <a:p>
            <a:pPr marL="1807845" marR="2567940">
              <a:lnSpc>
                <a:spcPts val="1910"/>
              </a:lnSpc>
              <a:spcBef>
                <a:spcPts val="5"/>
              </a:spcBef>
            </a:pPr>
            <a:r>
              <a:rPr sz="1600" b="1" u="sng" spc="-10" dirty="0">
                <a:solidFill>
                  <a:srgbClr val="7E0054"/>
                </a:solidFill>
                <a:latin typeface="Consolas"/>
                <a:cs typeface="Consolas"/>
              </a:rPr>
              <a:t>this</a:t>
            </a:r>
            <a:r>
              <a:rPr sz="1600" b="1" u="sng" spc="-10" dirty="0">
                <a:latin typeface="Consolas"/>
                <a:cs typeface="Consolas"/>
              </a:rPr>
              <a:t>.</a:t>
            </a:r>
            <a:r>
              <a:rPr sz="1600" b="1" i="1" u="sng" spc="-10" dirty="0">
                <a:latin typeface="Consolas"/>
                <a:cs typeface="Consolas"/>
              </a:rPr>
              <a:t>sleep</a:t>
            </a:r>
            <a:r>
              <a:rPr sz="1600" b="1" u="sng" spc="-10" dirty="0">
                <a:latin typeface="Consolas"/>
                <a:cs typeface="Consolas"/>
              </a:rPr>
              <a:t>(</a:t>
            </a:r>
            <a:r>
              <a:rPr sz="1600" b="1" u="sng" spc="-10" dirty="0">
                <a:solidFill>
                  <a:srgbClr val="0000BF"/>
                </a:solidFill>
                <a:latin typeface="Consolas"/>
                <a:cs typeface="Consolas"/>
              </a:rPr>
              <a:t>time</a:t>
            </a:r>
            <a:r>
              <a:rPr sz="1600" b="1" u="sng" spc="-10" dirty="0">
                <a:latin typeface="Consolas"/>
                <a:cs typeface="Consolas"/>
              </a:rPr>
              <a:t>)</a:t>
            </a:r>
            <a:r>
              <a:rPr sz="1600" b="1" spc="-10" dirty="0">
                <a:latin typeface="Consolas"/>
                <a:cs typeface="Consolas"/>
              </a:rPr>
              <a:t>;  wr.append(getName() </a:t>
            </a:r>
            <a:r>
              <a:rPr sz="1600" b="1" dirty="0">
                <a:latin typeface="Consolas"/>
                <a:cs typeface="Consolas"/>
              </a:rPr>
              <a:t>+ </a:t>
            </a:r>
            <a:r>
              <a:rPr sz="1600" b="1" spc="-5" dirty="0">
                <a:solidFill>
                  <a:srgbClr val="2900FF"/>
                </a:solidFill>
                <a:latin typeface="Consolas"/>
                <a:cs typeface="Consolas"/>
              </a:rPr>
              <a:t>"["</a:t>
            </a:r>
            <a:r>
              <a:rPr sz="1600" b="1" spc="-30" dirty="0">
                <a:solidFill>
                  <a:srgbClr val="2900FF"/>
                </a:solidFill>
                <a:latin typeface="Consolas"/>
                <a:cs typeface="Consolas"/>
              </a:rPr>
              <a:t> </a:t>
            </a:r>
            <a:r>
              <a:rPr sz="1600" b="1" dirty="0">
                <a:latin typeface="Consolas"/>
                <a:cs typeface="Consolas"/>
              </a:rPr>
              <a:t>+</a:t>
            </a:r>
            <a:endParaRPr sz="1600">
              <a:latin typeface="Consolas"/>
              <a:cs typeface="Consolas"/>
            </a:endParaRPr>
          </a:p>
          <a:p>
            <a:pPr marL="2258060" marR="5080">
              <a:lnSpc>
                <a:spcPts val="1910"/>
              </a:lnSpc>
              <a:spcBef>
                <a:spcPts val="10"/>
              </a:spcBef>
            </a:pPr>
            <a:r>
              <a:rPr sz="1600" b="1" spc="-10" dirty="0">
                <a:latin typeface="Consolas"/>
                <a:cs typeface="Consolas"/>
              </a:rPr>
              <a:t>Calendar.</a:t>
            </a:r>
            <a:r>
              <a:rPr sz="1600" b="1" i="1" spc="-10" dirty="0">
                <a:latin typeface="Consolas"/>
                <a:cs typeface="Consolas"/>
              </a:rPr>
              <a:t>getInstance</a:t>
            </a:r>
            <a:r>
              <a:rPr sz="1600" b="1" spc="-10" dirty="0">
                <a:latin typeface="Consolas"/>
                <a:cs typeface="Consolas"/>
              </a:rPr>
              <a:t>().getTime() </a:t>
            </a:r>
            <a:r>
              <a:rPr sz="1600" b="1" dirty="0">
                <a:latin typeface="Consolas"/>
                <a:cs typeface="Consolas"/>
              </a:rPr>
              <a:t>+ </a:t>
            </a:r>
            <a:r>
              <a:rPr sz="1600" b="1" spc="-5" dirty="0">
                <a:solidFill>
                  <a:srgbClr val="2900FF"/>
                </a:solidFill>
                <a:latin typeface="Consolas"/>
                <a:cs typeface="Consolas"/>
              </a:rPr>
              <a:t>"]: </a:t>
            </a:r>
            <a:r>
              <a:rPr sz="1600" b="1" spc="-10" dirty="0">
                <a:solidFill>
                  <a:srgbClr val="2900FF"/>
                </a:solidFill>
                <a:latin typeface="Consolas"/>
                <a:cs typeface="Consolas"/>
              </a:rPr>
              <a:t>Log-" </a:t>
            </a:r>
            <a:r>
              <a:rPr sz="1600" b="1" dirty="0">
                <a:latin typeface="Consolas"/>
                <a:cs typeface="Consolas"/>
              </a:rPr>
              <a:t>+  i +</a:t>
            </a:r>
            <a:r>
              <a:rPr sz="1600" b="1" spc="-90" dirty="0">
                <a:latin typeface="Consolas"/>
                <a:cs typeface="Consolas"/>
              </a:rPr>
              <a:t> </a:t>
            </a:r>
            <a:r>
              <a:rPr sz="1600" b="1" spc="-10" dirty="0">
                <a:solidFill>
                  <a:srgbClr val="2900FF"/>
                </a:solidFill>
                <a:latin typeface="Consolas"/>
                <a:cs typeface="Consolas"/>
              </a:rPr>
              <a:t>"\r\n"</a:t>
            </a:r>
            <a:r>
              <a:rPr sz="1600" b="1" spc="-10" dirty="0">
                <a:latin typeface="Consolas"/>
                <a:cs typeface="Consolas"/>
              </a:rPr>
              <a:t>);</a:t>
            </a:r>
            <a:endParaRPr sz="1600">
              <a:latin typeface="Consolas"/>
              <a:cs typeface="Consolas"/>
            </a:endParaRPr>
          </a:p>
          <a:p>
            <a:pPr marL="1807845">
              <a:lnSpc>
                <a:spcPts val="1860"/>
              </a:lnSpc>
            </a:pPr>
            <a:r>
              <a:rPr sz="1600" b="1" spc="-5" dirty="0">
                <a:latin typeface="Courier New"/>
                <a:cs typeface="Courier New"/>
              </a:rPr>
              <a:t>wr.close();</a:t>
            </a:r>
            <a:endParaRPr sz="1600">
              <a:latin typeface="Courier New"/>
              <a:cs typeface="Courier New"/>
            </a:endParaRPr>
          </a:p>
          <a:p>
            <a:pPr marL="1807845" marR="1346835" indent="-449580">
              <a:lnSpc>
                <a:spcPts val="1910"/>
              </a:lnSpc>
              <a:spcBef>
                <a:spcPts val="70"/>
              </a:spcBef>
            </a:pPr>
            <a:r>
              <a:rPr sz="1600" b="1" spc="-10" dirty="0">
                <a:latin typeface="Consolas"/>
                <a:cs typeface="Consolas"/>
              </a:rPr>
              <a:t>}</a:t>
            </a:r>
            <a:r>
              <a:rPr sz="1600" b="1" spc="-10" dirty="0">
                <a:solidFill>
                  <a:srgbClr val="7E0054"/>
                </a:solidFill>
                <a:latin typeface="Consolas"/>
                <a:cs typeface="Consolas"/>
              </a:rPr>
              <a:t>catch</a:t>
            </a:r>
            <a:r>
              <a:rPr sz="1600" b="1" spc="-10" dirty="0">
                <a:latin typeface="Consolas"/>
                <a:cs typeface="Consolas"/>
              </a:rPr>
              <a:t>(Exception </a:t>
            </a:r>
            <a:r>
              <a:rPr sz="1600" b="1" spc="-5" dirty="0">
                <a:latin typeface="Consolas"/>
                <a:cs typeface="Consolas"/>
              </a:rPr>
              <a:t>e){  </a:t>
            </a:r>
            <a:r>
              <a:rPr sz="1600" b="1" spc="-10" dirty="0">
                <a:latin typeface="Consolas"/>
                <a:cs typeface="Consolas"/>
              </a:rPr>
              <a:t>System.</a:t>
            </a:r>
            <a:r>
              <a:rPr sz="1600" b="1" i="1" spc="-10" dirty="0">
                <a:solidFill>
                  <a:srgbClr val="0000BF"/>
                </a:solidFill>
                <a:latin typeface="Consolas"/>
                <a:cs typeface="Consolas"/>
              </a:rPr>
              <a:t>out</a:t>
            </a:r>
            <a:r>
              <a:rPr sz="1600" b="1" spc="-10" dirty="0">
                <a:latin typeface="Consolas"/>
                <a:cs typeface="Consolas"/>
              </a:rPr>
              <a:t>.println(e.getStackTrace());</a:t>
            </a:r>
            <a:endParaRPr sz="1600">
              <a:latin typeface="Consolas"/>
              <a:cs typeface="Consolas"/>
            </a:endParaRPr>
          </a:p>
          <a:p>
            <a:pPr marL="1358900">
              <a:lnSpc>
                <a:spcPts val="1860"/>
              </a:lnSpc>
            </a:pPr>
            <a:r>
              <a:rPr sz="1600" b="1" dirty="0">
                <a:latin typeface="Courier New"/>
                <a:cs typeface="Courier New"/>
              </a:rPr>
              <a:t>}</a:t>
            </a:r>
            <a:endParaRPr sz="1600">
              <a:latin typeface="Courier New"/>
              <a:cs typeface="Courier New"/>
            </a:endParaRPr>
          </a:p>
          <a:p>
            <a:pPr marL="909319">
              <a:lnSpc>
                <a:spcPts val="1914"/>
              </a:lnSpc>
            </a:pPr>
            <a:r>
              <a:rPr sz="1600" b="1" dirty="0">
                <a:latin typeface="Courier New"/>
                <a:cs typeface="Courier New"/>
              </a:rPr>
              <a:t>}</a:t>
            </a:r>
            <a:endParaRPr sz="1600">
              <a:latin typeface="Courier New"/>
              <a:cs typeface="Courier New"/>
            </a:endParaRPr>
          </a:p>
          <a:p>
            <a:pPr marL="461009">
              <a:lnSpc>
                <a:spcPts val="1914"/>
              </a:lnSpc>
            </a:pPr>
            <a:r>
              <a:rPr sz="1600" b="1" dirty="0">
                <a:latin typeface="Courier New"/>
                <a:cs typeface="Courier New"/>
              </a:rPr>
              <a:t>}</a:t>
            </a:r>
            <a:endParaRPr sz="1600">
              <a:latin typeface="Courier New"/>
              <a:cs typeface="Courier New"/>
            </a:endParaRPr>
          </a:p>
          <a:p>
            <a:pPr marL="12700">
              <a:lnSpc>
                <a:spcPct val="100000"/>
              </a:lnSpc>
            </a:pPr>
            <a:r>
              <a:rPr sz="1600" b="1" dirty="0">
                <a:latin typeface="Courier New"/>
                <a:cs typeface="Courier New"/>
              </a:rPr>
              <a:t>}</a:t>
            </a:r>
            <a:endParaRPr sz="1600">
              <a:latin typeface="Courier New"/>
              <a:cs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00480" y="453390"/>
            <a:ext cx="1841500" cy="680720"/>
          </a:xfrm>
          <a:prstGeom prst="rect">
            <a:avLst/>
          </a:prstGeom>
        </p:spPr>
        <p:txBody>
          <a:bodyPr vert="horz" wrap="square" lIns="0" tIns="0" rIns="0" bIns="0" rtlCol="0">
            <a:spAutoFit/>
          </a:bodyPr>
          <a:lstStyle/>
          <a:p>
            <a:pPr marL="12700">
              <a:lnSpc>
                <a:spcPct val="100000"/>
              </a:lnSpc>
              <a:tabLst>
                <a:tab pos="1176655" algn="l"/>
              </a:tabLst>
            </a:pPr>
            <a:r>
              <a:rPr dirty="0"/>
              <a:t>Test	</a:t>
            </a:r>
            <a:r>
              <a:rPr spc="-5" dirty="0"/>
              <a:t>(</a:t>
            </a:r>
            <a:r>
              <a:rPr dirty="0"/>
              <a:t>1)</a:t>
            </a:r>
          </a:p>
        </p:txBody>
      </p:sp>
      <p:sp>
        <p:nvSpPr>
          <p:cNvPr id="425" name="object 425"/>
          <p:cNvSpPr txBox="1"/>
          <p:nvPr/>
        </p:nvSpPr>
        <p:spPr>
          <a:xfrm>
            <a:off x="8718550" y="6466685"/>
            <a:ext cx="329565" cy="330200"/>
          </a:xfrm>
          <a:prstGeom prst="rect">
            <a:avLst/>
          </a:prstGeom>
        </p:spPr>
        <p:txBody>
          <a:bodyPr vert="horz" wrap="square" lIns="0" tIns="0" rIns="0" bIns="0" rtlCol="0">
            <a:spAutoFit/>
          </a:bodyPr>
          <a:lstStyle/>
          <a:p>
            <a:pPr marL="12700">
              <a:lnSpc>
                <a:spcPts val="2510"/>
              </a:lnSpc>
            </a:pPr>
            <a:r>
              <a:rPr sz="2400" spc="-10" dirty="0">
                <a:latin typeface="Times New Roman"/>
                <a:cs typeface="Times New Roman"/>
              </a:rPr>
              <a:t>1</a:t>
            </a:r>
            <a:r>
              <a:rPr sz="2400" dirty="0">
                <a:latin typeface="Times New Roman"/>
                <a:cs typeface="Times New Roman"/>
              </a:rPr>
              <a:t>0</a:t>
            </a:r>
            <a:endParaRPr sz="2400">
              <a:latin typeface="Times New Roman"/>
              <a:cs typeface="Times New Roman"/>
            </a:endParaRPr>
          </a:p>
        </p:txBody>
      </p:sp>
      <p:sp>
        <p:nvSpPr>
          <p:cNvPr id="424" name="object 424"/>
          <p:cNvSpPr txBox="1"/>
          <p:nvPr/>
        </p:nvSpPr>
        <p:spPr>
          <a:xfrm>
            <a:off x="1156969" y="2564129"/>
            <a:ext cx="7374255" cy="1727835"/>
          </a:xfrm>
          <a:prstGeom prst="rect">
            <a:avLst/>
          </a:prstGeom>
        </p:spPr>
        <p:txBody>
          <a:bodyPr vert="horz" wrap="square" lIns="0" tIns="0" rIns="0" bIns="0" rtlCol="0">
            <a:spAutoFit/>
          </a:bodyPr>
          <a:lstStyle/>
          <a:p>
            <a:pPr marL="12700">
              <a:lnSpc>
                <a:spcPts val="1914"/>
              </a:lnSpc>
            </a:pPr>
            <a:r>
              <a:rPr sz="1600" b="1" spc="-10" dirty="0">
                <a:solidFill>
                  <a:srgbClr val="7E0054"/>
                </a:solidFill>
                <a:latin typeface="Consolas"/>
                <a:cs typeface="Consolas"/>
              </a:rPr>
              <a:t>public class </a:t>
            </a:r>
            <a:r>
              <a:rPr sz="1600" b="1" spc="-5" dirty="0">
                <a:latin typeface="Consolas"/>
                <a:cs typeface="Consolas"/>
              </a:rPr>
              <a:t>Test</a:t>
            </a:r>
            <a:r>
              <a:rPr sz="1600" b="1" spc="-70" dirty="0">
                <a:latin typeface="Consolas"/>
                <a:cs typeface="Consolas"/>
              </a:rPr>
              <a:t> </a:t>
            </a:r>
            <a:r>
              <a:rPr sz="1600" b="1" dirty="0">
                <a:latin typeface="Consolas"/>
                <a:cs typeface="Consolas"/>
              </a:rPr>
              <a:t>{</a:t>
            </a:r>
            <a:endParaRPr sz="1600">
              <a:latin typeface="Consolas"/>
              <a:cs typeface="Consolas"/>
            </a:endParaRPr>
          </a:p>
          <a:p>
            <a:pPr marL="459740">
              <a:lnSpc>
                <a:spcPts val="1914"/>
              </a:lnSpc>
            </a:pPr>
            <a:r>
              <a:rPr sz="1600" b="1" spc="-10" dirty="0">
                <a:solidFill>
                  <a:srgbClr val="7E0054"/>
                </a:solidFill>
                <a:latin typeface="Consolas"/>
                <a:cs typeface="Consolas"/>
              </a:rPr>
              <a:t>public static </a:t>
            </a:r>
            <a:r>
              <a:rPr sz="1600" b="1" spc="-5" dirty="0">
                <a:solidFill>
                  <a:srgbClr val="7E0054"/>
                </a:solidFill>
                <a:latin typeface="Consolas"/>
                <a:cs typeface="Consolas"/>
              </a:rPr>
              <a:t>void </a:t>
            </a:r>
            <a:r>
              <a:rPr sz="1600" b="1" spc="-10" dirty="0">
                <a:latin typeface="Consolas"/>
                <a:cs typeface="Consolas"/>
              </a:rPr>
              <a:t>main(String[]</a:t>
            </a:r>
            <a:r>
              <a:rPr sz="1600" b="1" spc="5" dirty="0">
                <a:latin typeface="Consolas"/>
                <a:cs typeface="Consolas"/>
              </a:rPr>
              <a:t> </a:t>
            </a:r>
            <a:r>
              <a:rPr sz="1600" b="1" spc="-10" dirty="0">
                <a:latin typeface="Consolas"/>
                <a:cs typeface="Consolas"/>
              </a:rPr>
              <a:t>args){</a:t>
            </a:r>
            <a:endParaRPr sz="1600">
              <a:latin typeface="Consolas"/>
              <a:cs typeface="Consolas"/>
            </a:endParaRPr>
          </a:p>
          <a:p>
            <a:pPr>
              <a:lnSpc>
                <a:spcPct val="100000"/>
              </a:lnSpc>
              <a:spcBef>
                <a:spcPts val="20"/>
              </a:spcBef>
            </a:pPr>
            <a:endParaRPr sz="1650">
              <a:latin typeface="Times New Roman"/>
              <a:cs typeface="Times New Roman"/>
            </a:endParaRPr>
          </a:p>
          <a:p>
            <a:pPr marL="909319" marR="5080">
              <a:lnSpc>
                <a:spcPct val="100000"/>
              </a:lnSpc>
            </a:pPr>
            <a:r>
              <a:rPr sz="1600" b="1" spc="-10" dirty="0">
                <a:latin typeface="Consolas"/>
                <a:cs typeface="Consolas"/>
              </a:rPr>
              <a:t>LogWriter </a:t>
            </a:r>
            <a:r>
              <a:rPr sz="1600" b="1" spc="-5" dirty="0">
                <a:latin typeface="Consolas"/>
                <a:cs typeface="Consolas"/>
              </a:rPr>
              <a:t>lw1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LogWriter(</a:t>
            </a:r>
            <a:r>
              <a:rPr sz="1600" b="1" spc="-10" dirty="0">
                <a:solidFill>
                  <a:srgbClr val="2900FF"/>
                </a:solidFill>
                <a:latin typeface="Consolas"/>
                <a:cs typeface="Consolas"/>
              </a:rPr>
              <a:t>"thread1"</a:t>
            </a:r>
            <a:r>
              <a:rPr sz="1600" b="1" spc="-10" dirty="0">
                <a:latin typeface="Consolas"/>
                <a:cs typeface="Consolas"/>
              </a:rPr>
              <a:t>, </a:t>
            </a:r>
            <a:r>
              <a:rPr sz="1600" b="1" spc="-5" dirty="0">
                <a:solidFill>
                  <a:srgbClr val="2900FF"/>
                </a:solidFill>
                <a:latin typeface="Consolas"/>
                <a:cs typeface="Consolas"/>
              </a:rPr>
              <a:t>"log.txt"</a:t>
            </a:r>
            <a:r>
              <a:rPr sz="1600" b="1" spc="-5" dirty="0">
                <a:latin typeface="Consolas"/>
                <a:cs typeface="Consolas"/>
              </a:rPr>
              <a:t>, </a:t>
            </a:r>
            <a:r>
              <a:rPr sz="1600" b="1" spc="-10" dirty="0">
                <a:latin typeface="Consolas"/>
                <a:cs typeface="Consolas"/>
              </a:rPr>
              <a:t>3000);  lw1.start();</a:t>
            </a:r>
            <a:endParaRPr sz="1600">
              <a:latin typeface="Consolas"/>
              <a:cs typeface="Consolas"/>
            </a:endParaRPr>
          </a:p>
          <a:p>
            <a:pPr marL="459740">
              <a:lnSpc>
                <a:spcPts val="1914"/>
              </a:lnSpc>
            </a:pPr>
            <a:r>
              <a:rPr sz="1600" b="1" dirty="0">
                <a:latin typeface="Consolas"/>
                <a:cs typeface="Consolas"/>
              </a:rPr>
              <a:t>}</a:t>
            </a:r>
            <a:endParaRPr sz="1600">
              <a:latin typeface="Consolas"/>
              <a:cs typeface="Consolas"/>
            </a:endParaRPr>
          </a:p>
          <a:p>
            <a:pPr marL="12700">
              <a:lnSpc>
                <a:spcPts val="1914"/>
              </a:lnSpc>
            </a:pPr>
            <a:r>
              <a:rPr sz="1600" b="1" dirty="0">
                <a:latin typeface="Consolas"/>
                <a:cs typeface="Consolas"/>
              </a:rPr>
              <a:t>}</a:t>
            </a:r>
            <a:endParaRPr sz="1600">
              <a:latin typeface="Consolas"/>
              <a:cs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00480" y="453390"/>
            <a:ext cx="2726690" cy="680720"/>
          </a:xfrm>
          <a:prstGeom prst="rect">
            <a:avLst/>
          </a:prstGeom>
        </p:spPr>
        <p:txBody>
          <a:bodyPr vert="horz" wrap="square" lIns="0" tIns="0" rIns="0" bIns="0" rtlCol="0">
            <a:spAutoFit/>
          </a:bodyPr>
          <a:lstStyle/>
          <a:p>
            <a:pPr marL="12700">
              <a:lnSpc>
                <a:spcPct val="100000"/>
              </a:lnSpc>
              <a:tabLst>
                <a:tab pos="1021080" algn="l"/>
              </a:tabLst>
            </a:pPr>
            <a:r>
              <a:rPr dirty="0"/>
              <a:t>Kết	</a:t>
            </a:r>
            <a:r>
              <a:rPr spc="-5" dirty="0"/>
              <a:t>quả</a:t>
            </a:r>
            <a:r>
              <a:rPr spc="-80" dirty="0"/>
              <a:t> </a:t>
            </a:r>
            <a:r>
              <a:rPr spc="-5" dirty="0"/>
              <a:t>(1)</a:t>
            </a:r>
          </a:p>
        </p:txBody>
      </p:sp>
      <p:sp>
        <p:nvSpPr>
          <p:cNvPr id="424" name="object 424"/>
          <p:cNvSpPr/>
          <p:nvPr/>
        </p:nvSpPr>
        <p:spPr>
          <a:xfrm>
            <a:off x="1619250" y="1259839"/>
            <a:ext cx="5759450" cy="5401310"/>
          </a:xfrm>
          <a:prstGeom prst="rect">
            <a:avLst/>
          </a:prstGeom>
          <a:blipFill>
            <a:blip r:embed="rId2" cstate="print"/>
            <a:stretch>
              <a:fillRect/>
            </a:stretch>
          </a:blipFill>
        </p:spPr>
        <p:txBody>
          <a:bodyPr wrap="square" lIns="0" tIns="0" rIns="0" bIns="0" rtlCol="0"/>
          <a:lstStyle/>
          <a:p>
            <a:endParaRP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00480" y="453390"/>
            <a:ext cx="1841500" cy="680720"/>
          </a:xfrm>
          <a:prstGeom prst="rect">
            <a:avLst/>
          </a:prstGeom>
        </p:spPr>
        <p:txBody>
          <a:bodyPr vert="horz" wrap="square" lIns="0" tIns="0" rIns="0" bIns="0" rtlCol="0">
            <a:spAutoFit/>
          </a:bodyPr>
          <a:lstStyle/>
          <a:p>
            <a:pPr marL="12700">
              <a:lnSpc>
                <a:spcPct val="100000"/>
              </a:lnSpc>
              <a:tabLst>
                <a:tab pos="1176655" algn="l"/>
              </a:tabLst>
            </a:pPr>
            <a:r>
              <a:rPr dirty="0"/>
              <a:t>Test	</a:t>
            </a:r>
            <a:r>
              <a:rPr spc="-5" dirty="0"/>
              <a:t>(</a:t>
            </a:r>
            <a:r>
              <a:rPr dirty="0"/>
              <a:t>2)</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25</a:t>
            </a:fld>
            <a:endParaRPr dirty="0"/>
          </a:p>
        </p:txBody>
      </p:sp>
      <p:sp>
        <p:nvSpPr>
          <p:cNvPr id="424" name="object 424"/>
          <p:cNvSpPr txBox="1"/>
          <p:nvPr/>
        </p:nvSpPr>
        <p:spPr>
          <a:xfrm>
            <a:off x="1156969" y="2385059"/>
            <a:ext cx="7374255" cy="2458085"/>
          </a:xfrm>
          <a:prstGeom prst="rect">
            <a:avLst/>
          </a:prstGeom>
        </p:spPr>
        <p:txBody>
          <a:bodyPr vert="horz" wrap="square" lIns="0" tIns="0" rIns="0" bIns="0" rtlCol="0">
            <a:spAutoFit/>
          </a:bodyPr>
          <a:lstStyle/>
          <a:p>
            <a:pPr marL="12700">
              <a:lnSpc>
                <a:spcPts val="1914"/>
              </a:lnSpc>
            </a:pPr>
            <a:r>
              <a:rPr sz="1600" b="1" spc="-10" dirty="0">
                <a:solidFill>
                  <a:srgbClr val="7E0054"/>
                </a:solidFill>
                <a:latin typeface="Consolas"/>
                <a:cs typeface="Consolas"/>
              </a:rPr>
              <a:t>public class </a:t>
            </a:r>
            <a:r>
              <a:rPr sz="1600" b="1" spc="-5" dirty="0">
                <a:latin typeface="Consolas"/>
                <a:cs typeface="Consolas"/>
              </a:rPr>
              <a:t>Test</a:t>
            </a:r>
            <a:r>
              <a:rPr sz="1600" b="1" spc="-70" dirty="0">
                <a:latin typeface="Consolas"/>
                <a:cs typeface="Consolas"/>
              </a:rPr>
              <a:t> </a:t>
            </a:r>
            <a:r>
              <a:rPr sz="1600" b="1" dirty="0">
                <a:latin typeface="Consolas"/>
                <a:cs typeface="Consolas"/>
              </a:rPr>
              <a:t>{</a:t>
            </a:r>
            <a:endParaRPr sz="1600">
              <a:latin typeface="Consolas"/>
              <a:cs typeface="Consolas"/>
            </a:endParaRPr>
          </a:p>
          <a:p>
            <a:pPr marL="459740">
              <a:lnSpc>
                <a:spcPts val="1914"/>
              </a:lnSpc>
            </a:pPr>
            <a:r>
              <a:rPr sz="1600" b="1" spc="-10" dirty="0">
                <a:solidFill>
                  <a:srgbClr val="7E0054"/>
                </a:solidFill>
                <a:latin typeface="Consolas"/>
                <a:cs typeface="Consolas"/>
              </a:rPr>
              <a:t>public static </a:t>
            </a:r>
            <a:r>
              <a:rPr sz="1600" b="1" spc="-5" dirty="0">
                <a:solidFill>
                  <a:srgbClr val="7E0054"/>
                </a:solidFill>
                <a:latin typeface="Consolas"/>
                <a:cs typeface="Consolas"/>
              </a:rPr>
              <a:t>void </a:t>
            </a:r>
            <a:r>
              <a:rPr sz="1600" b="1" spc="-10" dirty="0">
                <a:latin typeface="Consolas"/>
                <a:cs typeface="Consolas"/>
              </a:rPr>
              <a:t>main(String[]</a:t>
            </a:r>
            <a:r>
              <a:rPr sz="1600" b="1" spc="5" dirty="0">
                <a:latin typeface="Consolas"/>
                <a:cs typeface="Consolas"/>
              </a:rPr>
              <a:t> </a:t>
            </a:r>
            <a:r>
              <a:rPr sz="1600" b="1" spc="-10" dirty="0">
                <a:latin typeface="Consolas"/>
                <a:cs typeface="Consolas"/>
              </a:rPr>
              <a:t>args){</a:t>
            </a:r>
            <a:endParaRPr sz="1600">
              <a:latin typeface="Consolas"/>
              <a:cs typeface="Consolas"/>
            </a:endParaRPr>
          </a:p>
          <a:p>
            <a:pPr>
              <a:lnSpc>
                <a:spcPct val="100000"/>
              </a:lnSpc>
              <a:spcBef>
                <a:spcPts val="10"/>
              </a:spcBef>
            </a:pPr>
            <a:endParaRPr sz="1650">
              <a:latin typeface="Times New Roman"/>
              <a:cs typeface="Times New Roman"/>
            </a:endParaRPr>
          </a:p>
          <a:p>
            <a:pPr marL="909319" marR="5080" algn="just">
              <a:lnSpc>
                <a:spcPct val="100000"/>
              </a:lnSpc>
            </a:pPr>
            <a:r>
              <a:rPr sz="1600" b="1" spc="-10" dirty="0">
                <a:latin typeface="Consolas"/>
                <a:cs typeface="Consolas"/>
              </a:rPr>
              <a:t>LogWriter </a:t>
            </a:r>
            <a:r>
              <a:rPr sz="1600" b="1" spc="-5" dirty="0">
                <a:latin typeface="Consolas"/>
                <a:cs typeface="Consolas"/>
              </a:rPr>
              <a:t>lw1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LogWriter(</a:t>
            </a:r>
            <a:r>
              <a:rPr sz="1600" b="1" spc="-10" dirty="0">
                <a:solidFill>
                  <a:srgbClr val="2900FF"/>
                </a:solidFill>
                <a:latin typeface="Consolas"/>
                <a:cs typeface="Consolas"/>
              </a:rPr>
              <a:t>"thread1"</a:t>
            </a:r>
            <a:r>
              <a:rPr sz="1600" b="1" spc="-10" dirty="0">
                <a:latin typeface="Consolas"/>
                <a:cs typeface="Consolas"/>
              </a:rPr>
              <a:t>, </a:t>
            </a:r>
            <a:r>
              <a:rPr sz="1600" b="1" spc="-5" dirty="0">
                <a:solidFill>
                  <a:srgbClr val="2900FF"/>
                </a:solidFill>
                <a:latin typeface="Consolas"/>
                <a:cs typeface="Consolas"/>
              </a:rPr>
              <a:t>"log.txt"</a:t>
            </a:r>
            <a:r>
              <a:rPr sz="1600" b="1" spc="-5" dirty="0">
                <a:latin typeface="Consolas"/>
                <a:cs typeface="Consolas"/>
              </a:rPr>
              <a:t>, </a:t>
            </a:r>
            <a:r>
              <a:rPr sz="1600" b="1" spc="-10" dirty="0">
                <a:latin typeface="Consolas"/>
                <a:cs typeface="Consolas"/>
              </a:rPr>
              <a:t>3000);  LogWriter </a:t>
            </a:r>
            <a:r>
              <a:rPr sz="1600" b="1" spc="-5" dirty="0">
                <a:latin typeface="Consolas"/>
                <a:cs typeface="Consolas"/>
              </a:rPr>
              <a:t>lw2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LogWriter(</a:t>
            </a:r>
            <a:r>
              <a:rPr sz="1600" b="1" spc="-10" dirty="0">
                <a:solidFill>
                  <a:srgbClr val="2900FF"/>
                </a:solidFill>
                <a:latin typeface="Consolas"/>
                <a:cs typeface="Consolas"/>
              </a:rPr>
              <a:t>"thread2"</a:t>
            </a:r>
            <a:r>
              <a:rPr sz="1600" b="1" spc="-10" dirty="0">
                <a:latin typeface="Consolas"/>
                <a:cs typeface="Consolas"/>
              </a:rPr>
              <a:t>, </a:t>
            </a:r>
            <a:r>
              <a:rPr sz="1600" b="1" spc="-5" dirty="0">
                <a:solidFill>
                  <a:srgbClr val="2900FF"/>
                </a:solidFill>
                <a:latin typeface="Consolas"/>
                <a:cs typeface="Consolas"/>
              </a:rPr>
              <a:t>"log.txt"</a:t>
            </a:r>
            <a:r>
              <a:rPr sz="1600" b="1" spc="-5" dirty="0">
                <a:latin typeface="Consolas"/>
                <a:cs typeface="Consolas"/>
              </a:rPr>
              <a:t>, </a:t>
            </a:r>
            <a:r>
              <a:rPr sz="1600" b="1" spc="-10" dirty="0">
                <a:latin typeface="Consolas"/>
                <a:cs typeface="Consolas"/>
              </a:rPr>
              <a:t>4000);  lw1.start();</a:t>
            </a:r>
            <a:endParaRPr sz="1600">
              <a:latin typeface="Consolas"/>
              <a:cs typeface="Consolas"/>
            </a:endParaRPr>
          </a:p>
          <a:p>
            <a:pPr marL="909319" algn="just">
              <a:lnSpc>
                <a:spcPts val="1910"/>
              </a:lnSpc>
            </a:pPr>
            <a:r>
              <a:rPr sz="1600" b="1" spc="-10" dirty="0">
                <a:latin typeface="Consolas"/>
                <a:cs typeface="Consolas"/>
              </a:rPr>
              <a:t>lw2.start();</a:t>
            </a:r>
            <a:endParaRPr sz="1600">
              <a:latin typeface="Consolas"/>
              <a:cs typeface="Consolas"/>
            </a:endParaRPr>
          </a:p>
          <a:p>
            <a:pPr marL="459740">
              <a:lnSpc>
                <a:spcPct val="100000"/>
              </a:lnSpc>
            </a:pPr>
            <a:r>
              <a:rPr sz="1600" b="1"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1270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00480" y="453390"/>
            <a:ext cx="2726690" cy="680720"/>
          </a:xfrm>
          <a:prstGeom prst="rect">
            <a:avLst/>
          </a:prstGeom>
        </p:spPr>
        <p:txBody>
          <a:bodyPr vert="horz" wrap="square" lIns="0" tIns="0" rIns="0" bIns="0" rtlCol="0">
            <a:spAutoFit/>
          </a:bodyPr>
          <a:lstStyle/>
          <a:p>
            <a:pPr marL="12700">
              <a:lnSpc>
                <a:spcPct val="100000"/>
              </a:lnSpc>
              <a:tabLst>
                <a:tab pos="1021080" algn="l"/>
              </a:tabLst>
            </a:pPr>
            <a:r>
              <a:rPr dirty="0"/>
              <a:t>Kết	</a:t>
            </a:r>
            <a:r>
              <a:rPr spc="-5" dirty="0"/>
              <a:t>quả</a:t>
            </a:r>
            <a:r>
              <a:rPr spc="-80" dirty="0"/>
              <a:t> </a:t>
            </a:r>
            <a:r>
              <a:rPr spc="-5" dirty="0"/>
              <a:t>(2)</a:t>
            </a:r>
          </a:p>
        </p:txBody>
      </p:sp>
      <p:sp>
        <p:nvSpPr>
          <p:cNvPr id="424" name="object 424"/>
          <p:cNvSpPr/>
          <p:nvPr/>
        </p:nvSpPr>
        <p:spPr>
          <a:xfrm>
            <a:off x="1800860" y="1440180"/>
            <a:ext cx="5580380" cy="5219700"/>
          </a:xfrm>
          <a:prstGeom prst="rect">
            <a:avLst/>
          </a:prstGeom>
          <a:blipFill>
            <a:blip r:embed="rId2" cstate="print"/>
            <a:stretch>
              <a:fillRect/>
            </a:stretch>
          </a:blipFill>
        </p:spPr>
        <p:txBody>
          <a:bodyPr wrap="square" lIns="0" tIns="0" rIns="0" bIns="0" rtlCol="0"/>
          <a:lstStyle/>
          <a:p>
            <a:endParaRP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59" y="2546350"/>
            <a:ext cx="431800" cy="467359"/>
          </a:xfrm>
          <a:custGeom>
            <a:avLst/>
            <a:gdLst/>
            <a:ahLst/>
            <a:cxnLst/>
            <a:rect l="l" t="t" r="r" b="b"/>
            <a:pathLst>
              <a:path w="431800" h="467360">
                <a:moveTo>
                  <a:pt x="431800" y="0"/>
                </a:moveTo>
                <a:lnTo>
                  <a:pt x="0" y="0"/>
                </a:lnTo>
                <a:lnTo>
                  <a:pt x="0" y="467360"/>
                </a:lnTo>
                <a:lnTo>
                  <a:pt x="431800" y="467360"/>
                </a:lnTo>
                <a:lnTo>
                  <a:pt x="431800" y="0"/>
                </a:lnTo>
                <a:close/>
              </a:path>
            </a:pathLst>
          </a:custGeom>
          <a:solidFill>
            <a:srgbClr val="3333CC"/>
          </a:solidFill>
        </p:spPr>
        <p:txBody>
          <a:bodyPr wrap="square" lIns="0" tIns="0" rIns="0" bIns="0" rtlCol="0"/>
          <a:lstStyle/>
          <a:p>
            <a:endParaRPr/>
          </a:p>
        </p:txBody>
      </p:sp>
      <p:sp>
        <p:nvSpPr>
          <p:cNvPr id="3" name="object 3"/>
          <p:cNvSpPr/>
          <p:nvPr/>
        </p:nvSpPr>
        <p:spPr>
          <a:xfrm>
            <a:off x="992505" y="2545079"/>
            <a:ext cx="0" cy="471170"/>
          </a:xfrm>
          <a:custGeom>
            <a:avLst/>
            <a:gdLst/>
            <a:ahLst/>
            <a:cxnLst/>
            <a:rect l="l" t="t" r="r" b="b"/>
            <a:pathLst>
              <a:path h="471169">
                <a:moveTo>
                  <a:pt x="0" y="0"/>
                </a:moveTo>
                <a:lnTo>
                  <a:pt x="0" y="471170"/>
                </a:lnTo>
              </a:path>
            </a:pathLst>
          </a:custGeom>
          <a:ln w="8890">
            <a:solidFill>
              <a:srgbClr val="3333CC"/>
            </a:solidFill>
          </a:ln>
        </p:spPr>
        <p:txBody>
          <a:bodyPr wrap="square" lIns="0" tIns="0" rIns="0" bIns="0" rtlCol="0"/>
          <a:lstStyle/>
          <a:p>
            <a:endParaRPr/>
          </a:p>
        </p:txBody>
      </p:sp>
      <p:sp>
        <p:nvSpPr>
          <p:cNvPr id="4" name="object 4"/>
          <p:cNvSpPr/>
          <p:nvPr/>
        </p:nvSpPr>
        <p:spPr>
          <a:xfrm>
            <a:off x="985519" y="2545079"/>
            <a:ext cx="0" cy="471170"/>
          </a:xfrm>
          <a:custGeom>
            <a:avLst/>
            <a:gdLst/>
            <a:ahLst/>
            <a:cxnLst/>
            <a:rect l="l" t="t" r="r" b="b"/>
            <a:pathLst>
              <a:path h="471169">
                <a:moveTo>
                  <a:pt x="0" y="0"/>
                </a:moveTo>
                <a:lnTo>
                  <a:pt x="0" y="471170"/>
                </a:lnTo>
              </a:path>
            </a:pathLst>
          </a:custGeom>
          <a:ln w="7620">
            <a:solidFill>
              <a:srgbClr val="3636CC"/>
            </a:solidFill>
          </a:ln>
        </p:spPr>
        <p:txBody>
          <a:bodyPr wrap="square" lIns="0" tIns="0" rIns="0" bIns="0" rtlCol="0"/>
          <a:lstStyle/>
          <a:p>
            <a:endParaRPr/>
          </a:p>
        </p:txBody>
      </p:sp>
      <p:sp>
        <p:nvSpPr>
          <p:cNvPr id="5" name="object 5"/>
          <p:cNvSpPr/>
          <p:nvPr/>
        </p:nvSpPr>
        <p:spPr>
          <a:xfrm>
            <a:off x="977900" y="2545079"/>
            <a:ext cx="0" cy="471170"/>
          </a:xfrm>
          <a:custGeom>
            <a:avLst/>
            <a:gdLst/>
            <a:ahLst/>
            <a:cxnLst/>
            <a:rect l="l" t="t" r="r" b="b"/>
            <a:pathLst>
              <a:path h="471169">
                <a:moveTo>
                  <a:pt x="0" y="0"/>
                </a:moveTo>
                <a:lnTo>
                  <a:pt x="0" y="471170"/>
                </a:lnTo>
              </a:path>
            </a:pathLst>
          </a:custGeom>
          <a:ln w="7619">
            <a:solidFill>
              <a:srgbClr val="3A3ACD"/>
            </a:solidFill>
          </a:ln>
        </p:spPr>
        <p:txBody>
          <a:bodyPr wrap="square" lIns="0" tIns="0" rIns="0" bIns="0" rtlCol="0"/>
          <a:lstStyle/>
          <a:p>
            <a:endParaRPr/>
          </a:p>
        </p:txBody>
      </p:sp>
      <p:sp>
        <p:nvSpPr>
          <p:cNvPr id="6" name="object 6"/>
          <p:cNvSpPr/>
          <p:nvPr/>
        </p:nvSpPr>
        <p:spPr>
          <a:xfrm>
            <a:off x="970914" y="2545079"/>
            <a:ext cx="0" cy="471170"/>
          </a:xfrm>
          <a:custGeom>
            <a:avLst/>
            <a:gdLst/>
            <a:ahLst/>
            <a:cxnLst/>
            <a:rect l="l" t="t" r="r" b="b"/>
            <a:pathLst>
              <a:path h="471169">
                <a:moveTo>
                  <a:pt x="0" y="0"/>
                </a:moveTo>
                <a:lnTo>
                  <a:pt x="0" y="471170"/>
                </a:lnTo>
              </a:path>
            </a:pathLst>
          </a:custGeom>
          <a:ln w="8890">
            <a:solidFill>
              <a:srgbClr val="3F3FCE"/>
            </a:solidFill>
          </a:ln>
        </p:spPr>
        <p:txBody>
          <a:bodyPr wrap="square" lIns="0" tIns="0" rIns="0" bIns="0" rtlCol="0"/>
          <a:lstStyle/>
          <a:p>
            <a:endParaRPr/>
          </a:p>
        </p:txBody>
      </p:sp>
      <p:sp>
        <p:nvSpPr>
          <p:cNvPr id="7" name="object 7"/>
          <p:cNvSpPr/>
          <p:nvPr/>
        </p:nvSpPr>
        <p:spPr>
          <a:xfrm>
            <a:off x="963930" y="2545079"/>
            <a:ext cx="0" cy="471170"/>
          </a:xfrm>
          <a:custGeom>
            <a:avLst/>
            <a:gdLst/>
            <a:ahLst/>
            <a:cxnLst/>
            <a:rect l="l" t="t" r="r" b="b"/>
            <a:pathLst>
              <a:path h="471169">
                <a:moveTo>
                  <a:pt x="0" y="0"/>
                </a:moveTo>
                <a:lnTo>
                  <a:pt x="0" y="471170"/>
                </a:lnTo>
              </a:path>
            </a:pathLst>
          </a:custGeom>
          <a:ln w="7620">
            <a:solidFill>
              <a:srgbClr val="4343CF"/>
            </a:solidFill>
          </a:ln>
        </p:spPr>
        <p:txBody>
          <a:bodyPr wrap="square" lIns="0" tIns="0" rIns="0" bIns="0" rtlCol="0"/>
          <a:lstStyle/>
          <a:p>
            <a:endParaRPr/>
          </a:p>
        </p:txBody>
      </p:sp>
      <p:sp>
        <p:nvSpPr>
          <p:cNvPr id="8" name="object 8"/>
          <p:cNvSpPr/>
          <p:nvPr/>
        </p:nvSpPr>
        <p:spPr>
          <a:xfrm>
            <a:off x="956310" y="2545079"/>
            <a:ext cx="0" cy="471170"/>
          </a:xfrm>
          <a:custGeom>
            <a:avLst/>
            <a:gdLst/>
            <a:ahLst/>
            <a:cxnLst/>
            <a:rect l="l" t="t" r="r" b="b"/>
            <a:pathLst>
              <a:path h="471169">
                <a:moveTo>
                  <a:pt x="0" y="0"/>
                </a:moveTo>
                <a:lnTo>
                  <a:pt x="0" y="471170"/>
                </a:lnTo>
              </a:path>
            </a:pathLst>
          </a:custGeom>
          <a:ln w="7619">
            <a:solidFill>
              <a:srgbClr val="4747D0"/>
            </a:solidFill>
          </a:ln>
        </p:spPr>
        <p:txBody>
          <a:bodyPr wrap="square" lIns="0" tIns="0" rIns="0" bIns="0" rtlCol="0"/>
          <a:lstStyle/>
          <a:p>
            <a:endParaRPr/>
          </a:p>
        </p:txBody>
      </p:sp>
      <p:sp>
        <p:nvSpPr>
          <p:cNvPr id="9" name="object 9"/>
          <p:cNvSpPr/>
          <p:nvPr/>
        </p:nvSpPr>
        <p:spPr>
          <a:xfrm>
            <a:off x="949325" y="2545079"/>
            <a:ext cx="0" cy="471170"/>
          </a:xfrm>
          <a:custGeom>
            <a:avLst/>
            <a:gdLst/>
            <a:ahLst/>
            <a:cxnLst/>
            <a:rect l="l" t="t" r="r" b="b"/>
            <a:pathLst>
              <a:path h="471169">
                <a:moveTo>
                  <a:pt x="0" y="0"/>
                </a:moveTo>
                <a:lnTo>
                  <a:pt x="0" y="471170"/>
                </a:lnTo>
              </a:path>
            </a:pathLst>
          </a:custGeom>
          <a:ln w="8889">
            <a:solidFill>
              <a:srgbClr val="4C4CD1"/>
            </a:solidFill>
          </a:ln>
        </p:spPr>
        <p:txBody>
          <a:bodyPr wrap="square" lIns="0" tIns="0" rIns="0" bIns="0" rtlCol="0"/>
          <a:lstStyle/>
          <a:p>
            <a:endParaRPr/>
          </a:p>
        </p:txBody>
      </p:sp>
      <p:sp>
        <p:nvSpPr>
          <p:cNvPr id="10" name="object 10"/>
          <p:cNvSpPr/>
          <p:nvPr/>
        </p:nvSpPr>
        <p:spPr>
          <a:xfrm>
            <a:off x="942339" y="2545079"/>
            <a:ext cx="0" cy="471170"/>
          </a:xfrm>
          <a:custGeom>
            <a:avLst/>
            <a:gdLst/>
            <a:ahLst/>
            <a:cxnLst/>
            <a:rect l="l" t="t" r="r" b="b"/>
            <a:pathLst>
              <a:path h="471169">
                <a:moveTo>
                  <a:pt x="0" y="0"/>
                </a:moveTo>
                <a:lnTo>
                  <a:pt x="0" y="471170"/>
                </a:lnTo>
              </a:path>
            </a:pathLst>
          </a:custGeom>
          <a:ln w="7619">
            <a:solidFill>
              <a:srgbClr val="5050D2"/>
            </a:solidFill>
          </a:ln>
        </p:spPr>
        <p:txBody>
          <a:bodyPr wrap="square" lIns="0" tIns="0" rIns="0" bIns="0" rtlCol="0"/>
          <a:lstStyle/>
          <a:p>
            <a:endParaRPr/>
          </a:p>
        </p:txBody>
      </p:sp>
      <p:sp>
        <p:nvSpPr>
          <p:cNvPr id="11" name="object 11"/>
          <p:cNvSpPr/>
          <p:nvPr/>
        </p:nvSpPr>
        <p:spPr>
          <a:xfrm>
            <a:off x="934719" y="2545079"/>
            <a:ext cx="0" cy="471170"/>
          </a:xfrm>
          <a:custGeom>
            <a:avLst/>
            <a:gdLst/>
            <a:ahLst/>
            <a:cxnLst/>
            <a:rect l="l" t="t" r="r" b="b"/>
            <a:pathLst>
              <a:path h="471169">
                <a:moveTo>
                  <a:pt x="0" y="0"/>
                </a:moveTo>
                <a:lnTo>
                  <a:pt x="0" y="471170"/>
                </a:lnTo>
              </a:path>
            </a:pathLst>
          </a:custGeom>
          <a:ln w="7620">
            <a:solidFill>
              <a:srgbClr val="5454D3"/>
            </a:solidFill>
          </a:ln>
        </p:spPr>
        <p:txBody>
          <a:bodyPr wrap="square" lIns="0" tIns="0" rIns="0" bIns="0" rtlCol="0"/>
          <a:lstStyle/>
          <a:p>
            <a:endParaRPr/>
          </a:p>
        </p:txBody>
      </p:sp>
      <p:sp>
        <p:nvSpPr>
          <p:cNvPr id="12" name="object 12"/>
          <p:cNvSpPr/>
          <p:nvPr/>
        </p:nvSpPr>
        <p:spPr>
          <a:xfrm>
            <a:off x="927735" y="2545079"/>
            <a:ext cx="0" cy="469900"/>
          </a:xfrm>
          <a:custGeom>
            <a:avLst/>
            <a:gdLst/>
            <a:ahLst/>
            <a:cxnLst/>
            <a:rect l="l" t="t" r="r" b="b"/>
            <a:pathLst>
              <a:path h="469900">
                <a:moveTo>
                  <a:pt x="0" y="0"/>
                </a:moveTo>
                <a:lnTo>
                  <a:pt x="0" y="469900"/>
                </a:lnTo>
              </a:path>
            </a:pathLst>
          </a:custGeom>
          <a:ln w="8890">
            <a:solidFill>
              <a:srgbClr val="5959D4"/>
            </a:solidFill>
          </a:ln>
        </p:spPr>
        <p:txBody>
          <a:bodyPr wrap="square" lIns="0" tIns="0" rIns="0" bIns="0" rtlCol="0"/>
          <a:lstStyle/>
          <a:p>
            <a:endParaRPr/>
          </a:p>
        </p:txBody>
      </p:sp>
      <p:sp>
        <p:nvSpPr>
          <p:cNvPr id="13" name="object 13"/>
          <p:cNvSpPr/>
          <p:nvPr/>
        </p:nvSpPr>
        <p:spPr>
          <a:xfrm>
            <a:off x="920750" y="2545079"/>
            <a:ext cx="0" cy="469900"/>
          </a:xfrm>
          <a:custGeom>
            <a:avLst/>
            <a:gdLst/>
            <a:ahLst/>
            <a:cxnLst/>
            <a:rect l="l" t="t" r="r" b="b"/>
            <a:pathLst>
              <a:path h="469900">
                <a:moveTo>
                  <a:pt x="0" y="0"/>
                </a:moveTo>
                <a:lnTo>
                  <a:pt x="0" y="469900"/>
                </a:lnTo>
              </a:path>
            </a:pathLst>
          </a:custGeom>
          <a:ln w="7619">
            <a:solidFill>
              <a:srgbClr val="5D5DD5"/>
            </a:solidFill>
          </a:ln>
        </p:spPr>
        <p:txBody>
          <a:bodyPr wrap="square" lIns="0" tIns="0" rIns="0" bIns="0" rtlCol="0"/>
          <a:lstStyle/>
          <a:p>
            <a:endParaRPr/>
          </a:p>
        </p:txBody>
      </p:sp>
      <p:sp>
        <p:nvSpPr>
          <p:cNvPr id="14" name="object 14"/>
          <p:cNvSpPr/>
          <p:nvPr/>
        </p:nvSpPr>
        <p:spPr>
          <a:xfrm>
            <a:off x="913130" y="2545079"/>
            <a:ext cx="0" cy="469900"/>
          </a:xfrm>
          <a:custGeom>
            <a:avLst/>
            <a:gdLst/>
            <a:ahLst/>
            <a:cxnLst/>
            <a:rect l="l" t="t" r="r" b="b"/>
            <a:pathLst>
              <a:path h="469900">
                <a:moveTo>
                  <a:pt x="0" y="0"/>
                </a:moveTo>
                <a:lnTo>
                  <a:pt x="0" y="469900"/>
                </a:lnTo>
              </a:path>
            </a:pathLst>
          </a:custGeom>
          <a:ln w="7620">
            <a:solidFill>
              <a:srgbClr val="6161D6"/>
            </a:solidFill>
          </a:ln>
        </p:spPr>
        <p:txBody>
          <a:bodyPr wrap="square" lIns="0" tIns="0" rIns="0" bIns="0" rtlCol="0"/>
          <a:lstStyle/>
          <a:p>
            <a:endParaRPr/>
          </a:p>
        </p:txBody>
      </p:sp>
      <p:sp>
        <p:nvSpPr>
          <p:cNvPr id="15" name="object 15"/>
          <p:cNvSpPr/>
          <p:nvPr/>
        </p:nvSpPr>
        <p:spPr>
          <a:xfrm>
            <a:off x="906144" y="2545079"/>
            <a:ext cx="0" cy="469900"/>
          </a:xfrm>
          <a:custGeom>
            <a:avLst/>
            <a:gdLst/>
            <a:ahLst/>
            <a:cxnLst/>
            <a:rect l="l" t="t" r="r" b="b"/>
            <a:pathLst>
              <a:path h="469900">
                <a:moveTo>
                  <a:pt x="0" y="0"/>
                </a:moveTo>
                <a:lnTo>
                  <a:pt x="0" y="469900"/>
                </a:lnTo>
              </a:path>
            </a:pathLst>
          </a:custGeom>
          <a:ln w="8890">
            <a:solidFill>
              <a:srgbClr val="6666D8"/>
            </a:solidFill>
          </a:ln>
        </p:spPr>
        <p:txBody>
          <a:bodyPr wrap="square" lIns="0" tIns="0" rIns="0" bIns="0" rtlCol="0"/>
          <a:lstStyle/>
          <a:p>
            <a:endParaRPr/>
          </a:p>
        </p:txBody>
      </p:sp>
      <p:sp>
        <p:nvSpPr>
          <p:cNvPr id="16" name="object 16"/>
          <p:cNvSpPr/>
          <p:nvPr/>
        </p:nvSpPr>
        <p:spPr>
          <a:xfrm>
            <a:off x="899160" y="2545079"/>
            <a:ext cx="0" cy="469900"/>
          </a:xfrm>
          <a:custGeom>
            <a:avLst/>
            <a:gdLst/>
            <a:ahLst/>
            <a:cxnLst/>
            <a:rect l="l" t="t" r="r" b="b"/>
            <a:pathLst>
              <a:path h="469900">
                <a:moveTo>
                  <a:pt x="0" y="0"/>
                </a:moveTo>
                <a:lnTo>
                  <a:pt x="0" y="469900"/>
                </a:lnTo>
              </a:path>
            </a:pathLst>
          </a:custGeom>
          <a:ln w="7619">
            <a:solidFill>
              <a:srgbClr val="6A6AD9"/>
            </a:solidFill>
          </a:ln>
        </p:spPr>
        <p:txBody>
          <a:bodyPr wrap="square" lIns="0" tIns="0" rIns="0" bIns="0" rtlCol="0"/>
          <a:lstStyle/>
          <a:p>
            <a:endParaRPr/>
          </a:p>
        </p:txBody>
      </p:sp>
      <p:sp>
        <p:nvSpPr>
          <p:cNvPr id="17" name="object 17"/>
          <p:cNvSpPr/>
          <p:nvPr/>
        </p:nvSpPr>
        <p:spPr>
          <a:xfrm>
            <a:off x="891539" y="2545079"/>
            <a:ext cx="0" cy="469900"/>
          </a:xfrm>
          <a:custGeom>
            <a:avLst/>
            <a:gdLst/>
            <a:ahLst/>
            <a:cxnLst/>
            <a:rect l="l" t="t" r="r" b="b"/>
            <a:pathLst>
              <a:path h="469900">
                <a:moveTo>
                  <a:pt x="0" y="0"/>
                </a:moveTo>
                <a:lnTo>
                  <a:pt x="0" y="469900"/>
                </a:lnTo>
              </a:path>
            </a:pathLst>
          </a:custGeom>
          <a:ln w="7619">
            <a:solidFill>
              <a:srgbClr val="6E6EDA"/>
            </a:solidFill>
          </a:ln>
        </p:spPr>
        <p:txBody>
          <a:bodyPr wrap="square" lIns="0" tIns="0" rIns="0" bIns="0" rtlCol="0"/>
          <a:lstStyle/>
          <a:p>
            <a:endParaRPr/>
          </a:p>
        </p:txBody>
      </p:sp>
      <p:sp>
        <p:nvSpPr>
          <p:cNvPr id="18" name="object 18"/>
          <p:cNvSpPr/>
          <p:nvPr/>
        </p:nvSpPr>
        <p:spPr>
          <a:xfrm>
            <a:off x="884555" y="2545079"/>
            <a:ext cx="0" cy="469900"/>
          </a:xfrm>
          <a:custGeom>
            <a:avLst/>
            <a:gdLst/>
            <a:ahLst/>
            <a:cxnLst/>
            <a:rect l="l" t="t" r="r" b="b"/>
            <a:pathLst>
              <a:path h="469900">
                <a:moveTo>
                  <a:pt x="0" y="0"/>
                </a:moveTo>
                <a:lnTo>
                  <a:pt x="0" y="469900"/>
                </a:lnTo>
              </a:path>
            </a:pathLst>
          </a:custGeom>
          <a:ln w="8890">
            <a:solidFill>
              <a:srgbClr val="7373DB"/>
            </a:solidFill>
          </a:ln>
        </p:spPr>
        <p:txBody>
          <a:bodyPr wrap="square" lIns="0" tIns="0" rIns="0" bIns="0" rtlCol="0"/>
          <a:lstStyle/>
          <a:p>
            <a:endParaRPr/>
          </a:p>
        </p:txBody>
      </p:sp>
      <p:sp>
        <p:nvSpPr>
          <p:cNvPr id="19" name="object 19"/>
          <p:cNvSpPr/>
          <p:nvPr/>
        </p:nvSpPr>
        <p:spPr>
          <a:xfrm>
            <a:off x="877569" y="2545079"/>
            <a:ext cx="0" cy="469900"/>
          </a:xfrm>
          <a:custGeom>
            <a:avLst/>
            <a:gdLst/>
            <a:ahLst/>
            <a:cxnLst/>
            <a:rect l="l" t="t" r="r" b="b"/>
            <a:pathLst>
              <a:path h="469900">
                <a:moveTo>
                  <a:pt x="0" y="0"/>
                </a:moveTo>
                <a:lnTo>
                  <a:pt x="0" y="469900"/>
                </a:lnTo>
              </a:path>
            </a:pathLst>
          </a:custGeom>
          <a:ln w="7620">
            <a:solidFill>
              <a:srgbClr val="7777DC"/>
            </a:solidFill>
          </a:ln>
        </p:spPr>
        <p:txBody>
          <a:bodyPr wrap="square" lIns="0" tIns="0" rIns="0" bIns="0" rtlCol="0"/>
          <a:lstStyle/>
          <a:p>
            <a:endParaRPr/>
          </a:p>
        </p:txBody>
      </p:sp>
      <p:sp>
        <p:nvSpPr>
          <p:cNvPr id="20" name="object 20"/>
          <p:cNvSpPr/>
          <p:nvPr/>
        </p:nvSpPr>
        <p:spPr>
          <a:xfrm>
            <a:off x="869950" y="2545079"/>
            <a:ext cx="0" cy="469900"/>
          </a:xfrm>
          <a:custGeom>
            <a:avLst/>
            <a:gdLst/>
            <a:ahLst/>
            <a:cxnLst/>
            <a:rect l="l" t="t" r="r" b="b"/>
            <a:pathLst>
              <a:path h="469900">
                <a:moveTo>
                  <a:pt x="0" y="0"/>
                </a:moveTo>
                <a:lnTo>
                  <a:pt x="0" y="469900"/>
                </a:lnTo>
              </a:path>
            </a:pathLst>
          </a:custGeom>
          <a:ln w="7619">
            <a:solidFill>
              <a:srgbClr val="7B7BDD"/>
            </a:solidFill>
          </a:ln>
        </p:spPr>
        <p:txBody>
          <a:bodyPr wrap="square" lIns="0" tIns="0" rIns="0" bIns="0" rtlCol="0"/>
          <a:lstStyle/>
          <a:p>
            <a:endParaRPr/>
          </a:p>
        </p:txBody>
      </p:sp>
      <p:sp>
        <p:nvSpPr>
          <p:cNvPr id="21" name="object 21"/>
          <p:cNvSpPr/>
          <p:nvPr/>
        </p:nvSpPr>
        <p:spPr>
          <a:xfrm>
            <a:off x="862964" y="2545079"/>
            <a:ext cx="0" cy="469900"/>
          </a:xfrm>
          <a:custGeom>
            <a:avLst/>
            <a:gdLst/>
            <a:ahLst/>
            <a:cxnLst/>
            <a:rect l="l" t="t" r="r" b="b"/>
            <a:pathLst>
              <a:path h="469900">
                <a:moveTo>
                  <a:pt x="0" y="0"/>
                </a:moveTo>
                <a:lnTo>
                  <a:pt x="0" y="469900"/>
                </a:lnTo>
              </a:path>
            </a:pathLst>
          </a:custGeom>
          <a:ln w="8890">
            <a:solidFill>
              <a:srgbClr val="8080DE"/>
            </a:solidFill>
          </a:ln>
        </p:spPr>
        <p:txBody>
          <a:bodyPr wrap="square" lIns="0" tIns="0" rIns="0" bIns="0" rtlCol="0"/>
          <a:lstStyle/>
          <a:p>
            <a:endParaRPr/>
          </a:p>
        </p:txBody>
      </p:sp>
      <p:sp>
        <p:nvSpPr>
          <p:cNvPr id="22" name="object 22"/>
          <p:cNvSpPr/>
          <p:nvPr/>
        </p:nvSpPr>
        <p:spPr>
          <a:xfrm>
            <a:off x="855980" y="2545079"/>
            <a:ext cx="0" cy="469900"/>
          </a:xfrm>
          <a:custGeom>
            <a:avLst/>
            <a:gdLst/>
            <a:ahLst/>
            <a:cxnLst/>
            <a:rect l="l" t="t" r="r" b="b"/>
            <a:pathLst>
              <a:path h="469900">
                <a:moveTo>
                  <a:pt x="0" y="0"/>
                </a:moveTo>
                <a:lnTo>
                  <a:pt x="0" y="469900"/>
                </a:lnTo>
              </a:path>
            </a:pathLst>
          </a:custGeom>
          <a:ln w="7620">
            <a:solidFill>
              <a:srgbClr val="8484DF"/>
            </a:solidFill>
          </a:ln>
        </p:spPr>
        <p:txBody>
          <a:bodyPr wrap="square" lIns="0" tIns="0" rIns="0" bIns="0" rtlCol="0"/>
          <a:lstStyle/>
          <a:p>
            <a:endParaRPr/>
          </a:p>
        </p:txBody>
      </p:sp>
      <p:sp>
        <p:nvSpPr>
          <p:cNvPr id="23" name="object 23"/>
          <p:cNvSpPr/>
          <p:nvPr/>
        </p:nvSpPr>
        <p:spPr>
          <a:xfrm>
            <a:off x="848360" y="2545079"/>
            <a:ext cx="0" cy="469900"/>
          </a:xfrm>
          <a:custGeom>
            <a:avLst/>
            <a:gdLst/>
            <a:ahLst/>
            <a:cxnLst/>
            <a:rect l="l" t="t" r="r" b="b"/>
            <a:pathLst>
              <a:path h="469900">
                <a:moveTo>
                  <a:pt x="0" y="0"/>
                </a:moveTo>
                <a:lnTo>
                  <a:pt x="0" y="469900"/>
                </a:lnTo>
              </a:path>
            </a:pathLst>
          </a:custGeom>
          <a:ln w="7619">
            <a:solidFill>
              <a:srgbClr val="8888E0"/>
            </a:solidFill>
          </a:ln>
        </p:spPr>
        <p:txBody>
          <a:bodyPr wrap="square" lIns="0" tIns="0" rIns="0" bIns="0" rtlCol="0"/>
          <a:lstStyle/>
          <a:p>
            <a:endParaRPr/>
          </a:p>
        </p:txBody>
      </p:sp>
      <p:sp>
        <p:nvSpPr>
          <p:cNvPr id="24" name="object 24"/>
          <p:cNvSpPr/>
          <p:nvPr/>
        </p:nvSpPr>
        <p:spPr>
          <a:xfrm>
            <a:off x="841375" y="2545079"/>
            <a:ext cx="0" cy="469900"/>
          </a:xfrm>
          <a:custGeom>
            <a:avLst/>
            <a:gdLst/>
            <a:ahLst/>
            <a:cxnLst/>
            <a:rect l="l" t="t" r="r" b="b"/>
            <a:pathLst>
              <a:path h="469900">
                <a:moveTo>
                  <a:pt x="0" y="0"/>
                </a:moveTo>
                <a:lnTo>
                  <a:pt x="0" y="469900"/>
                </a:lnTo>
              </a:path>
            </a:pathLst>
          </a:custGeom>
          <a:ln w="8889">
            <a:solidFill>
              <a:srgbClr val="8D8DE1"/>
            </a:solidFill>
          </a:ln>
        </p:spPr>
        <p:txBody>
          <a:bodyPr wrap="square" lIns="0" tIns="0" rIns="0" bIns="0" rtlCol="0"/>
          <a:lstStyle/>
          <a:p>
            <a:endParaRPr/>
          </a:p>
        </p:txBody>
      </p:sp>
      <p:sp>
        <p:nvSpPr>
          <p:cNvPr id="25" name="object 25"/>
          <p:cNvSpPr/>
          <p:nvPr/>
        </p:nvSpPr>
        <p:spPr>
          <a:xfrm>
            <a:off x="833755" y="2545079"/>
            <a:ext cx="0" cy="469900"/>
          </a:xfrm>
          <a:custGeom>
            <a:avLst/>
            <a:gdLst/>
            <a:ahLst/>
            <a:cxnLst/>
            <a:rect l="l" t="t" r="r" b="b"/>
            <a:pathLst>
              <a:path h="469900">
                <a:moveTo>
                  <a:pt x="0" y="0"/>
                </a:moveTo>
                <a:lnTo>
                  <a:pt x="0" y="469900"/>
                </a:lnTo>
              </a:path>
            </a:pathLst>
          </a:custGeom>
          <a:ln w="8890">
            <a:solidFill>
              <a:srgbClr val="9191E2"/>
            </a:solidFill>
          </a:ln>
        </p:spPr>
        <p:txBody>
          <a:bodyPr wrap="square" lIns="0" tIns="0" rIns="0" bIns="0" rtlCol="0"/>
          <a:lstStyle/>
          <a:p>
            <a:endParaRPr/>
          </a:p>
        </p:txBody>
      </p:sp>
      <p:sp>
        <p:nvSpPr>
          <p:cNvPr id="26" name="object 26"/>
          <p:cNvSpPr/>
          <p:nvPr/>
        </p:nvSpPr>
        <p:spPr>
          <a:xfrm>
            <a:off x="826769" y="2545079"/>
            <a:ext cx="0" cy="469900"/>
          </a:xfrm>
          <a:custGeom>
            <a:avLst/>
            <a:gdLst/>
            <a:ahLst/>
            <a:cxnLst/>
            <a:rect l="l" t="t" r="r" b="b"/>
            <a:pathLst>
              <a:path h="469900">
                <a:moveTo>
                  <a:pt x="0" y="0"/>
                </a:moveTo>
                <a:lnTo>
                  <a:pt x="0" y="469900"/>
                </a:lnTo>
              </a:path>
            </a:pathLst>
          </a:custGeom>
          <a:ln w="7620">
            <a:solidFill>
              <a:srgbClr val="9595E3"/>
            </a:solidFill>
          </a:ln>
        </p:spPr>
        <p:txBody>
          <a:bodyPr wrap="square" lIns="0" tIns="0" rIns="0" bIns="0" rtlCol="0"/>
          <a:lstStyle/>
          <a:p>
            <a:endParaRPr/>
          </a:p>
        </p:txBody>
      </p:sp>
      <p:sp>
        <p:nvSpPr>
          <p:cNvPr id="27" name="object 27"/>
          <p:cNvSpPr/>
          <p:nvPr/>
        </p:nvSpPr>
        <p:spPr>
          <a:xfrm>
            <a:off x="819150" y="2545079"/>
            <a:ext cx="0" cy="469900"/>
          </a:xfrm>
          <a:custGeom>
            <a:avLst/>
            <a:gdLst/>
            <a:ahLst/>
            <a:cxnLst/>
            <a:rect l="l" t="t" r="r" b="b"/>
            <a:pathLst>
              <a:path h="469900">
                <a:moveTo>
                  <a:pt x="0" y="0"/>
                </a:moveTo>
                <a:lnTo>
                  <a:pt x="0" y="469900"/>
                </a:lnTo>
              </a:path>
            </a:pathLst>
          </a:custGeom>
          <a:ln w="7619">
            <a:solidFill>
              <a:srgbClr val="9A9AE5"/>
            </a:solidFill>
          </a:ln>
        </p:spPr>
        <p:txBody>
          <a:bodyPr wrap="square" lIns="0" tIns="0" rIns="0" bIns="0" rtlCol="0"/>
          <a:lstStyle/>
          <a:p>
            <a:endParaRPr/>
          </a:p>
        </p:txBody>
      </p:sp>
      <p:sp>
        <p:nvSpPr>
          <p:cNvPr id="28" name="object 28"/>
          <p:cNvSpPr/>
          <p:nvPr/>
        </p:nvSpPr>
        <p:spPr>
          <a:xfrm>
            <a:off x="812165" y="2545079"/>
            <a:ext cx="0" cy="417830"/>
          </a:xfrm>
          <a:custGeom>
            <a:avLst/>
            <a:gdLst/>
            <a:ahLst/>
            <a:cxnLst/>
            <a:rect l="l" t="t" r="r" b="b"/>
            <a:pathLst>
              <a:path h="417830">
                <a:moveTo>
                  <a:pt x="0" y="0"/>
                </a:moveTo>
                <a:lnTo>
                  <a:pt x="0" y="417830"/>
                </a:lnTo>
              </a:path>
            </a:pathLst>
          </a:custGeom>
          <a:ln w="8889">
            <a:solidFill>
              <a:srgbClr val="9E9EE6"/>
            </a:solidFill>
          </a:ln>
        </p:spPr>
        <p:txBody>
          <a:bodyPr wrap="square" lIns="0" tIns="0" rIns="0" bIns="0" rtlCol="0"/>
          <a:lstStyle/>
          <a:p>
            <a:endParaRPr/>
          </a:p>
        </p:txBody>
      </p:sp>
      <p:sp>
        <p:nvSpPr>
          <p:cNvPr id="29" name="object 29"/>
          <p:cNvSpPr/>
          <p:nvPr/>
        </p:nvSpPr>
        <p:spPr>
          <a:xfrm>
            <a:off x="805180" y="2545079"/>
            <a:ext cx="0" cy="417830"/>
          </a:xfrm>
          <a:custGeom>
            <a:avLst/>
            <a:gdLst/>
            <a:ahLst/>
            <a:cxnLst/>
            <a:rect l="l" t="t" r="r" b="b"/>
            <a:pathLst>
              <a:path h="417830">
                <a:moveTo>
                  <a:pt x="0" y="0"/>
                </a:moveTo>
                <a:lnTo>
                  <a:pt x="0" y="417830"/>
                </a:lnTo>
              </a:path>
            </a:pathLst>
          </a:custGeom>
          <a:ln w="7620">
            <a:solidFill>
              <a:srgbClr val="A2A2E7"/>
            </a:solidFill>
          </a:ln>
        </p:spPr>
        <p:txBody>
          <a:bodyPr wrap="square" lIns="0" tIns="0" rIns="0" bIns="0" rtlCol="0"/>
          <a:lstStyle/>
          <a:p>
            <a:endParaRPr/>
          </a:p>
        </p:txBody>
      </p:sp>
      <p:sp>
        <p:nvSpPr>
          <p:cNvPr id="30" name="object 30"/>
          <p:cNvSpPr/>
          <p:nvPr/>
        </p:nvSpPr>
        <p:spPr>
          <a:xfrm>
            <a:off x="797559" y="2545079"/>
            <a:ext cx="0" cy="417830"/>
          </a:xfrm>
          <a:custGeom>
            <a:avLst/>
            <a:gdLst/>
            <a:ahLst/>
            <a:cxnLst/>
            <a:rect l="l" t="t" r="r" b="b"/>
            <a:pathLst>
              <a:path h="417830">
                <a:moveTo>
                  <a:pt x="0" y="0"/>
                </a:moveTo>
                <a:lnTo>
                  <a:pt x="0" y="417830"/>
                </a:lnTo>
              </a:path>
            </a:pathLst>
          </a:custGeom>
          <a:ln w="7620">
            <a:solidFill>
              <a:srgbClr val="A7A7E8"/>
            </a:solidFill>
          </a:ln>
        </p:spPr>
        <p:txBody>
          <a:bodyPr wrap="square" lIns="0" tIns="0" rIns="0" bIns="0" rtlCol="0"/>
          <a:lstStyle/>
          <a:p>
            <a:endParaRPr/>
          </a:p>
        </p:txBody>
      </p:sp>
      <p:sp>
        <p:nvSpPr>
          <p:cNvPr id="31" name="object 31"/>
          <p:cNvSpPr/>
          <p:nvPr/>
        </p:nvSpPr>
        <p:spPr>
          <a:xfrm>
            <a:off x="790575" y="2545079"/>
            <a:ext cx="0" cy="417830"/>
          </a:xfrm>
          <a:custGeom>
            <a:avLst/>
            <a:gdLst/>
            <a:ahLst/>
            <a:cxnLst/>
            <a:rect l="l" t="t" r="r" b="b"/>
            <a:pathLst>
              <a:path h="417830">
                <a:moveTo>
                  <a:pt x="0" y="0"/>
                </a:moveTo>
                <a:lnTo>
                  <a:pt x="0" y="417830"/>
                </a:lnTo>
              </a:path>
            </a:pathLst>
          </a:custGeom>
          <a:ln w="8890">
            <a:solidFill>
              <a:srgbClr val="ABABE9"/>
            </a:solidFill>
          </a:ln>
        </p:spPr>
        <p:txBody>
          <a:bodyPr wrap="square" lIns="0" tIns="0" rIns="0" bIns="0" rtlCol="0"/>
          <a:lstStyle/>
          <a:p>
            <a:endParaRPr/>
          </a:p>
        </p:txBody>
      </p:sp>
      <p:sp>
        <p:nvSpPr>
          <p:cNvPr id="32" name="object 32"/>
          <p:cNvSpPr/>
          <p:nvPr/>
        </p:nvSpPr>
        <p:spPr>
          <a:xfrm>
            <a:off x="783590" y="2545079"/>
            <a:ext cx="0" cy="417830"/>
          </a:xfrm>
          <a:custGeom>
            <a:avLst/>
            <a:gdLst/>
            <a:ahLst/>
            <a:cxnLst/>
            <a:rect l="l" t="t" r="r" b="b"/>
            <a:pathLst>
              <a:path h="417830">
                <a:moveTo>
                  <a:pt x="0" y="0"/>
                </a:moveTo>
                <a:lnTo>
                  <a:pt x="0" y="417830"/>
                </a:lnTo>
              </a:path>
            </a:pathLst>
          </a:custGeom>
          <a:ln w="7620">
            <a:solidFill>
              <a:srgbClr val="AFAFEA"/>
            </a:solidFill>
          </a:ln>
        </p:spPr>
        <p:txBody>
          <a:bodyPr wrap="square" lIns="0" tIns="0" rIns="0" bIns="0" rtlCol="0"/>
          <a:lstStyle/>
          <a:p>
            <a:endParaRPr/>
          </a:p>
        </p:txBody>
      </p:sp>
      <p:sp>
        <p:nvSpPr>
          <p:cNvPr id="33" name="object 33"/>
          <p:cNvSpPr/>
          <p:nvPr/>
        </p:nvSpPr>
        <p:spPr>
          <a:xfrm>
            <a:off x="775969" y="2545079"/>
            <a:ext cx="0" cy="417830"/>
          </a:xfrm>
          <a:custGeom>
            <a:avLst/>
            <a:gdLst/>
            <a:ahLst/>
            <a:cxnLst/>
            <a:rect l="l" t="t" r="r" b="b"/>
            <a:pathLst>
              <a:path h="417830">
                <a:moveTo>
                  <a:pt x="0" y="0"/>
                </a:moveTo>
                <a:lnTo>
                  <a:pt x="0" y="417830"/>
                </a:lnTo>
              </a:path>
            </a:pathLst>
          </a:custGeom>
          <a:ln w="7620">
            <a:solidFill>
              <a:srgbClr val="B4B4EB"/>
            </a:solidFill>
          </a:ln>
        </p:spPr>
        <p:txBody>
          <a:bodyPr wrap="square" lIns="0" tIns="0" rIns="0" bIns="0" rtlCol="0"/>
          <a:lstStyle/>
          <a:p>
            <a:endParaRPr/>
          </a:p>
        </p:txBody>
      </p:sp>
      <p:sp>
        <p:nvSpPr>
          <p:cNvPr id="34" name="object 34"/>
          <p:cNvSpPr/>
          <p:nvPr/>
        </p:nvSpPr>
        <p:spPr>
          <a:xfrm>
            <a:off x="768984" y="2545079"/>
            <a:ext cx="0" cy="417830"/>
          </a:xfrm>
          <a:custGeom>
            <a:avLst/>
            <a:gdLst/>
            <a:ahLst/>
            <a:cxnLst/>
            <a:rect l="l" t="t" r="r" b="b"/>
            <a:pathLst>
              <a:path h="417830">
                <a:moveTo>
                  <a:pt x="0" y="0"/>
                </a:moveTo>
                <a:lnTo>
                  <a:pt x="0" y="417830"/>
                </a:lnTo>
              </a:path>
            </a:pathLst>
          </a:custGeom>
          <a:ln w="8889">
            <a:solidFill>
              <a:srgbClr val="B8B8EC"/>
            </a:solidFill>
          </a:ln>
        </p:spPr>
        <p:txBody>
          <a:bodyPr wrap="square" lIns="0" tIns="0" rIns="0" bIns="0" rtlCol="0"/>
          <a:lstStyle/>
          <a:p>
            <a:endParaRPr/>
          </a:p>
        </p:txBody>
      </p:sp>
      <p:sp>
        <p:nvSpPr>
          <p:cNvPr id="35" name="object 35"/>
          <p:cNvSpPr/>
          <p:nvPr/>
        </p:nvSpPr>
        <p:spPr>
          <a:xfrm>
            <a:off x="762000" y="2545079"/>
            <a:ext cx="0" cy="417830"/>
          </a:xfrm>
          <a:custGeom>
            <a:avLst/>
            <a:gdLst/>
            <a:ahLst/>
            <a:cxnLst/>
            <a:rect l="l" t="t" r="r" b="b"/>
            <a:pathLst>
              <a:path h="417830">
                <a:moveTo>
                  <a:pt x="0" y="0"/>
                </a:moveTo>
                <a:lnTo>
                  <a:pt x="0" y="417830"/>
                </a:lnTo>
              </a:path>
            </a:pathLst>
          </a:custGeom>
          <a:ln w="7619">
            <a:solidFill>
              <a:srgbClr val="BCBCED"/>
            </a:solidFill>
          </a:ln>
        </p:spPr>
        <p:txBody>
          <a:bodyPr wrap="square" lIns="0" tIns="0" rIns="0" bIns="0" rtlCol="0"/>
          <a:lstStyle/>
          <a:p>
            <a:endParaRPr/>
          </a:p>
        </p:txBody>
      </p:sp>
      <p:sp>
        <p:nvSpPr>
          <p:cNvPr id="36" name="object 36"/>
          <p:cNvSpPr/>
          <p:nvPr/>
        </p:nvSpPr>
        <p:spPr>
          <a:xfrm>
            <a:off x="754380" y="2545079"/>
            <a:ext cx="0" cy="417830"/>
          </a:xfrm>
          <a:custGeom>
            <a:avLst/>
            <a:gdLst/>
            <a:ahLst/>
            <a:cxnLst/>
            <a:rect l="l" t="t" r="r" b="b"/>
            <a:pathLst>
              <a:path h="417830">
                <a:moveTo>
                  <a:pt x="0" y="0"/>
                </a:moveTo>
                <a:lnTo>
                  <a:pt x="0" y="417830"/>
                </a:lnTo>
              </a:path>
            </a:pathLst>
          </a:custGeom>
          <a:ln w="7620">
            <a:solidFill>
              <a:srgbClr val="C1C1EE"/>
            </a:solidFill>
          </a:ln>
        </p:spPr>
        <p:txBody>
          <a:bodyPr wrap="square" lIns="0" tIns="0" rIns="0" bIns="0" rtlCol="0"/>
          <a:lstStyle/>
          <a:p>
            <a:endParaRPr/>
          </a:p>
        </p:txBody>
      </p:sp>
      <p:sp>
        <p:nvSpPr>
          <p:cNvPr id="37" name="object 37"/>
          <p:cNvSpPr/>
          <p:nvPr/>
        </p:nvSpPr>
        <p:spPr>
          <a:xfrm>
            <a:off x="747394" y="2545079"/>
            <a:ext cx="0" cy="417830"/>
          </a:xfrm>
          <a:custGeom>
            <a:avLst/>
            <a:gdLst/>
            <a:ahLst/>
            <a:cxnLst/>
            <a:rect l="l" t="t" r="r" b="b"/>
            <a:pathLst>
              <a:path h="417830">
                <a:moveTo>
                  <a:pt x="0" y="0"/>
                </a:moveTo>
                <a:lnTo>
                  <a:pt x="0" y="417830"/>
                </a:lnTo>
              </a:path>
            </a:pathLst>
          </a:custGeom>
          <a:ln w="8890">
            <a:solidFill>
              <a:srgbClr val="C5C5EF"/>
            </a:solidFill>
          </a:ln>
        </p:spPr>
        <p:txBody>
          <a:bodyPr wrap="square" lIns="0" tIns="0" rIns="0" bIns="0" rtlCol="0"/>
          <a:lstStyle/>
          <a:p>
            <a:endParaRPr/>
          </a:p>
        </p:txBody>
      </p:sp>
      <p:sp>
        <p:nvSpPr>
          <p:cNvPr id="38" name="object 38"/>
          <p:cNvSpPr/>
          <p:nvPr/>
        </p:nvSpPr>
        <p:spPr>
          <a:xfrm>
            <a:off x="740409" y="2545079"/>
            <a:ext cx="0" cy="417830"/>
          </a:xfrm>
          <a:custGeom>
            <a:avLst/>
            <a:gdLst/>
            <a:ahLst/>
            <a:cxnLst/>
            <a:rect l="l" t="t" r="r" b="b"/>
            <a:pathLst>
              <a:path h="417830">
                <a:moveTo>
                  <a:pt x="0" y="0"/>
                </a:moveTo>
                <a:lnTo>
                  <a:pt x="0" y="417830"/>
                </a:lnTo>
              </a:path>
            </a:pathLst>
          </a:custGeom>
          <a:ln w="7620">
            <a:solidFill>
              <a:srgbClr val="C9C9F0"/>
            </a:solidFill>
          </a:ln>
        </p:spPr>
        <p:txBody>
          <a:bodyPr wrap="square" lIns="0" tIns="0" rIns="0" bIns="0" rtlCol="0"/>
          <a:lstStyle/>
          <a:p>
            <a:endParaRPr/>
          </a:p>
        </p:txBody>
      </p:sp>
      <p:sp>
        <p:nvSpPr>
          <p:cNvPr id="39" name="object 39"/>
          <p:cNvSpPr/>
          <p:nvPr/>
        </p:nvSpPr>
        <p:spPr>
          <a:xfrm>
            <a:off x="732790" y="2545079"/>
            <a:ext cx="0" cy="417830"/>
          </a:xfrm>
          <a:custGeom>
            <a:avLst/>
            <a:gdLst/>
            <a:ahLst/>
            <a:cxnLst/>
            <a:rect l="l" t="t" r="r" b="b"/>
            <a:pathLst>
              <a:path h="417830">
                <a:moveTo>
                  <a:pt x="0" y="0"/>
                </a:moveTo>
                <a:lnTo>
                  <a:pt x="0" y="417830"/>
                </a:lnTo>
              </a:path>
            </a:pathLst>
          </a:custGeom>
          <a:ln w="7620">
            <a:solidFill>
              <a:srgbClr val="CECEF2"/>
            </a:solidFill>
          </a:ln>
        </p:spPr>
        <p:txBody>
          <a:bodyPr wrap="square" lIns="0" tIns="0" rIns="0" bIns="0" rtlCol="0"/>
          <a:lstStyle/>
          <a:p>
            <a:endParaRPr/>
          </a:p>
        </p:txBody>
      </p:sp>
      <p:sp>
        <p:nvSpPr>
          <p:cNvPr id="40" name="object 40"/>
          <p:cNvSpPr/>
          <p:nvPr/>
        </p:nvSpPr>
        <p:spPr>
          <a:xfrm>
            <a:off x="725805" y="2545079"/>
            <a:ext cx="0" cy="417830"/>
          </a:xfrm>
          <a:custGeom>
            <a:avLst/>
            <a:gdLst/>
            <a:ahLst/>
            <a:cxnLst/>
            <a:rect l="l" t="t" r="r" b="b"/>
            <a:pathLst>
              <a:path h="417830">
                <a:moveTo>
                  <a:pt x="0" y="0"/>
                </a:moveTo>
                <a:lnTo>
                  <a:pt x="0" y="417830"/>
                </a:lnTo>
              </a:path>
            </a:pathLst>
          </a:custGeom>
          <a:ln w="8890">
            <a:solidFill>
              <a:srgbClr val="D2D2F3"/>
            </a:solidFill>
          </a:ln>
        </p:spPr>
        <p:txBody>
          <a:bodyPr wrap="square" lIns="0" tIns="0" rIns="0" bIns="0" rtlCol="0"/>
          <a:lstStyle/>
          <a:p>
            <a:endParaRPr/>
          </a:p>
        </p:txBody>
      </p:sp>
      <p:sp>
        <p:nvSpPr>
          <p:cNvPr id="41" name="object 41"/>
          <p:cNvSpPr/>
          <p:nvPr/>
        </p:nvSpPr>
        <p:spPr>
          <a:xfrm>
            <a:off x="718819" y="2545079"/>
            <a:ext cx="0" cy="417830"/>
          </a:xfrm>
          <a:custGeom>
            <a:avLst/>
            <a:gdLst/>
            <a:ahLst/>
            <a:cxnLst/>
            <a:rect l="l" t="t" r="r" b="b"/>
            <a:pathLst>
              <a:path h="417830">
                <a:moveTo>
                  <a:pt x="0" y="0"/>
                </a:moveTo>
                <a:lnTo>
                  <a:pt x="0" y="417830"/>
                </a:lnTo>
              </a:path>
            </a:pathLst>
          </a:custGeom>
          <a:ln w="7620">
            <a:solidFill>
              <a:srgbClr val="D6D6F4"/>
            </a:solidFill>
          </a:ln>
        </p:spPr>
        <p:txBody>
          <a:bodyPr wrap="square" lIns="0" tIns="0" rIns="0" bIns="0" rtlCol="0"/>
          <a:lstStyle/>
          <a:p>
            <a:endParaRPr/>
          </a:p>
        </p:txBody>
      </p:sp>
      <p:sp>
        <p:nvSpPr>
          <p:cNvPr id="42" name="object 42"/>
          <p:cNvSpPr/>
          <p:nvPr/>
        </p:nvSpPr>
        <p:spPr>
          <a:xfrm>
            <a:off x="711200" y="2545079"/>
            <a:ext cx="0" cy="417830"/>
          </a:xfrm>
          <a:custGeom>
            <a:avLst/>
            <a:gdLst/>
            <a:ahLst/>
            <a:cxnLst/>
            <a:rect l="l" t="t" r="r" b="b"/>
            <a:pathLst>
              <a:path h="417830">
                <a:moveTo>
                  <a:pt x="0" y="0"/>
                </a:moveTo>
                <a:lnTo>
                  <a:pt x="0" y="417830"/>
                </a:lnTo>
              </a:path>
            </a:pathLst>
          </a:custGeom>
          <a:ln w="7619">
            <a:solidFill>
              <a:srgbClr val="DBDBF5"/>
            </a:solidFill>
          </a:ln>
        </p:spPr>
        <p:txBody>
          <a:bodyPr wrap="square" lIns="0" tIns="0" rIns="0" bIns="0" rtlCol="0"/>
          <a:lstStyle/>
          <a:p>
            <a:endParaRPr/>
          </a:p>
        </p:txBody>
      </p:sp>
      <p:sp>
        <p:nvSpPr>
          <p:cNvPr id="43" name="object 43"/>
          <p:cNvSpPr/>
          <p:nvPr/>
        </p:nvSpPr>
        <p:spPr>
          <a:xfrm>
            <a:off x="704215" y="2545079"/>
            <a:ext cx="0" cy="417830"/>
          </a:xfrm>
          <a:custGeom>
            <a:avLst/>
            <a:gdLst/>
            <a:ahLst/>
            <a:cxnLst/>
            <a:rect l="l" t="t" r="r" b="b"/>
            <a:pathLst>
              <a:path h="417830">
                <a:moveTo>
                  <a:pt x="0" y="0"/>
                </a:moveTo>
                <a:lnTo>
                  <a:pt x="0" y="417830"/>
                </a:lnTo>
              </a:path>
            </a:pathLst>
          </a:custGeom>
          <a:ln w="8889">
            <a:solidFill>
              <a:srgbClr val="DFDFF6"/>
            </a:solidFill>
          </a:ln>
        </p:spPr>
        <p:txBody>
          <a:bodyPr wrap="square" lIns="0" tIns="0" rIns="0" bIns="0" rtlCol="0"/>
          <a:lstStyle/>
          <a:p>
            <a:endParaRPr/>
          </a:p>
        </p:txBody>
      </p:sp>
      <p:sp>
        <p:nvSpPr>
          <p:cNvPr id="44" name="object 44"/>
          <p:cNvSpPr/>
          <p:nvPr/>
        </p:nvSpPr>
        <p:spPr>
          <a:xfrm>
            <a:off x="697230" y="2545079"/>
            <a:ext cx="0" cy="417830"/>
          </a:xfrm>
          <a:custGeom>
            <a:avLst/>
            <a:gdLst/>
            <a:ahLst/>
            <a:cxnLst/>
            <a:rect l="l" t="t" r="r" b="b"/>
            <a:pathLst>
              <a:path h="417830">
                <a:moveTo>
                  <a:pt x="0" y="0"/>
                </a:moveTo>
                <a:lnTo>
                  <a:pt x="0" y="417830"/>
                </a:lnTo>
              </a:path>
            </a:pathLst>
          </a:custGeom>
          <a:ln w="7620">
            <a:solidFill>
              <a:srgbClr val="E3E3F7"/>
            </a:solidFill>
          </a:ln>
        </p:spPr>
        <p:txBody>
          <a:bodyPr wrap="square" lIns="0" tIns="0" rIns="0" bIns="0" rtlCol="0"/>
          <a:lstStyle/>
          <a:p>
            <a:endParaRPr/>
          </a:p>
        </p:txBody>
      </p:sp>
      <p:sp>
        <p:nvSpPr>
          <p:cNvPr id="45" name="object 45"/>
          <p:cNvSpPr/>
          <p:nvPr/>
        </p:nvSpPr>
        <p:spPr>
          <a:xfrm>
            <a:off x="689609" y="2545079"/>
            <a:ext cx="0" cy="417830"/>
          </a:xfrm>
          <a:custGeom>
            <a:avLst/>
            <a:gdLst/>
            <a:ahLst/>
            <a:cxnLst/>
            <a:rect l="l" t="t" r="r" b="b"/>
            <a:pathLst>
              <a:path h="417830">
                <a:moveTo>
                  <a:pt x="0" y="0"/>
                </a:moveTo>
                <a:lnTo>
                  <a:pt x="0" y="417830"/>
                </a:lnTo>
              </a:path>
            </a:pathLst>
          </a:custGeom>
          <a:ln w="7620">
            <a:solidFill>
              <a:srgbClr val="E8E8F8"/>
            </a:solidFill>
          </a:ln>
        </p:spPr>
        <p:txBody>
          <a:bodyPr wrap="square" lIns="0" tIns="0" rIns="0" bIns="0" rtlCol="0"/>
          <a:lstStyle/>
          <a:p>
            <a:endParaRPr/>
          </a:p>
        </p:txBody>
      </p:sp>
      <p:sp>
        <p:nvSpPr>
          <p:cNvPr id="46" name="object 46"/>
          <p:cNvSpPr/>
          <p:nvPr/>
        </p:nvSpPr>
        <p:spPr>
          <a:xfrm>
            <a:off x="682625" y="2545079"/>
            <a:ext cx="0" cy="417830"/>
          </a:xfrm>
          <a:custGeom>
            <a:avLst/>
            <a:gdLst/>
            <a:ahLst/>
            <a:cxnLst/>
            <a:rect l="l" t="t" r="r" b="b"/>
            <a:pathLst>
              <a:path h="417830">
                <a:moveTo>
                  <a:pt x="0" y="0"/>
                </a:moveTo>
                <a:lnTo>
                  <a:pt x="0" y="417830"/>
                </a:lnTo>
              </a:path>
            </a:pathLst>
          </a:custGeom>
          <a:ln w="8890">
            <a:solidFill>
              <a:srgbClr val="ECECF9"/>
            </a:solidFill>
          </a:ln>
        </p:spPr>
        <p:txBody>
          <a:bodyPr wrap="square" lIns="0" tIns="0" rIns="0" bIns="0" rtlCol="0"/>
          <a:lstStyle/>
          <a:p>
            <a:endParaRPr/>
          </a:p>
        </p:txBody>
      </p:sp>
      <p:sp>
        <p:nvSpPr>
          <p:cNvPr id="47" name="object 47"/>
          <p:cNvSpPr/>
          <p:nvPr/>
        </p:nvSpPr>
        <p:spPr>
          <a:xfrm>
            <a:off x="675640" y="2545079"/>
            <a:ext cx="0" cy="417830"/>
          </a:xfrm>
          <a:custGeom>
            <a:avLst/>
            <a:gdLst/>
            <a:ahLst/>
            <a:cxnLst/>
            <a:rect l="l" t="t" r="r" b="b"/>
            <a:pathLst>
              <a:path h="417830">
                <a:moveTo>
                  <a:pt x="0" y="0"/>
                </a:moveTo>
                <a:lnTo>
                  <a:pt x="0" y="417830"/>
                </a:lnTo>
              </a:path>
            </a:pathLst>
          </a:custGeom>
          <a:ln w="7620">
            <a:solidFill>
              <a:srgbClr val="F0F0FA"/>
            </a:solidFill>
          </a:ln>
        </p:spPr>
        <p:txBody>
          <a:bodyPr wrap="square" lIns="0" tIns="0" rIns="0" bIns="0" rtlCol="0"/>
          <a:lstStyle/>
          <a:p>
            <a:endParaRPr/>
          </a:p>
        </p:txBody>
      </p:sp>
      <p:sp>
        <p:nvSpPr>
          <p:cNvPr id="48" name="object 48"/>
          <p:cNvSpPr/>
          <p:nvPr/>
        </p:nvSpPr>
        <p:spPr>
          <a:xfrm>
            <a:off x="668019" y="2545079"/>
            <a:ext cx="0" cy="417830"/>
          </a:xfrm>
          <a:custGeom>
            <a:avLst/>
            <a:gdLst/>
            <a:ahLst/>
            <a:cxnLst/>
            <a:rect l="l" t="t" r="r" b="b"/>
            <a:pathLst>
              <a:path h="417830">
                <a:moveTo>
                  <a:pt x="0" y="0"/>
                </a:moveTo>
                <a:lnTo>
                  <a:pt x="0" y="417830"/>
                </a:lnTo>
              </a:path>
            </a:pathLst>
          </a:custGeom>
          <a:ln w="7620">
            <a:solidFill>
              <a:srgbClr val="F5F5FB"/>
            </a:solidFill>
          </a:ln>
        </p:spPr>
        <p:txBody>
          <a:bodyPr wrap="square" lIns="0" tIns="0" rIns="0" bIns="0" rtlCol="0"/>
          <a:lstStyle/>
          <a:p>
            <a:endParaRPr/>
          </a:p>
        </p:txBody>
      </p:sp>
      <p:sp>
        <p:nvSpPr>
          <p:cNvPr id="49" name="object 49"/>
          <p:cNvSpPr/>
          <p:nvPr/>
        </p:nvSpPr>
        <p:spPr>
          <a:xfrm>
            <a:off x="414019" y="2962910"/>
            <a:ext cx="419100" cy="464820"/>
          </a:xfrm>
          <a:custGeom>
            <a:avLst/>
            <a:gdLst/>
            <a:ahLst/>
            <a:cxnLst/>
            <a:rect l="l" t="t" r="r" b="b"/>
            <a:pathLst>
              <a:path w="419100" h="464820">
                <a:moveTo>
                  <a:pt x="419099" y="0"/>
                </a:moveTo>
                <a:lnTo>
                  <a:pt x="0" y="0"/>
                </a:lnTo>
                <a:lnTo>
                  <a:pt x="0" y="464819"/>
                </a:lnTo>
                <a:lnTo>
                  <a:pt x="419099" y="464819"/>
                </a:lnTo>
                <a:lnTo>
                  <a:pt x="419099" y="0"/>
                </a:lnTo>
                <a:close/>
              </a:path>
            </a:pathLst>
          </a:custGeom>
          <a:solidFill>
            <a:srgbClr val="FFCE00"/>
          </a:solidFill>
        </p:spPr>
        <p:txBody>
          <a:bodyPr wrap="square" lIns="0" tIns="0" rIns="0" bIns="0" rtlCol="0"/>
          <a:lstStyle/>
          <a:p>
            <a:endParaRPr/>
          </a:p>
        </p:txBody>
      </p:sp>
      <p:sp>
        <p:nvSpPr>
          <p:cNvPr id="50" name="object 50"/>
          <p:cNvSpPr/>
          <p:nvPr/>
        </p:nvSpPr>
        <p:spPr>
          <a:xfrm>
            <a:off x="1144269" y="2961639"/>
            <a:ext cx="0" cy="467359"/>
          </a:xfrm>
          <a:custGeom>
            <a:avLst/>
            <a:gdLst/>
            <a:ahLst/>
            <a:cxnLst/>
            <a:rect l="l" t="t" r="r" b="b"/>
            <a:pathLst>
              <a:path h="467360">
                <a:moveTo>
                  <a:pt x="0" y="0"/>
                </a:moveTo>
                <a:lnTo>
                  <a:pt x="0" y="467360"/>
                </a:lnTo>
              </a:path>
            </a:pathLst>
          </a:custGeom>
          <a:ln w="3175">
            <a:solidFill>
              <a:srgbClr val="FFCE00"/>
            </a:solidFill>
          </a:ln>
        </p:spPr>
        <p:txBody>
          <a:bodyPr wrap="square" lIns="0" tIns="0" rIns="0" bIns="0" rtlCol="0"/>
          <a:lstStyle/>
          <a:p>
            <a:endParaRPr/>
          </a:p>
        </p:txBody>
      </p:sp>
      <p:sp>
        <p:nvSpPr>
          <p:cNvPr id="51" name="object 51"/>
          <p:cNvSpPr/>
          <p:nvPr/>
        </p:nvSpPr>
        <p:spPr>
          <a:xfrm>
            <a:off x="1140460" y="2961639"/>
            <a:ext cx="0" cy="467359"/>
          </a:xfrm>
          <a:custGeom>
            <a:avLst/>
            <a:gdLst/>
            <a:ahLst/>
            <a:cxnLst/>
            <a:rect l="l" t="t" r="r" b="b"/>
            <a:pathLst>
              <a:path h="467360">
                <a:moveTo>
                  <a:pt x="0" y="0"/>
                </a:moveTo>
                <a:lnTo>
                  <a:pt x="0" y="467360"/>
                </a:lnTo>
              </a:path>
            </a:pathLst>
          </a:custGeom>
          <a:ln w="7619">
            <a:solidFill>
              <a:srgbClr val="FFCE00"/>
            </a:solidFill>
          </a:ln>
        </p:spPr>
        <p:txBody>
          <a:bodyPr wrap="square" lIns="0" tIns="0" rIns="0" bIns="0" rtlCol="0"/>
          <a:lstStyle/>
          <a:p>
            <a:endParaRPr/>
          </a:p>
        </p:txBody>
      </p:sp>
      <p:sp>
        <p:nvSpPr>
          <p:cNvPr id="52" name="object 52"/>
          <p:cNvSpPr/>
          <p:nvPr/>
        </p:nvSpPr>
        <p:spPr>
          <a:xfrm>
            <a:off x="1134110" y="2961639"/>
            <a:ext cx="0" cy="467359"/>
          </a:xfrm>
          <a:custGeom>
            <a:avLst/>
            <a:gdLst/>
            <a:ahLst/>
            <a:cxnLst/>
            <a:rect l="l" t="t" r="r" b="b"/>
            <a:pathLst>
              <a:path h="467360">
                <a:moveTo>
                  <a:pt x="0" y="0"/>
                </a:moveTo>
                <a:lnTo>
                  <a:pt x="0" y="467360"/>
                </a:lnTo>
              </a:path>
            </a:pathLst>
          </a:custGeom>
          <a:ln w="7619">
            <a:solidFill>
              <a:srgbClr val="FFCE04"/>
            </a:solidFill>
          </a:ln>
        </p:spPr>
        <p:txBody>
          <a:bodyPr wrap="square" lIns="0" tIns="0" rIns="0" bIns="0" rtlCol="0"/>
          <a:lstStyle/>
          <a:p>
            <a:endParaRPr/>
          </a:p>
        </p:txBody>
      </p:sp>
      <p:sp>
        <p:nvSpPr>
          <p:cNvPr id="53" name="object 53"/>
          <p:cNvSpPr/>
          <p:nvPr/>
        </p:nvSpPr>
        <p:spPr>
          <a:xfrm>
            <a:off x="1126489" y="2961639"/>
            <a:ext cx="0" cy="467359"/>
          </a:xfrm>
          <a:custGeom>
            <a:avLst/>
            <a:gdLst/>
            <a:ahLst/>
            <a:cxnLst/>
            <a:rect l="l" t="t" r="r" b="b"/>
            <a:pathLst>
              <a:path h="467360">
                <a:moveTo>
                  <a:pt x="0" y="0"/>
                </a:moveTo>
                <a:lnTo>
                  <a:pt x="0" y="467360"/>
                </a:lnTo>
              </a:path>
            </a:pathLst>
          </a:custGeom>
          <a:ln w="7619">
            <a:solidFill>
              <a:srgbClr val="FFCF09"/>
            </a:solidFill>
          </a:ln>
        </p:spPr>
        <p:txBody>
          <a:bodyPr wrap="square" lIns="0" tIns="0" rIns="0" bIns="0" rtlCol="0"/>
          <a:lstStyle/>
          <a:p>
            <a:endParaRPr/>
          </a:p>
        </p:txBody>
      </p:sp>
      <p:sp>
        <p:nvSpPr>
          <p:cNvPr id="54" name="object 54"/>
          <p:cNvSpPr/>
          <p:nvPr/>
        </p:nvSpPr>
        <p:spPr>
          <a:xfrm>
            <a:off x="1118869" y="2961639"/>
            <a:ext cx="0" cy="467359"/>
          </a:xfrm>
          <a:custGeom>
            <a:avLst/>
            <a:gdLst/>
            <a:ahLst/>
            <a:cxnLst/>
            <a:rect l="l" t="t" r="r" b="b"/>
            <a:pathLst>
              <a:path h="467360">
                <a:moveTo>
                  <a:pt x="0" y="0"/>
                </a:moveTo>
                <a:lnTo>
                  <a:pt x="0" y="467360"/>
                </a:lnTo>
              </a:path>
            </a:pathLst>
          </a:custGeom>
          <a:ln w="7620">
            <a:solidFill>
              <a:srgbClr val="FFD00E"/>
            </a:solidFill>
          </a:ln>
        </p:spPr>
        <p:txBody>
          <a:bodyPr wrap="square" lIns="0" tIns="0" rIns="0" bIns="0" rtlCol="0"/>
          <a:lstStyle/>
          <a:p>
            <a:endParaRPr/>
          </a:p>
        </p:txBody>
      </p:sp>
      <p:sp>
        <p:nvSpPr>
          <p:cNvPr id="55" name="object 55"/>
          <p:cNvSpPr/>
          <p:nvPr/>
        </p:nvSpPr>
        <p:spPr>
          <a:xfrm>
            <a:off x="1112519" y="2961639"/>
            <a:ext cx="0" cy="467359"/>
          </a:xfrm>
          <a:custGeom>
            <a:avLst/>
            <a:gdLst/>
            <a:ahLst/>
            <a:cxnLst/>
            <a:rect l="l" t="t" r="r" b="b"/>
            <a:pathLst>
              <a:path h="467360">
                <a:moveTo>
                  <a:pt x="0" y="0"/>
                </a:moveTo>
                <a:lnTo>
                  <a:pt x="0" y="467360"/>
                </a:lnTo>
              </a:path>
            </a:pathLst>
          </a:custGeom>
          <a:ln w="7620">
            <a:solidFill>
              <a:srgbClr val="FFD113"/>
            </a:solidFill>
          </a:ln>
        </p:spPr>
        <p:txBody>
          <a:bodyPr wrap="square" lIns="0" tIns="0" rIns="0" bIns="0" rtlCol="0"/>
          <a:lstStyle/>
          <a:p>
            <a:endParaRPr/>
          </a:p>
        </p:txBody>
      </p:sp>
      <p:sp>
        <p:nvSpPr>
          <p:cNvPr id="56" name="object 56"/>
          <p:cNvSpPr/>
          <p:nvPr/>
        </p:nvSpPr>
        <p:spPr>
          <a:xfrm>
            <a:off x="1104900" y="2961639"/>
            <a:ext cx="0" cy="467359"/>
          </a:xfrm>
          <a:custGeom>
            <a:avLst/>
            <a:gdLst/>
            <a:ahLst/>
            <a:cxnLst/>
            <a:rect l="l" t="t" r="r" b="b"/>
            <a:pathLst>
              <a:path h="467360">
                <a:moveTo>
                  <a:pt x="0" y="0"/>
                </a:moveTo>
                <a:lnTo>
                  <a:pt x="0" y="467360"/>
                </a:lnTo>
              </a:path>
            </a:pathLst>
          </a:custGeom>
          <a:ln w="7619">
            <a:solidFill>
              <a:srgbClr val="FFD218"/>
            </a:solidFill>
          </a:ln>
        </p:spPr>
        <p:txBody>
          <a:bodyPr wrap="square" lIns="0" tIns="0" rIns="0" bIns="0" rtlCol="0"/>
          <a:lstStyle/>
          <a:p>
            <a:endParaRPr/>
          </a:p>
        </p:txBody>
      </p:sp>
      <p:sp>
        <p:nvSpPr>
          <p:cNvPr id="57" name="object 57"/>
          <p:cNvSpPr/>
          <p:nvPr/>
        </p:nvSpPr>
        <p:spPr>
          <a:xfrm>
            <a:off x="1097280" y="2961639"/>
            <a:ext cx="0" cy="467359"/>
          </a:xfrm>
          <a:custGeom>
            <a:avLst/>
            <a:gdLst/>
            <a:ahLst/>
            <a:cxnLst/>
            <a:rect l="l" t="t" r="r" b="b"/>
            <a:pathLst>
              <a:path h="467360">
                <a:moveTo>
                  <a:pt x="0" y="0"/>
                </a:moveTo>
                <a:lnTo>
                  <a:pt x="0" y="467360"/>
                </a:lnTo>
              </a:path>
            </a:pathLst>
          </a:custGeom>
          <a:ln w="7620">
            <a:solidFill>
              <a:srgbClr val="FFD31D"/>
            </a:solidFill>
          </a:ln>
        </p:spPr>
        <p:txBody>
          <a:bodyPr wrap="square" lIns="0" tIns="0" rIns="0" bIns="0" rtlCol="0"/>
          <a:lstStyle/>
          <a:p>
            <a:endParaRPr/>
          </a:p>
        </p:txBody>
      </p:sp>
      <p:sp>
        <p:nvSpPr>
          <p:cNvPr id="58" name="object 58"/>
          <p:cNvSpPr/>
          <p:nvPr/>
        </p:nvSpPr>
        <p:spPr>
          <a:xfrm>
            <a:off x="1090294" y="2961639"/>
            <a:ext cx="0" cy="467359"/>
          </a:xfrm>
          <a:custGeom>
            <a:avLst/>
            <a:gdLst/>
            <a:ahLst/>
            <a:cxnLst/>
            <a:rect l="l" t="t" r="r" b="b"/>
            <a:pathLst>
              <a:path h="467360">
                <a:moveTo>
                  <a:pt x="0" y="0"/>
                </a:moveTo>
                <a:lnTo>
                  <a:pt x="0" y="467360"/>
                </a:lnTo>
              </a:path>
            </a:pathLst>
          </a:custGeom>
          <a:ln w="8890">
            <a:solidFill>
              <a:srgbClr val="FFD422"/>
            </a:solidFill>
          </a:ln>
        </p:spPr>
        <p:txBody>
          <a:bodyPr wrap="square" lIns="0" tIns="0" rIns="0" bIns="0" rtlCol="0"/>
          <a:lstStyle/>
          <a:p>
            <a:endParaRPr/>
          </a:p>
        </p:txBody>
      </p:sp>
      <p:sp>
        <p:nvSpPr>
          <p:cNvPr id="59" name="object 59"/>
          <p:cNvSpPr/>
          <p:nvPr/>
        </p:nvSpPr>
        <p:spPr>
          <a:xfrm>
            <a:off x="1083310" y="2961639"/>
            <a:ext cx="0" cy="467359"/>
          </a:xfrm>
          <a:custGeom>
            <a:avLst/>
            <a:gdLst/>
            <a:ahLst/>
            <a:cxnLst/>
            <a:rect l="l" t="t" r="r" b="b"/>
            <a:pathLst>
              <a:path h="467360">
                <a:moveTo>
                  <a:pt x="0" y="0"/>
                </a:moveTo>
                <a:lnTo>
                  <a:pt x="0" y="467360"/>
                </a:lnTo>
              </a:path>
            </a:pathLst>
          </a:custGeom>
          <a:ln w="7619">
            <a:solidFill>
              <a:srgbClr val="FFD527"/>
            </a:solidFill>
          </a:ln>
        </p:spPr>
        <p:txBody>
          <a:bodyPr wrap="square" lIns="0" tIns="0" rIns="0" bIns="0" rtlCol="0"/>
          <a:lstStyle/>
          <a:p>
            <a:endParaRPr/>
          </a:p>
        </p:txBody>
      </p:sp>
      <p:sp>
        <p:nvSpPr>
          <p:cNvPr id="60" name="object 60"/>
          <p:cNvSpPr/>
          <p:nvPr/>
        </p:nvSpPr>
        <p:spPr>
          <a:xfrm>
            <a:off x="1075689" y="2961639"/>
            <a:ext cx="0" cy="467359"/>
          </a:xfrm>
          <a:custGeom>
            <a:avLst/>
            <a:gdLst/>
            <a:ahLst/>
            <a:cxnLst/>
            <a:rect l="l" t="t" r="r" b="b"/>
            <a:pathLst>
              <a:path h="467360">
                <a:moveTo>
                  <a:pt x="0" y="0"/>
                </a:moveTo>
                <a:lnTo>
                  <a:pt x="0" y="467360"/>
                </a:lnTo>
              </a:path>
            </a:pathLst>
          </a:custGeom>
          <a:ln w="7619">
            <a:solidFill>
              <a:srgbClr val="FFD62B"/>
            </a:solidFill>
          </a:ln>
        </p:spPr>
        <p:txBody>
          <a:bodyPr wrap="square" lIns="0" tIns="0" rIns="0" bIns="0" rtlCol="0"/>
          <a:lstStyle/>
          <a:p>
            <a:endParaRPr/>
          </a:p>
        </p:txBody>
      </p:sp>
      <p:sp>
        <p:nvSpPr>
          <p:cNvPr id="61" name="object 61"/>
          <p:cNvSpPr/>
          <p:nvPr/>
        </p:nvSpPr>
        <p:spPr>
          <a:xfrm>
            <a:off x="1068705" y="2961639"/>
            <a:ext cx="0" cy="467359"/>
          </a:xfrm>
          <a:custGeom>
            <a:avLst/>
            <a:gdLst/>
            <a:ahLst/>
            <a:cxnLst/>
            <a:rect l="l" t="t" r="r" b="b"/>
            <a:pathLst>
              <a:path h="467360">
                <a:moveTo>
                  <a:pt x="0" y="0"/>
                </a:moveTo>
                <a:lnTo>
                  <a:pt x="0" y="467360"/>
                </a:lnTo>
              </a:path>
            </a:pathLst>
          </a:custGeom>
          <a:ln w="8890">
            <a:solidFill>
              <a:srgbClr val="FFD730"/>
            </a:solidFill>
          </a:ln>
        </p:spPr>
        <p:txBody>
          <a:bodyPr wrap="square" lIns="0" tIns="0" rIns="0" bIns="0" rtlCol="0"/>
          <a:lstStyle/>
          <a:p>
            <a:endParaRPr/>
          </a:p>
        </p:txBody>
      </p:sp>
      <p:sp>
        <p:nvSpPr>
          <p:cNvPr id="62" name="object 62"/>
          <p:cNvSpPr/>
          <p:nvPr/>
        </p:nvSpPr>
        <p:spPr>
          <a:xfrm>
            <a:off x="1061719" y="2961639"/>
            <a:ext cx="0" cy="467359"/>
          </a:xfrm>
          <a:custGeom>
            <a:avLst/>
            <a:gdLst/>
            <a:ahLst/>
            <a:cxnLst/>
            <a:rect l="l" t="t" r="r" b="b"/>
            <a:pathLst>
              <a:path h="467360">
                <a:moveTo>
                  <a:pt x="0" y="0"/>
                </a:moveTo>
                <a:lnTo>
                  <a:pt x="0" y="467360"/>
                </a:lnTo>
              </a:path>
            </a:pathLst>
          </a:custGeom>
          <a:ln w="7620">
            <a:solidFill>
              <a:srgbClr val="FFD835"/>
            </a:solidFill>
          </a:ln>
        </p:spPr>
        <p:txBody>
          <a:bodyPr wrap="square" lIns="0" tIns="0" rIns="0" bIns="0" rtlCol="0"/>
          <a:lstStyle/>
          <a:p>
            <a:endParaRPr/>
          </a:p>
        </p:txBody>
      </p:sp>
      <p:sp>
        <p:nvSpPr>
          <p:cNvPr id="63" name="object 63"/>
          <p:cNvSpPr/>
          <p:nvPr/>
        </p:nvSpPr>
        <p:spPr>
          <a:xfrm>
            <a:off x="1054100" y="2961639"/>
            <a:ext cx="0" cy="467359"/>
          </a:xfrm>
          <a:custGeom>
            <a:avLst/>
            <a:gdLst/>
            <a:ahLst/>
            <a:cxnLst/>
            <a:rect l="l" t="t" r="r" b="b"/>
            <a:pathLst>
              <a:path h="467360">
                <a:moveTo>
                  <a:pt x="0" y="0"/>
                </a:moveTo>
                <a:lnTo>
                  <a:pt x="0" y="467360"/>
                </a:lnTo>
              </a:path>
            </a:pathLst>
          </a:custGeom>
          <a:ln w="7619">
            <a:solidFill>
              <a:srgbClr val="FFD93A"/>
            </a:solidFill>
          </a:ln>
        </p:spPr>
        <p:txBody>
          <a:bodyPr wrap="square" lIns="0" tIns="0" rIns="0" bIns="0" rtlCol="0"/>
          <a:lstStyle/>
          <a:p>
            <a:endParaRPr/>
          </a:p>
        </p:txBody>
      </p:sp>
      <p:sp>
        <p:nvSpPr>
          <p:cNvPr id="64" name="object 64"/>
          <p:cNvSpPr/>
          <p:nvPr/>
        </p:nvSpPr>
        <p:spPr>
          <a:xfrm>
            <a:off x="1047114" y="2961639"/>
            <a:ext cx="0" cy="467359"/>
          </a:xfrm>
          <a:custGeom>
            <a:avLst/>
            <a:gdLst/>
            <a:ahLst/>
            <a:cxnLst/>
            <a:rect l="l" t="t" r="r" b="b"/>
            <a:pathLst>
              <a:path h="467360">
                <a:moveTo>
                  <a:pt x="0" y="0"/>
                </a:moveTo>
                <a:lnTo>
                  <a:pt x="0" y="467360"/>
                </a:lnTo>
              </a:path>
            </a:pathLst>
          </a:custGeom>
          <a:ln w="8890">
            <a:solidFill>
              <a:srgbClr val="FFDA3F"/>
            </a:solidFill>
          </a:ln>
        </p:spPr>
        <p:txBody>
          <a:bodyPr wrap="square" lIns="0" tIns="0" rIns="0" bIns="0" rtlCol="0"/>
          <a:lstStyle/>
          <a:p>
            <a:endParaRPr/>
          </a:p>
        </p:txBody>
      </p:sp>
      <p:sp>
        <p:nvSpPr>
          <p:cNvPr id="65" name="object 65"/>
          <p:cNvSpPr/>
          <p:nvPr/>
        </p:nvSpPr>
        <p:spPr>
          <a:xfrm>
            <a:off x="1040130" y="2961639"/>
            <a:ext cx="0" cy="467359"/>
          </a:xfrm>
          <a:custGeom>
            <a:avLst/>
            <a:gdLst/>
            <a:ahLst/>
            <a:cxnLst/>
            <a:rect l="l" t="t" r="r" b="b"/>
            <a:pathLst>
              <a:path h="467360">
                <a:moveTo>
                  <a:pt x="0" y="0"/>
                </a:moveTo>
                <a:lnTo>
                  <a:pt x="0" y="467360"/>
                </a:lnTo>
              </a:path>
            </a:pathLst>
          </a:custGeom>
          <a:ln w="7620">
            <a:solidFill>
              <a:srgbClr val="FFDA44"/>
            </a:solidFill>
          </a:ln>
        </p:spPr>
        <p:txBody>
          <a:bodyPr wrap="square" lIns="0" tIns="0" rIns="0" bIns="0" rtlCol="0"/>
          <a:lstStyle/>
          <a:p>
            <a:endParaRPr/>
          </a:p>
        </p:txBody>
      </p:sp>
      <p:sp>
        <p:nvSpPr>
          <p:cNvPr id="66" name="object 66"/>
          <p:cNvSpPr/>
          <p:nvPr/>
        </p:nvSpPr>
        <p:spPr>
          <a:xfrm>
            <a:off x="1032510" y="2961639"/>
            <a:ext cx="0" cy="467359"/>
          </a:xfrm>
          <a:custGeom>
            <a:avLst/>
            <a:gdLst/>
            <a:ahLst/>
            <a:cxnLst/>
            <a:rect l="l" t="t" r="r" b="b"/>
            <a:pathLst>
              <a:path h="467360">
                <a:moveTo>
                  <a:pt x="0" y="0"/>
                </a:moveTo>
                <a:lnTo>
                  <a:pt x="0" y="467360"/>
                </a:lnTo>
              </a:path>
            </a:pathLst>
          </a:custGeom>
          <a:ln w="7619">
            <a:solidFill>
              <a:srgbClr val="FFDB49"/>
            </a:solidFill>
          </a:ln>
        </p:spPr>
        <p:txBody>
          <a:bodyPr wrap="square" lIns="0" tIns="0" rIns="0" bIns="0" rtlCol="0"/>
          <a:lstStyle/>
          <a:p>
            <a:endParaRPr/>
          </a:p>
        </p:txBody>
      </p:sp>
      <p:sp>
        <p:nvSpPr>
          <p:cNvPr id="67" name="object 67"/>
          <p:cNvSpPr/>
          <p:nvPr/>
        </p:nvSpPr>
        <p:spPr>
          <a:xfrm>
            <a:off x="1025525" y="2961639"/>
            <a:ext cx="0" cy="467359"/>
          </a:xfrm>
          <a:custGeom>
            <a:avLst/>
            <a:gdLst/>
            <a:ahLst/>
            <a:cxnLst/>
            <a:rect l="l" t="t" r="r" b="b"/>
            <a:pathLst>
              <a:path h="467360">
                <a:moveTo>
                  <a:pt x="0" y="0"/>
                </a:moveTo>
                <a:lnTo>
                  <a:pt x="0" y="467360"/>
                </a:lnTo>
              </a:path>
            </a:pathLst>
          </a:custGeom>
          <a:ln w="8889">
            <a:solidFill>
              <a:srgbClr val="FFDC4E"/>
            </a:solidFill>
          </a:ln>
        </p:spPr>
        <p:txBody>
          <a:bodyPr wrap="square" lIns="0" tIns="0" rIns="0" bIns="0" rtlCol="0"/>
          <a:lstStyle/>
          <a:p>
            <a:endParaRPr/>
          </a:p>
        </p:txBody>
      </p:sp>
      <p:sp>
        <p:nvSpPr>
          <p:cNvPr id="68" name="object 68"/>
          <p:cNvSpPr/>
          <p:nvPr/>
        </p:nvSpPr>
        <p:spPr>
          <a:xfrm>
            <a:off x="1018539" y="2961639"/>
            <a:ext cx="0" cy="467359"/>
          </a:xfrm>
          <a:custGeom>
            <a:avLst/>
            <a:gdLst/>
            <a:ahLst/>
            <a:cxnLst/>
            <a:rect l="l" t="t" r="r" b="b"/>
            <a:pathLst>
              <a:path h="467360">
                <a:moveTo>
                  <a:pt x="0" y="0"/>
                </a:moveTo>
                <a:lnTo>
                  <a:pt x="0" y="467360"/>
                </a:lnTo>
              </a:path>
            </a:pathLst>
          </a:custGeom>
          <a:ln w="7619">
            <a:solidFill>
              <a:srgbClr val="FFDD53"/>
            </a:solidFill>
          </a:ln>
        </p:spPr>
        <p:txBody>
          <a:bodyPr wrap="square" lIns="0" tIns="0" rIns="0" bIns="0" rtlCol="0"/>
          <a:lstStyle/>
          <a:p>
            <a:endParaRPr/>
          </a:p>
        </p:txBody>
      </p:sp>
      <p:sp>
        <p:nvSpPr>
          <p:cNvPr id="69" name="object 69"/>
          <p:cNvSpPr/>
          <p:nvPr/>
        </p:nvSpPr>
        <p:spPr>
          <a:xfrm>
            <a:off x="1010919" y="2961639"/>
            <a:ext cx="0" cy="467359"/>
          </a:xfrm>
          <a:custGeom>
            <a:avLst/>
            <a:gdLst/>
            <a:ahLst/>
            <a:cxnLst/>
            <a:rect l="l" t="t" r="r" b="b"/>
            <a:pathLst>
              <a:path h="467360">
                <a:moveTo>
                  <a:pt x="0" y="0"/>
                </a:moveTo>
                <a:lnTo>
                  <a:pt x="0" y="467360"/>
                </a:lnTo>
              </a:path>
            </a:pathLst>
          </a:custGeom>
          <a:ln w="7620">
            <a:solidFill>
              <a:srgbClr val="FFDE57"/>
            </a:solidFill>
          </a:ln>
        </p:spPr>
        <p:txBody>
          <a:bodyPr wrap="square" lIns="0" tIns="0" rIns="0" bIns="0" rtlCol="0"/>
          <a:lstStyle/>
          <a:p>
            <a:endParaRPr/>
          </a:p>
        </p:txBody>
      </p:sp>
      <p:sp>
        <p:nvSpPr>
          <p:cNvPr id="70" name="object 70"/>
          <p:cNvSpPr/>
          <p:nvPr/>
        </p:nvSpPr>
        <p:spPr>
          <a:xfrm>
            <a:off x="1003300" y="2961639"/>
            <a:ext cx="0" cy="467359"/>
          </a:xfrm>
          <a:custGeom>
            <a:avLst/>
            <a:gdLst/>
            <a:ahLst/>
            <a:cxnLst/>
            <a:rect l="l" t="t" r="r" b="b"/>
            <a:pathLst>
              <a:path h="467360">
                <a:moveTo>
                  <a:pt x="0" y="0"/>
                </a:moveTo>
                <a:lnTo>
                  <a:pt x="0" y="467360"/>
                </a:lnTo>
              </a:path>
            </a:pathLst>
          </a:custGeom>
          <a:ln w="7619">
            <a:solidFill>
              <a:srgbClr val="FFDF5C"/>
            </a:solidFill>
          </a:ln>
        </p:spPr>
        <p:txBody>
          <a:bodyPr wrap="square" lIns="0" tIns="0" rIns="0" bIns="0" rtlCol="0"/>
          <a:lstStyle/>
          <a:p>
            <a:endParaRPr/>
          </a:p>
        </p:txBody>
      </p:sp>
      <p:sp>
        <p:nvSpPr>
          <p:cNvPr id="71" name="object 71"/>
          <p:cNvSpPr/>
          <p:nvPr/>
        </p:nvSpPr>
        <p:spPr>
          <a:xfrm>
            <a:off x="996950" y="2961639"/>
            <a:ext cx="0" cy="467359"/>
          </a:xfrm>
          <a:custGeom>
            <a:avLst/>
            <a:gdLst/>
            <a:ahLst/>
            <a:cxnLst/>
            <a:rect l="l" t="t" r="r" b="b"/>
            <a:pathLst>
              <a:path h="467360">
                <a:moveTo>
                  <a:pt x="0" y="0"/>
                </a:moveTo>
                <a:lnTo>
                  <a:pt x="0" y="467360"/>
                </a:lnTo>
              </a:path>
            </a:pathLst>
          </a:custGeom>
          <a:ln w="7619">
            <a:solidFill>
              <a:srgbClr val="FFE061"/>
            </a:solidFill>
          </a:ln>
        </p:spPr>
        <p:txBody>
          <a:bodyPr wrap="square" lIns="0" tIns="0" rIns="0" bIns="0" rtlCol="0"/>
          <a:lstStyle/>
          <a:p>
            <a:endParaRPr/>
          </a:p>
        </p:txBody>
      </p:sp>
      <p:sp>
        <p:nvSpPr>
          <p:cNvPr id="72" name="object 72"/>
          <p:cNvSpPr/>
          <p:nvPr/>
        </p:nvSpPr>
        <p:spPr>
          <a:xfrm>
            <a:off x="989330" y="2961639"/>
            <a:ext cx="0" cy="467359"/>
          </a:xfrm>
          <a:custGeom>
            <a:avLst/>
            <a:gdLst/>
            <a:ahLst/>
            <a:cxnLst/>
            <a:rect l="l" t="t" r="r" b="b"/>
            <a:pathLst>
              <a:path h="467360">
                <a:moveTo>
                  <a:pt x="0" y="0"/>
                </a:moveTo>
                <a:lnTo>
                  <a:pt x="0" y="467360"/>
                </a:lnTo>
              </a:path>
            </a:pathLst>
          </a:custGeom>
          <a:ln w="7620">
            <a:solidFill>
              <a:srgbClr val="FFE166"/>
            </a:solidFill>
          </a:ln>
        </p:spPr>
        <p:txBody>
          <a:bodyPr wrap="square" lIns="0" tIns="0" rIns="0" bIns="0" rtlCol="0"/>
          <a:lstStyle/>
          <a:p>
            <a:endParaRPr/>
          </a:p>
        </p:txBody>
      </p:sp>
      <p:sp>
        <p:nvSpPr>
          <p:cNvPr id="73" name="object 73"/>
          <p:cNvSpPr/>
          <p:nvPr/>
        </p:nvSpPr>
        <p:spPr>
          <a:xfrm>
            <a:off x="981710" y="2961639"/>
            <a:ext cx="0" cy="467359"/>
          </a:xfrm>
          <a:custGeom>
            <a:avLst/>
            <a:gdLst/>
            <a:ahLst/>
            <a:cxnLst/>
            <a:rect l="l" t="t" r="r" b="b"/>
            <a:pathLst>
              <a:path h="467360">
                <a:moveTo>
                  <a:pt x="0" y="0"/>
                </a:moveTo>
                <a:lnTo>
                  <a:pt x="0" y="467360"/>
                </a:lnTo>
              </a:path>
            </a:pathLst>
          </a:custGeom>
          <a:ln w="7619">
            <a:solidFill>
              <a:srgbClr val="FFE26B"/>
            </a:solidFill>
          </a:ln>
        </p:spPr>
        <p:txBody>
          <a:bodyPr wrap="square" lIns="0" tIns="0" rIns="0" bIns="0" rtlCol="0"/>
          <a:lstStyle/>
          <a:p>
            <a:endParaRPr/>
          </a:p>
        </p:txBody>
      </p:sp>
      <p:sp>
        <p:nvSpPr>
          <p:cNvPr id="74" name="object 74"/>
          <p:cNvSpPr/>
          <p:nvPr/>
        </p:nvSpPr>
        <p:spPr>
          <a:xfrm>
            <a:off x="975360" y="2961639"/>
            <a:ext cx="0" cy="467359"/>
          </a:xfrm>
          <a:custGeom>
            <a:avLst/>
            <a:gdLst/>
            <a:ahLst/>
            <a:cxnLst/>
            <a:rect l="l" t="t" r="r" b="b"/>
            <a:pathLst>
              <a:path h="467360">
                <a:moveTo>
                  <a:pt x="0" y="0"/>
                </a:moveTo>
                <a:lnTo>
                  <a:pt x="0" y="467360"/>
                </a:lnTo>
              </a:path>
            </a:pathLst>
          </a:custGeom>
          <a:ln w="7619">
            <a:solidFill>
              <a:srgbClr val="FFE370"/>
            </a:solidFill>
          </a:ln>
        </p:spPr>
        <p:txBody>
          <a:bodyPr wrap="square" lIns="0" tIns="0" rIns="0" bIns="0" rtlCol="0"/>
          <a:lstStyle/>
          <a:p>
            <a:endParaRPr/>
          </a:p>
        </p:txBody>
      </p:sp>
      <p:sp>
        <p:nvSpPr>
          <p:cNvPr id="75" name="object 75"/>
          <p:cNvSpPr/>
          <p:nvPr/>
        </p:nvSpPr>
        <p:spPr>
          <a:xfrm>
            <a:off x="967739" y="2961639"/>
            <a:ext cx="0" cy="467359"/>
          </a:xfrm>
          <a:custGeom>
            <a:avLst/>
            <a:gdLst/>
            <a:ahLst/>
            <a:cxnLst/>
            <a:rect l="l" t="t" r="r" b="b"/>
            <a:pathLst>
              <a:path h="467360">
                <a:moveTo>
                  <a:pt x="0" y="0"/>
                </a:moveTo>
                <a:lnTo>
                  <a:pt x="0" y="467360"/>
                </a:lnTo>
              </a:path>
            </a:pathLst>
          </a:custGeom>
          <a:ln w="7619">
            <a:solidFill>
              <a:srgbClr val="FFE475"/>
            </a:solidFill>
          </a:ln>
        </p:spPr>
        <p:txBody>
          <a:bodyPr wrap="square" lIns="0" tIns="0" rIns="0" bIns="0" rtlCol="0"/>
          <a:lstStyle/>
          <a:p>
            <a:endParaRPr/>
          </a:p>
        </p:txBody>
      </p:sp>
      <p:sp>
        <p:nvSpPr>
          <p:cNvPr id="76" name="object 76"/>
          <p:cNvSpPr/>
          <p:nvPr/>
        </p:nvSpPr>
        <p:spPr>
          <a:xfrm>
            <a:off x="960119" y="2961639"/>
            <a:ext cx="0" cy="467359"/>
          </a:xfrm>
          <a:custGeom>
            <a:avLst/>
            <a:gdLst/>
            <a:ahLst/>
            <a:cxnLst/>
            <a:rect l="l" t="t" r="r" b="b"/>
            <a:pathLst>
              <a:path h="467360">
                <a:moveTo>
                  <a:pt x="0" y="0"/>
                </a:moveTo>
                <a:lnTo>
                  <a:pt x="0" y="467360"/>
                </a:lnTo>
              </a:path>
            </a:pathLst>
          </a:custGeom>
          <a:ln w="7620">
            <a:solidFill>
              <a:srgbClr val="FFE57A"/>
            </a:solidFill>
          </a:ln>
        </p:spPr>
        <p:txBody>
          <a:bodyPr wrap="square" lIns="0" tIns="0" rIns="0" bIns="0" rtlCol="0"/>
          <a:lstStyle/>
          <a:p>
            <a:endParaRPr/>
          </a:p>
        </p:txBody>
      </p:sp>
      <p:sp>
        <p:nvSpPr>
          <p:cNvPr id="77" name="object 77"/>
          <p:cNvSpPr/>
          <p:nvPr/>
        </p:nvSpPr>
        <p:spPr>
          <a:xfrm>
            <a:off x="953135" y="2961639"/>
            <a:ext cx="0" cy="467359"/>
          </a:xfrm>
          <a:custGeom>
            <a:avLst/>
            <a:gdLst/>
            <a:ahLst/>
            <a:cxnLst/>
            <a:rect l="l" t="t" r="r" b="b"/>
            <a:pathLst>
              <a:path h="467360">
                <a:moveTo>
                  <a:pt x="0" y="0"/>
                </a:moveTo>
                <a:lnTo>
                  <a:pt x="0" y="467360"/>
                </a:lnTo>
              </a:path>
            </a:pathLst>
          </a:custGeom>
          <a:ln w="8890">
            <a:solidFill>
              <a:srgbClr val="FFE67F"/>
            </a:solidFill>
          </a:ln>
        </p:spPr>
        <p:txBody>
          <a:bodyPr wrap="square" lIns="0" tIns="0" rIns="0" bIns="0" rtlCol="0"/>
          <a:lstStyle/>
          <a:p>
            <a:endParaRPr/>
          </a:p>
        </p:txBody>
      </p:sp>
      <p:sp>
        <p:nvSpPr>
          <p:cNvPr id="78" name="object 78"/>
          <p:cNvSpPr/>
          <p:nvPr/>
        </p:nvSpPr>
        <p:spPr>
          <a:xfrm>
            <a:off x="946150" y="2961639"/>
            <a:ext cx="0" cy="467359"/>
          </a:xfrm>
          <a:custGeom>
            <a:avLst/>
            <a:gdLst/>
            <a:ahLst/>
            <a:cxnLst/>
            <a:rect l="l" t="t" r="r" b="b"/>
            <a:pathLst>
              <a:path h="467360">
                <a:moveTo>
                  <a:pt x="0" y="0"/>
                </a:moveTo>
                <a:lnTo>
                  <a:pt x="0" y="467360"/>
                </a:lnTo>
              </a:path>
            </a:pathLst>
          </a:custGeom>
          <a:ln w="7619">
            <a:solidFill>
              <a:srgbClr val="FFE683"/>
            </a:solidFill>
          </a:ln>
        </p:spPr>
        <p:txBody>
          <a:bodyPr wrap="square" lIns="0" tIns="0" rIns="0" bIns="0" rtlCol="0"/>
          <a:lstStyle/>
          <a:p>
            <a:endParaRPr/>
          </a:p>
        </p:txBody>
      </p:sp>
      <p:sp>
        <p:nvSpPr>
          <p:cNvPr id="79" name="object 79"/>
          <p:cNvSpPr/>
          <p:nvPr/>
        </p:nvSpPr>
        <p:spPr>
          <a:xfrm>
            <a:off x="938530" y="2961639"/>
            <a:ext cx="0" cy="467359"/>
          </a:xfrm>
          <a:custGeom>
            <a:avLst/>
            <a:gdLst/>
            <a:ahLst/>
            <a:cxnLst/>
            <a:rect l="l" t="t" r="r" b="b"/>
            <a:pathLst>
              <a:path h="467360">
                <a:moveTo>
                  <a:pt x="0" y="0"/>
                </a:moveTo>
                <a:lnTo>
                  <a:pt x="0" y="467360"/>
                </a:lnTo>
              </a:path>
            </a:pathLst>
          </a:custGeom>
          <a:ln w="7620">
            <a:solidFill>
              <a:srgbClr val="FFE788"/>
            </a:solidFill>
          </a:ln>
        </p:spPr>
        <p:txBody>
          <a:bodyPr wrap="square" lIns="0" tIns="0" rIns="0" bIns="0" rtlCol="0"/>
          <a:lstStyle/>
          <a:p>
            <a:endParaRPr/>
          </a:p>
        </p:txBody>
      </p:sp>
      <p:sp>
        <p:nvSpPr>
          <p:cNvPr id="80" name="object 80"/>
          <p:cNvSpPr/>
          <p:nvPr/>
        </p:nvSpPr>
        <p:spPr>
          <a:xfrm>
            <a:off x="931544" y="2961639"/>
            <a:ext cx="0" cy="467359"/>
          </a:xfrm>
          <a:custGeom>
            <a:avLst/>
            <a:gdLst/>
            <a:ahLst/>
            <a:cxnLst/>
            <a:rect l="l" t="t" r="r" b="b"/>
            <a:pathLst>
              <a:path h="467360">
                <a:moveTo>
                  <a:pt x="0" y="0"/>
                </a:moveTo>
                <a:lnTo>
                  <a:pt x="0" y="467360"/>
                </a:lnTo>
              </a:path>
            </a:pathLst>
          </a:custGeom>
          <a:ln w="8890">
            <a:solidFill>
              <a:srgbClr val="FFE88D"/>
            </a:solidFill>
          </a:ln>
        </p:spPr>
        <p:txBody>
          <a:bodyPr wrap="square" lIns="0" tIns="0" rIns="0" bIns="0" rtlCol="0"/>
          <a:lstStyle/>
          <a:p>
            <a:endParaRPr/>
          </a:p>
        </p:txBody>
      </p:sp>
      <p:sp>
        <p:nvSpPr>
          <p:cNvPr id="81" name="object 81"/>
          <p:cNvSpPr/>
          <p:nvPr/>
        </p:nvSpPr>
        <p:spPr>
          <a:xfrm>
            <a:off x="924560" y="2961639"/>
            <a:ext cx="0" cy="467359"/>
          </a:xfrm>
          <a:custGeom>
            <a:avLst/>
            <a:gdLst/>
            <a:ahLst/>
            <a:cxnLst/>
            <a:rect l="l" t="t" r="r" b="b"/>
            <a:pathLst>
              <a:path h="467360">
                <a:moveTo>
                  <a:pt x="0" y="0"/>
                </a:moveTo>
                <a:lnTo>
                  <a:pt x="0" y="467360"/>
                </a:lnTo>
              </a:path>
            </a:pathLst>
          </a:custGeom>
          <a:ln w="7619">
            <a:solidFill>
              <a:srgbClr val="FFE992"/>
            </a:solidFill>
          </a:ln>
        </p:spPr>
        <p:txBody>
          <a:bodyPr wrap="square" lIns="0" tIns="0" rIns="0" bIns="0" rtlCol="0"/>
          <a:lstStyle/>
          <a:p>
            <a:endParaRPr/>
          </a:p>
        </p:txBody>
      </p:sp>
      <p:sp>
        <p:nvSpPr>
          <p:cNvPr id="82" name="object 82"/>
          <p:cNvSpPr/>
          <p:nvPr/>
        </p:nvSpPr>
        <p:spPr>
          <a:xfrm>
            <a:off x="916939" y="2961639"/>
            <a:ext cx="0" cy="467359"/>
          </a:xfrm>
          <a:custGeom>
            <a:avLst/>
            <a:gdLst/>
            <a:ahLst/>
            <a:cxnLst/>
            <a:rect l="l" t="t" r="r" b="b"/>
            <a:pathLst>
              <a:path h="467360">
                <a:moveTo>
                  <a:pt x="0" y="0"/>
                </a:moveTo>
                <a:lnTo>
                  <a:pt x="0" y="467360"/>
                </a:lnTo>
              </a:path>
            </a:pathLst>
          </a:custGeom>
          <a:ln w="7619">
            <a:solidFill>
              <a:srgbClr val="FFEA97"/>
            </a:solidFill>
          </a:ln>
        </p:spPr>
        <p:txBody>
          <a:bodyPr wrap="square" lIns="0" tIns="0" rIns="0" bIns="0" rtlCol="0"/>
          <a:lstStyle/>
          <a:p>
            <a:endParaRPr/>
          </a:p>
        </p:txBody>
      </p:sp>
      <p:sp>
        <p:nvSpPr>
          <p:cNvPr id="83" name="object 83"/>
          <p:cNvSpPr/>
          <p:nvPr/>
        </p:nvSpPr>
        <p:spPr>
          <a:xfrm>
            <a:off x="909955" y="2961639"/>
            <a:ext cx="0" cy="467359"/>
          </a:xfrm>
          <a:custGeom>
            <a:avLst/>
            <a:gdLst/>
            <a:ahLst/>
            <a:cxnLst/>
            <a:rect l="l" t="t" r="r" b="b"/>
            <a:pathLst>
              <a:path h="467360">
                <a:moveTo>
                  <a:pt x="0" y="0"/>
                </a:moveTo>
                <a:lnTo>
                  <a:pt x="0" y="467360"/>
                </a:lnTo>
              </a:path>
            </a:pathLst>
          </a:custGeom>
          <a:ln w="8890">
            <a:solidFill>
              <a:srgbClr val="FFEB9C"/>
            </a:solidFill>
          </a:ln>
        </p:spPr>
        <p:txBody>
          <a:bodyPr wrap="square" lIns="0" tIns="0" rIns="0" bIns="0" rtlCol="0"/>
          <a:lstStyle/>
          <a:p>
            <a:endParaRPr/>
          </a:p>
        </p:txBody>
      </p:sp>
      <p:sp>
        <p:nvSpPr>
          <p:cNvPr id="84" name="object 84"/>
          <p:cNvSpPr/>
          <p:nvPr/>
        </p:nvSpPr>
        <p:spPr>
          <a:xfrm>
            <a:off x="902969" y="2961639"/>
            <a:ext cx="0" cy="467359"/>
          </a:xfrm>
          <a:custGeom>
            <a:avLst/>
            <a:gdLst/>
            <a:ahLst/>
            <a:cxnLst/>
            <a:rect l="l" t="t" r="r" b="b"/>
            <a:pathLst>
              <a:path h="467360">
                <a:moveTo>
                  <a:pt x="0" y="0"/>
                </a:moveTo>
                <a:lnTo>
                  <a:pt x="0" y="467360"/>
                </a:lnTo>
              </a:path>
            </a:pathLst>
          </a:custGeom>
          <a:ln w="7620">
            <a:solidFill>
              <a:srgbClr val="FFECA1"/>
            </a:solidFill>
          </a:ln>
        </p:spPr>
        <p:txBody>
          <a:bodyPr wrap="square" lIns="0" tIns="0" rIns="0" bIns="0" rtlCol="0"/>
          <a:lstStyle/>
          <a:p>
            <a:endParaRPr/>
          </a:p>
        </p:txBody>
      </p:sp>
      <p:sp>
        <p:nvSpPr>
          <p:cNvPr id="85" name="object 85"/>
          <p:cNvSpPr/>
          <p:nvPr/>
        </p:nvSpPr>
        <p:spPr>
          <a:xfrm>
            <a:off x="895350" y="2961639"/>
            <a:ext cx="0" cy="467359"/>
          </a:xfrm>
          <a:custGeom>
            <a:avLst/>
            <a:gdLst/>
            <a:ahLst/>
            <a:cxnLst/>
            <a:rect l="l" t="t" r="r" b="b"/>
            <a:pathLst>
              <a:path h="467360">
                <a:moveTo>
                  <a:pt x="0" y="0"/>
                </a:moveTo>
                <a:lnTo>
                  <a:pt x="0" y="467360"/>
                </a:lnTo>
              </a:path>
            </a:pathLst>
          </a:custGeom>
          <a:ln w="7619">
            <a:solidFill>
              <a:srgbClr val="FFEDA6"/>
            </a:solidFill>
          </a:ln>
        </p:spPr>
        <p:txBody>
          <a:bodyPr wrap="square" lIns="0" tIns="0" rIns="0" bIns="0" rtlCol="0"/>
          <a:lstStyle/>
          <a:p>
            <a:endParaRPr/>
          </a:p>
        </p:txBody>
      </p:sp>
      <p:sp>
        <p:nvSpPr>
          <p:cNvPr id="86" name="object 86"/>
          <p:cNvSpPr/>
          <p:nvPr/>
        </p:nvSpPr>
        <p:spPr>
          <a:xfrm>
            <a:off x="887730" y="2961639"/>
            <a:ext cx="0" cy="467359"/>
          </a:xfrm>
          <a:custGeom>
            <a:avLst/>
            <a:gdLst/>
            <a:ahLst/>
            <a:cxnLst/>
            <a:rect l="l" t="t" r="r" b="b"/>
            <a:pathLst>
              <a:path h="467360">
                <a:moveTo>
                  <a:pt x="0" y="0"/>
                </a:moveTo>
                <a:lnTo>
                  <a:pt x="0" y="467360"/>
                </a:lnTo>
              </a:path>
            </a:pathLst>
          </a:custGeom>
          <a:ln w="7620">
            <a:solidFill>
              <a:srgbClr val="FFEEAA"/>
            </a:solidFill>
          </a:ln>
        </p:spPr>
        <p:txBody>
          <a:bodyPr wrap="square" lIns="0" tIns="0" rIns="0" bIns="0" rtlCol="0"/>
          <a:lstStyle/>
          <a:p>
            <a:endParaRPr/>
          </a:p>
        </p:txBody>
      </p:sp>
      <p:sp>
        <p:nvSpPr>
          <p:cNvPr id="87" name="object 87"/>
          <p:cNvSpPr/>
          <p:nvPr/>
        </p:nvSpPr>
        <p:spPr>
          <a:xfrm>
            <a:off x="881380" y="2961639"/>
            <a:ext cx="0" cy="467359"/>
          </a:xfrm>
          <a:custGeom>
            <a:avLst/>
            <a:gdLst/>
            <a:ahLst/>
            <a:cxnLst/>
            <a:rect l="l" t="t" r="r" b="b"/>
            <a:pathLst>
              <a:path h="467360">
                <a:moveTo>
                  <a:pt x="0" y="0"/>
                </a:moveTo>
                <a:lnTo>
                  <a:pt x="0" y="467360"/>
                </a:lnTo>
              </a:path>
            </a:pathLst>
          </a:custGeom>
          <a:ln w="7620">
            <a:solidFill>
              <a:srgbClr val="FFEFAF"/>
            </a:solidFill>
          </a:ln>
        </p:spPr>
        <p:txBody>
          <a:bodyPr wrap="square" lIns="0" tIns="0" rIns="0" bIns="0" rtlCol="0"/>
          <a:lstStyle/>
          <a:p>
            <a:endParaRPr/>
          </a:p>
        </p:txBody>
      </p:sp>
      <p:sp>
        <p:nvSpPr>
          <p:cNvPr id="88" name="object 88"/>
          <p:cNvSpPr/>
          <p:nvPr/>
        </p:nvSpPr>
        <p:spPr>
          <a:xfrm>
            <a:off x="873760" y="2961639"/>
            <a:ext cx="0" cy="467359"/>
          </a:xfrm>
          <a:custGeom>
            <a:avLst/>
            <a:gdLst/>
            <a:ahLst/>
            <a:cxnLst/>
            <a:rect l="l" t="t" r="r" b="b"/>
            <a:pathLst>
              <a:path h="467360">
                <a:moveTo>
                  <a:pt x="0" y="0"/>
                </a:moveTo>
                <a:lnTo>
                  <a:pt x="0" y="467360"/>
                </a:lnTo>
              </a:path>
            </a:pathLst>
          </a:custGeom>
          <a:ln w="7619">
            <a:solidFill>
              <a:srgbClr val="FFF0B4"/>
            </a:solidFill>
          </a:ln>
        </p:spPr>
        <p:txBody>
          <a:bodyPr wrap="square" lIns="0" tIns="0" rIns="0" bIns="0" rtlCol="0"/>
          <a:lstStyle/>
          <a:p>
            <a:endParaRPr/>
          </a:p>
        </p:txBody>
      </p:sp>
      <p:sp>
        <p:nvSpPr>
          <p:cNvPr id="89" name="object 89"/>
          <p:cNvSpPr/>
          <p:nvPr/>
        </p:nvSpPr>
        <p:spPr>
          <a:xfrm>
            <a:off x="866139" y="2961639"/>
            <a:ext cx="0" cy="467359"/>
          </a:xfrm>
          <a:custGeom>
            <a:avLst/>
            <a:gdLst/>
            <a:ahLst/>
            <a:cxnLst/>
            <a:rect l="l" t="t" r="r" b="b"/>
            <a:pathLst>
              <a:path h="467360">
                <a:moveTo>
                  <a:pt x="0" y="0"/>
                </a:moveTo>
                <a:lnTo>
                  <a:pt x="0" y="467360"/>
                </a:lnTo>
              </a:path>
            </a:pathLst>
          </a:custGeom>
          <a:ln w="7619">
            <a:solidFill>
              <a:srgbClr val="FFF1B9"/>
            </a:solidFill>
          </a:ln>
        </p:spPr>
        <p:txBody>
          <a:bodyPr wrap="square" lIns="0" tIns="0" rIns="0" bIns="0" rtlCol="0"/>
          <a:lstStyle/>
          <a:p>
            <a:endParaRPr/>
          </a:p>
        </p:txBody>
      </p:sp>
      <p:sp>
        <p:nvSpPr>
          <p:cNvPr id="90" name="object 90"/>
          <p:cNvSpPr/>
          <p:nvPr/>
        </p:nvSpPr>
        <p:spPr>
          <a:xfrm>
            <a:off x="859789" y="2960370"/>
            <a:ext cx="0" cy="468630"/>
          </a:xfrm>
          <a:custGeom>
            <a:avLst/>
            <a:gdLst/>
            <a:ahLst/>
            <a:cxnLst/>
            <a:rect l="l" t="t" r="r" b="b"/>
            <a:pathLst>
              <a:path h="468629">
                <a:moveTo>
                  <a:pt x="0" y="0"/>
                </a:moveTo>
                <a:lnTo>
                  <a:pt x="0" y="468629"/>
                </a:lnTo>
              </a:path>
            </a:pathLst>
          </a:custGeom>
          <a:ln w="7619">
            <a:solidFill>
              <a:srgbClr val="FFF2BE"/>
            </a:solidFill>
          </a:ln>
        </p:spPr>
        <p:txBody>
          <a:bodyPr wrap="square" lIns="0" tIns="0" rIns="0" bIns="0" rtlCol="0"/>
          <a:lstStyle/>
          <a:p>
            <a:endParaRPr/>
          </a:p>
        </p:txBody>
      </p:sp>
      <p:sp>
        <p:nvSpPr>
          <p:cNvPr id="91" name="object 91"/>
          <p:cNvSpPr/>
          <p:nvPr/>
        </p:nvSpPr>
        <p:spPr>
          <a:xfrm>
            <a:off x="852169" y="2960370"/>
            <a:ext cx="0" cy="467359"/>
          </a:xfrm>
          <a:custGeom>
            <a:avLst/>
            <a:gdLst/>
            <a:ahLst/>
            <a:cxnLst/>
            <a:rect l="l" t="t" r="r" b="b"/>
            <a:pathLst>
              <a:path h="467360">
                <a:moveTo>
                  <a:pt x="0" y="0"/>
                </a:moveTo>
                <a:lnTo>
                  <a:pt x="0" y="467359"/>
                </a:lnTo>
              </a:path>
            </a:pathLst>
          </a:custGeom>
          <a:ln w="7620">
            <a:solidFill>
              <a:srgbClr val="FFF2C3"/>
            </a:solidFill>
          </a:ln>
        </p:spPr>
        <p:txBody>
          <a:bodyPr wrap="square" lIns="0" tIns="0" rIns="0" bIns="0" rtlCol="0"/>
          <a:lstStyle/>
          <a:p>
            <a:endParaRPr/>
          </a:p>
        </p:txBody>
      </p:sp>
      <p:sp>
        <p:nvSpPr>
          <p:cNvPr id="92" name="object 92"/>
          <p:cNvSpPr/>
          <p:nvPr/>
        </p:nvSpPr>
        <p:spPr>
          <a:xfrm>
            <a:off x="844550" y="2960370"/>
            <a:ext cx="0" cy="467359"/>
          </a:xfrm>
          <a:custGeom>
            <a:avLst/>
            <a:gdLst/>
            <a:ahLst/>
            <a:cxnLst/>
            <a:rect l="l" t="t" r="r" b="b"/>
            <a:pathLst>
              <a:path h="467360">
                <a:moveTo>
                  <a:pt x="0" y="0"/>
                </a:moveTo>
                <a:lnTo>
                  <a:pt x="0" y="467359"/>
                </a:lnTo>
              </a:path>
            </a:pathLst>
          </a:custGeom>
          <a:ln w="7619">
            <a:solidFill>
              <a:srgbClr val="FFF3C8"/>
            </a:solidFill>
          </a:ln>
        </p:spPr>
        <p:txBody>
          <a:bodyPr wrap="square" lIns="0" tIns="0" rIns="0" bIns="0" rtlCol="0"/>
          <a:lstStyle/>
          <a:p>
            <a:endParaRPr/>
          </a:p>
        </p:txBody>
      </p:sp>
      <p:sp>
        <p:nvSpPr>
          <p:cNvPr id="93" name="object 93"/>
          <p:cNvSpPr/>
          <p:nvPr/>
        </p:nvSpPr>
        <p:spPr>
          <a:xfrm>
            <a:off x="838200" y="2960370"/>
            <a:ext cx="0" cy="467359"/>
          </a:xfrm>
          <a:custGeom>
            <a:avLst/>
            <a:gdLst/>
            <a:ahLst/>
            <a:cxnLst/>
            <a:rect l="l" t="t" r="r" b="b"/>
            <a:pathLst>
              <a:path h="467360">
                <a:moveTo>
                  <a:pt x="0" y="0"/>
                </a:moveTo>
                <a:lnTo>
                  <a:pt x="0" y="467359"/>
                </a:lnTo>
              </a:path>
            </a:pathLst>
          </a:custGeom>
          <a:ln w="7619">
            <a:solidFill>
              <a:srgbClr val="FFF4CD"/>
            </a:solidFill>
          </a:ln>
        </p:spPr>
        <p:txBody>
          <a:bodyPr wrap="square" lIns="0" tIns="0" rIns="0" bIns="0" rtlCol="0"/>
          <a:lstStyle/>
          <a:p>
            <a:endParaRPr/>
          </a:p>
        </p:txBody>
      </p:sp>
      <p:sp>
        <p:nvSpPr>
          <p:cNvPr id="94" name="object 94"/>
          <p:cNvSpPr/>
          <p:nvPr/>
        </p:nvSpPr>
        <p:spPr>
          <a:xfrm>
            <a:off x="830580" y="2960370"/>
            <a:ext cx="0" cy="467359"/>
          </a:xfrm>
          <a:custGeom>
            <a:avLst/>
            <a:gdLst/>
            <a:ahLst/>
            <a:cxnLst/>
            <a:rect l="l" t="t" r="r" b="b"/>
            <a:pathLst>
              <a:path h="467360">
                <a:moveTo>
                  <a:pt x="0" y="0"/>
                </a:moveTo>
                <a:lnTo>
                  <a:pt x="0" y="467359"/>
                </a:lnTo>
              </a:path>
            </a:pathLst>
          </a:custGeom>
          <a:ln w="7620">
            <a:solidFill>
              <a:srgbClr val="FFF5D2"/>
            </a:solidFill>
          </a:ln>
        </p:spPr>
        <p:txBody>
          <a:bodyPr wrap="square" lIns="0" tIns="0" rIns="0" bIns="0" rtlCol="0"/>
          <a:lstStyle/>
          <a:p>
            <a:endParaRPr/>
          </a:p>
        </p:txBody>
      </p:sp>
      <p:sp>
        <p:nvSpPr>
          <p:cNvPr id="95" name="object 95"/>
          <p:cNvSpPr/>
          <p:nvPr/>
        </p:nvSpPr>
        <p:spPr>
          <a:xfrm>
            <a:off x="822960" y="2960370"/>
            <a:ext cx="0" cy="467359"/>
          </a:xfrm>
          <a:custGeom>
            <a:avLst/>
            <a:gdLst/>
            <a:ahLst/>
            <a:cxnLst/>
            <a:rect l="l" t="t" r="r" b="b"/>
            <a:pathLst>
              <a:path h="467360">
                <a:moveTo>
                  <a:pt x="0" y="0"/>
                </a:moveTo>
                <a:lnTo>
                  <a:pt x="0" y="467359"/>
                </a:lnTo>
              </a:path>
            </a:pathLst>
          </a:custGeom>
          <a:ln w="7619">
            <a:solidFill>
              <a:srgbClr val="FFF6D6"/>
            </a:solidFill>
          </a:ln>
        </p:spPr>
        <p:txBody>
          <a:bodyPr wrap="square" lIns="0" tIns="0" rIns="0" bIns="0" rtlCol="0"/>
          <a:lstStyle/>
          <a:p>
            <a:endParaRPr/>
          </a:p>
        </p:txBody>
      </p:sp>
      <p:sp>
        <p:nvSpPr>
          <p:cNvPr id="96" name="object 96"/>
          <p:cNvSpPr/>
          <p:nvPr/>
        </p:nvSpPr>
        <p:spPr>
          <a:xfrm>
            <a:off x="815975" y="2960370"/>
            <a:ext cx="0" cy="467359"/>
          </a:xfrm>
          <a:custGeom>
            <a:avLst/>
            <a:gdLst/>
            <a:ahLst/>
            <a:cxnLst/>
            <a:rect l="l" t="t" r="r" b="b"/>
            <a:pathLst>
              <a:path h="467360">
                <a:moveTo>
                  <a:pt x="0" y="0"/>
                </a:moveTo>
                <a:lnTo>
                  <a:pt x="0" y="467359"/>
                </a:lnTo>
              </a:path>
            </a:pathLst>
          </a:custGeom>
          <a:ln w="8889">
            <a:solidFill>
              <a:srgbClr val="FFF7DB"/>
            </a:solidFill>
          </a:ln>
        </p:spPr>
        <p:txBody>
          <a:bodyPr wrap="square" lIns="0" tIns="0" rIns="0" bIns="0" rtlCol="0"/>
          <a:lstStyle/>
          <a:p>
            <a:endParaRPr/>
          </a:p>
        </p:txBody>
      </p:sp>
      <p:sp>
        <p:nvSpPr>
          <p:cNvPr id="97" name="object 97"/>
          <p:cNvSpPr/>
          <p:nvPr/>
        </p:nvSpPr>
        <p:spPr>
          <a:xfrm>
            <a:off x="808990" y="2960370"/>
            <a:ext cx="0" cy="467359"/>
          </a:xfrm>
          <a:custGeom>
            <a:avLst/>
            <a:gdLst/>
            <a:ahLst/>
            <a:cxnLst/>
            <a:rect l="l" t="t" r="r" b="b"/>
            <a:pathLst>
              <a:path h="467360">
                <a:moveTo>
                  <a:pt x="0" y="0"/>
                </a:moveTo>
                <a:lnTo>
                  <a:pt x="0" y="467359"/>
                </a:lnTo>
              </a:path>
            </a:pathLst>
          </a:custGeom>
          <a:ln w="7620">
            <a:solidFill>
              <a:srgbClr val="FFF8E0"/>
            </a:solidFill>
          </a:ln>
        </p:spPr>
        <p:txBody>
          <a:bodyPr wrap="square" lIns="0" tIns="0" rIns="0" bIns="0" rtlCol="0"/>
          <a:lstStyle/>
          <a:p>
            <a:endParaRPr/>
          </a:p>
        </p:txBody>
      </p:sp>
      <p:sp>
        <p:nvSpPr>
          <p:cNvPr id="98" name="object 98"/>
          <p:cNvSpPr/>
          <p:nvPr/>
        </p:nvSpPr>
        <p:spPr>
          <a:xfrm>
            <a:off x="801369" y="2960370"/>
            <a:ext cx="0" cy="467359"/>
          </a:xfrm>
          <a:custGeom>
            <a:avLst/>
            <a:gdLst/>
            <a:ahLst/>
            <a:cxnLst/>
            <a:rect l="l" t="t" r="r" b="b"/>
            <a:pathLst>
              <a:path h="467360">
                <a:moveTo>
                  <a:pt x="0" y="0"/>
                </a:moveTo>
                <a:lnTo>
                  <a:pt x="0" y="467359"/>
                </a:lnTo>
              </a:path>
            </a:pathLst>
          </a:custGeom>
          <a:ln w="7620">
            <a:solidFill>
              <a:srgbClr val="FFF9E5"/>
            </a:solidFill>
          </a:ln>
        </p:spPr>
        <p:txBody>
          <a:bodyPr wrap="square" lIns="0" tIns="0" rIns="0" bIns="0" rtlCol="0"/>
          <a:lstStyle/>
          <a:p>
            <a:endParaRPr/>
          </a:p>
        </p:txBody>
      </p:sp>
      <p:sp>
        <p:nvSpPr>
          <p:cNvPr id="99" name="object 99"/>
          <p:cNvSpPr/>
          <p:nvPr/>
        </p:nvSpPr>
        <p:spPr>
          <a:xfrm>
            <a:off x="794384" y="2960370"/>
            <a:ext cx="0" cy="467359"/>
          </a:xfrm>
          <a:custGeom>
            <a:avLst/>
            <a:gdLst/>
            <a:ahLst/>
            <a:cxnLst/>
            <a:rect l="l" t="t" r="r" b="b"/>
            <a:pathLst>
              <a:path h="467360">
                <a:moveTo>
                  <a:pt x="0" y="0"/>
                </a:moveTo>
                <a:lnTo>
                  <a:pt x="0" y="467359"/>
                </a:lnTo>
              </a:path>
            </a:pathLst>
          </a:custGeom>
          <a:ln w="8889">
            <a:solidFill>
              <a:srgbClr val="FFFAEA"/>
            </a:solidFill>
          </a:ln>
        </p:spPr>
        <p:txBody>
          <a:bodyPr wrap="square" lIns="0" tIns="0" rIns="0" bIns="0" rtlCol="0"/>
          <a:lstStyle/>
          <a:p>
            <a:endParaRPr/>
          </a:p>
        </p:txBody>
      </p:sp>
      <p:sp>
        <p:nvSpPr>
          <p:cNvPr id="100" name="object 100"/>
          <p:cNvSpPr/>
          <p:nvPr/>
        </p:nvSpPr>
        <p:spPr>
          <a:xfrm>
            <a:off x="787400" y="2960370"/>
            <a:ext cx="0" cy="467359"/>
          </a:xfrm>
          <a:custGeom>
            <a:avLst/>
            <a:gdLst/>
            <a:ahLst/>
            <a:cxnLst/>
            <a:rect l="l" t="t" r="r" b="b"/>
            <a:pathLst>
              <a:path h="467360">
                <a:moveTo>
                  <a:pt x="0" y="0"/>
                </a:moveTo>
                <a:lnTo>
                  <a:pt x="0" y="467359"/>
                </a:lnTo>
              </a:path>
            </a:pathLst>
          </a:custGeom>
          <a:ln w="7619">
            <a:solidFill>
              <a:srgbClr val="FFFBEF"/>
            </a:solidFill>
          </a:ln>
        </p:spPr>
        <p:txBody>
          <a:bodyPr wrap="square" lIns="0" tIns="0" rIns="0" bIns="0" rtlCol="0"/>
          <a:lstStyle/>
          <a:p>
            <a:endParaRPr/>
          </a:p>
        </p:txBody>
      </p:sp>
      <p:sp>
        <p:nvSpPr>
          <p:cNvPr id="101" name="object 101"/>
          <p:cNvSpPr/>
          <p:nvPr/>
        </p:nvSpPr>
        <p:spPr>
          <a:xfrm>
            <a:off x="779780" y="2960370"/>
            <a:ext cx="0" cy="467359"/>
          </a:xfrm>
          <a:custGeom>
            <a:avLst/>
            <a:gdLst/>
            <a:ahLst/>
            <a:cxnLst/>
            <a:rect l="l" t="t" r="r" b="b"/>
            <a:pathLst>
              <a:path h="467360">
                <a:moveTo>
                  <a:pt x="0" y="0"/>
                </a:moveTo>
                <a:lnTo>
                  <a:pt x="0" y="467359"/>
                </a:lnTo>
              </a:path>
            </a:pathLst>
          </a:custGeom>
          <a:ln w="7620">
            <a:solidFill>
              <a:srgbClr val="FFFCF4"/>
            </a:solidFill>
          </a:ln>
        </p:spPr>
        <p:txBody>
          <a:bodyPr wrap="square" lIns="0" tIns="0" rIns="0" bIns="0" rtlCol="0"/>
          <a:lstStyle/>
          <a:p>
            <a:endParaRPr/>
          </a:p>
        </p:txBody>
      </p:sp>
      <p:sp>
        <p:nvSpPr>
          <p:cNvPr id="102" name="object 102"/>
          <p:cNvSpPr/>
          <p:nvPr/>
        </p:nvSpPr>
        <p:spPr>
          <a:xfrm>
            <a:off x="540892" y="2890520"/>
            <a:ext cx="20955" cy="20955"/>
          </a:xfrm>
          <a:custGeom>
            <a:avLst/>
            <a:gdLst/>
            <a:ahLst/>
            <a:cxnLst/>
            <a:rect l="l" t="t" r="r" b="b"/>
            <a:pathLst>
              <a:path w="20954" h="20955">
                <a:moveTo>
                  <a:pt x="10133" y="0"/>
                </a:moveTo>
                <a:lnTo>
                  <a:pt x="0" y="0"/>
                </a:lnTo>
                <a:lnTo>
                  <a:pt x="20447" y="20552"/>
                </a:lnTo>
                <a:lnTo>
                  <a:pt x="20447" y="10366"/>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530758" y="2890520"/>
            <a:ext cx="31115" cy="31115"/>
          </a:xfrm>
          <a:custGeom>
            <a:avLst/>
            <a:gdLst/>
            <a:ahLst/>
            <a:cxnLst/>
            <a:rect l="l" t="t" r="r" b="b"/>
            <a:pathLst>
              <a:path w="31115" h="31114">
                <a:moveTo>
                  <a:pt x="10133" y="0"/>
                </a:moveTo>
                <a:lnTo>
                  <a:pt x="0" y="0"/>
                </a:lnTo>
                <a:lnTo>
                  <a:pt x="30581" y="30739"/>
                </a:lnTo>
                <a:lnTo>
                  <a:pt x="30581" y="20552"/>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520624" y="2890520"/>
            <a:ext cx="41275" cy="41275"/>
          </a:xfrm>
          <a:custGeom>
            <a:avLst/>
            <a:gdLst/>
            <a:ahLst/>
            <a:cxnLst/>
            <a:rect l="l" t="t" r="r" b="b"/>
            <a:pathLst>
              <a:path w="41275" h="41275">
                <a:moveTo>
                  <a:pt x="10133" y="0"/>
                </a:moveTo>
                <a:lnTo>
                  <a:pt x="0" y="0"/>
                </a:lnTo>
                <a:lnTo>
                  <a:pt x="40715" y="40925"/>
                </a:lnTo>
                <a:lnTo>
                  <a:pt x="40715" y="30739"/>
                </a:lnTo>
                <a:lnTo>
                  <a:pt x="10133" y="0"/>
                </a:lnTo>
                <a:close/>
              </a:path>
            </a:pathLst>
          </a:custGeom>
          <a:solidFill>
            <a:srgbClr val="FFF7F7"/>
          </a:solidFill>
        </p:spPr>
        <p:txBody>
          <a:bodyPr wrap="square" lIns="0" tIns="0" rIns="0" bIns="0" rtlCol="0"/>
          <a:lstStyle/>
          <a:p>
            <a:endParaRPr/>
          </a:p>
        </p:txBody>
      </p:sp>
      <p:sp>
        <p:nvSpPr>
          <p:cNvPr id="105" name="object 105"/>
          <p:cNvSpPr/>
          <p:nvPr/>
        </p:nvSpPr>
        <p:spPr>
          <a:xfrm>
            <a:off x="510491" y="2890520"/>
            <a:ext cx="51435" cy="51435"/>
          </a:xfrm>
          <a:custGeom>
            <a:avLst/>
            <a:gdLst/>
            <a:ahLst/>
            <a:cxnLst/>
            <a:rect l="l" t="t" r="r" b="b"/>
            <a:pathLst>
              <a:path w="51434" h="51435">
                <a:moveTo>
                  <a:pt x="10133" y="0"/>
                </a:moveTo>
                <a:lnTo>
                  <a:pt x="0" y="0"/>
                </a:lnTo>
                <a:lnTo>
                  <a:pt x="50848" y="51111"/>
                </a:lnTo>
                <a:lnTo>
                  <a:pt x="50848" y="40925"/>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500357" y="2890520"/>
            <a:ext cx="61594" cy="61594"/>
          </a:xfrm>
          <a:custGeom>
            <a:avLst/>
            <a:gdLst/>
            <a:ahLst/>
            <a:cxnLst/>
            <a:rect l="l" t="t" r="r" b="b"/>
            <a:pathLst>
              <a:path w="61595" h="61594">
                <a:moveTo>
                  <a:pt x="10133" y="0"/>
                </a:moveTo>
                <a:lnTo>
                  <a:pt x="0" y="0"/>
                </a:lnTo>
                <a:lnTo>
                  <a:pt x="60982" y="61298"/>
                </a:lnTo>
                <a:lnTo>
                  <a:pt x="60982" y="51111"/>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490223" y="2890520"/>
            <a:ext cx="71120" cy="71755"/>
          </a:xfrm>
          <a:custGeom>
            <a:avLst/>
            <a:gdLst/>
            <a:ahLst/>
            <a:cxnLst/>
            <a:rect l="l" t="t" r="r" b="b"/>
            <a:pathLst>
              <a:path w="71120" h="71755">
                <a:moveTo>
                  <a:pt x="10133" y="0"/>
                </a:moveTo>
                <a:lnTo>
                  <a:pt x="0" y="0"/>
                </a:lnTo>
                <a:lnTo>
                  <a:pt x="71116" y="71484"/>
                </a:lnTo>
                <a:lnTo>
                  <a:pt x="71116" y="61298"/>
                </a:lnTo>
                <a:lnTo>
                  <a:pt x="10133" y="0"/>
                </a:lnTo>
                <a:close/>
              </a:path>
            </a:pathLst>
          </a:custGeom>
          <a:solidFill>
            <a:srgbClr val="FFEFEF"/>
          </a:solidFill>
        </p:spPr>
        <p:txBody>
          <a:bodyPr wrap="square" lIns="0" tIns="0" rIns="0" bIns="0" rtlCol="0"/>
          <a:lstStyle/>
          <a:p>
            <a:endParaRPr/>
          </a:p>
        </p:txBody>
      </p:sp>
      <p:sp>
        <p:nvSpPr>
          <p:cNvPr id="108" name="object 108"/>
          <p:cNvSpPr/>
          <p:nvPr/>
        </p:nvSpPr>
        <p:spPr>
          <a:xfrm>
            <a:off x="480089" y="2890520"/>
            <a:ext cx="81280" cy="81915"/>
          </a:xfrm>
          <a:custGeom>
            <a:avLst/>
            <a:gdLst/>
            <a:ahLst/>
            <a:cxnLst/>
            <a:rect l="l" t="t" r="r" b="b"/>
            <a:pathLst>
              <a:path w="81279" h="81914">
                <a:moveTo>
                  <a:pt x="10133" y="0"/>
                </a:moveTo>
                <a:lnTo>
                  <a:pt x="0" y="0"/>
                </a:lnTo>
                <a:lnTo>
                  <a:pt x="81250" y="81670"/>
                </a:lnTo>
                <a:lnTo>
                  <a:pt x="81250" y="71484"/>
                </a:lnTo>
                <a:lnTo>
                  <a:pt x="10133" y="0"/>
                </a:lnTo>
                <a:close/>
              </a:path>
            </a:pathLst>
          </a:custGeom>
          <a:solidFill>
            <a:srgbClr val="FFECEC"/>
          </a:solidFill>
        </p:spPr>
        <p:txBody>
          <a:bodyPr wrap="square" lIns="0" tIns="0" rIns="0" bIns="0" rtlCol="0"/>
          <a:lstStyle/>
          <a:p>
            <a:endParaRPr/>
          </a:p>
        </p:txBody>
      </p:sp>
      <p:sp>
        <p:nvSpPr>
          <p:cNvPr id="109" name="object 109"/>
          <p:cNvSpPr/>
          <p:nvPr/>
        </p:nvSpPr>
        <p:spPr>
          <a:xfrm>
            <a:off x="469294" y="2890520"/>
            <a:ext cx="92075" cy="92710"/>
          </a:xfrm>
          <a:custGeom>
            <a:avLst/>
            <a:gdLst/>
            <a:ahLst/>
            <a:cxnLst/>
            <a:rect l="l" t="t" r="r" b="b"/>
            <a:pathLst>
              <a:path w="92075" h="92710">
                <a:moveTo>
                  <a:pt x="10794" y="0"/>
                </a:moveTo>
                <a:lnTo>
                  <a:pt x="0" y="0"/>
                </a:lnTo>
                <a:lnTo>
                  <a:pt x="92045" y="92283"/>
                </a:lnTo>
                <a:lnTo>
                  <a:pt x="92045" y="81670"/>
                </a:lnTo>
                <a:lnTo>
                  <a:pt x="10794" y="0"/>
                </a:lnTo>
                <a:close/>
              </a:path>
            </a:pathLst>
          </a:custGeom>
          <a:solidFill>
            <a:srgbClr val="FFE9E9"/>
          </a:solidFill>
        </p:spPr>
        <p:txBody>
          <a:bodyPr wrap="square" lIns="0" tIns="0" rIns="0" bIns="0" rtlCol="0"/>
          <a:lstStyle/>
          <a:p>
            <a:endParaRPr/>
          </a:p>
        </p:txBody>
      </p:sp>
      <p:sp>
        <p:nvSpPr>
          <p:cNvPr id="110" name="object 110"/>
          <p:cNvSpPr/>
          <p:nvPr/>
        </p:nvSpPr>
        <p:spPr>
          <a:xfrm>
            <a:off x="459147" y="2890520"/>
            <a:ext cx="102235" cy="102870"/>
          </a:xfrm>
          <a:custGeom>
            <a:avLst/>
            <a:gdLst/>
            <a:ahLst/>
            <a:cxnLst/>
            <a:rect l="l" t="t" r="r" b="b"/>
            <a:pathLst>
              <a:path w="102234" h="102869">
                <a:moveTo>
                  <a:pt x="10146" y="0"/>
                </a:moveTo>
                <a:lnTo>
                  <a:pt x="0" y="0"/>
                </a:lnTo>
                <a:lnTo>
                  <a:pt x="102192" y="102456"/>
                </a:lnTo>
                <a:lnTo>
                  <a:pt x="102192" y="92283"/>
                </a:lnTo>
                <a:lnTo>
                  <a:pt x="10146" y="0"/>
                </a:lnTo>
                <a:close/>
              </a:path>
            </a:pathLst>
          </a:custGeom>
          <a:solidFill>
            <a:srgbClr val="FFE7E7"/>
          </a:solidFill>
        </p:spPr>
        <p:txBody>
          <a:bodyPr wrap="square" lIns="0" tIns="0" rIns="0" bIns="0" rtlCol="0"/>
          <a:lstStyle/>
          <a:p>
            <a:endParaRPr/>
          </a:p>
        </p:txBody>
      </p:sp>
      <p:sp>
        <p:nvSpPr>
          <p:cNvPr id="111" name="object 111"/>
          <p:cNvSpPr/>
          <p:nvPr/>
        </p:nvSpPr>
        <p:spPr>
          <a:xfrm>
            <a:off x="449687" y="2890520"/>
            <a:ext cx="111760" cy="112395"/>
          </a:xfrm>
          <a:custGeom>
            <a:avLst/>
            <a:gdLst/>
            <a:ahLst/>
            <a:cxnLst/>
            <a:rect l="l" t="t" r="r" b="b"/>
            <a:pathLst>
              <a:path w="111759" h="112394">
                <a:moveTo>
                  <a:pt x="9459" y="0"/>
                </a:moveTo>
                <a:lnTo>
                  <a:pt x="0" y="0"/>
                </a:lnTo>
                <a:lnTo>
                  <a:pt x="111652" y="112229"/>
                </a:lnTo>
                <a:lnTo>
                  <a:pt x="111652" y="102456"/>
                </a:lnTo>
                <a:lnTo>
                  <a:pt x="9459" y="0"/>
                </a:lnTo>
                <a:close/>
              </a:path>
            </a:pathLst>
          </a:custGeom>
          <a:solidFill>
            <a:srgbClr val="FFE4E4"/>
          </a:solidFill>
        </p:spPr>
        <p:txBody>
          <a:bodyPr wrap="square" lIns="0" tIns="0" rIns="0" bIns="0" rtlCol="0"/>
          <a:lstStyle/>
          <a:p>
            <a:endParaRPr/>
          </a:p>
        </p:txBody>
      </p:sp>
      <p:sp>
        <p:nvSpPr>
          <p:cNvPr id="112" name="object 112"/>
          <p:cNvSpPr/>
          <p:nvPr/>
        </p:nvSpPr>
        <p:spPr>
          <a:xfrm>
            <a:off x="438853" y="2890520"/>
            <a:ext cx="122555" cy="123189"/>
          </a:xfrm>
          <a:custGeom>
            <a:avLst/>
            <a:gdLst/>
            <a:ahLst/>
            <a:cxnLst/>
            <a:rect l="l" t="t" r="r" b="b"/>
            <a:pathLst>
              <a:path w="122554" h="123189">
                <a:moveTo>
                  <a:pt x="10834" y="0"/>
                </a:moveTo>
                <a:lnTo>
                  <a:pt x="0" y="0"/>
                </a:lnTo>
                <a:lnTo>
                  <a:pt x="122486" y="122802"/>
                </a:lnTo>
                <a:lnTo>
                  <a:pt x="122486" y="112229"/>
                </a:lnTo>
                <a:lnTo>
                  <a:pt x="10834" y="0"/>
                </a:lnTo>
                <a:close/>
              </a:path>
            </a:pathLst>
          </a:custGeom>
          <a:solidFill>
            <a:srgbClr val="FFE2E2"/>
          </a:solidFill>
        </p:spPr>
        <p:txBody>
          <a:bodyPr wrap="square" lIns="0" tIns="0" rIns="0" bIns="0" rtlCol="0"/>
          <a:lstStyle/>
          <a:p>
            <a:endParaRPr/>
          </a:p>
        </p:txBody>
      </p:sp>
      <p:sp>
        <p:nvSpPr>
          <p:cNvPr id="113" name="object 113"/>
          <p:cNvSpPr/>
          <p:nvPr/>
        </p:nvSpPr>
        <p:spPr>
          <a:xfrm>
            <a:off x="428706" y="2890520"/>
            <a:ext cx="132715" cy="133350"/>
          </a:xfrm>
          <a:custGeom>
            <a:avLst/>
            <a:gdLst/>
            <a:ahLst/>
            <a:cxnLst/>
            <a:rect l="l" t="t" r="r" b="b"/>
            <a:pathLst>
              <a:path w="132715" h="133350">
                <a:moveTo>
                  <a:pt x="10146" y="0"/>
                </a:moveTo>
                <a:lnTo>
                  <a:pt x="0" y="0"/>
                </a:lnTo>
                <a:lnTo>
                  <a:pt x="132633" y="132975"/>
                </a:lnTo>
                <a:lnTo>
                  <a:pt x="132633" y="122802"/>
                </a:lnTo>
                <a:lnTo>
                  <a:pt x="10146" y="0"/>
                </a:lnTo>
                <a:close/>
              </a:path>
            </a:pathLst>
          </a:custGeom>
          <a:solidFill>
            <a:srgbClr val="FFDFDF"/>
          </a:solidFill>
        </p:spPr>
        <p:txBody>
          <a:bodyPr wrap="square" lIns="0" tIns="0" rIns="0" bIns="0" rtlCol="0"/>
          <a:lstStyle/>
          <a:p>
            <a:endParaRPr/>
          </a:p>
        </p:txBody>
      </p:sp>
      <p:sp>
        <p:nvSpPr>
          <p:cNvPr id="114" name="object 114"/>
          <p:cNvSpPr/>
          <p:nvPr/>
        </p:nvSpPr>
        <p:spPr>
          <a:xfrm>
            <a:off x="417830" y="2890520"/>
            <a:ext cx="143510" cy="143510"/>
          </a:xfrm>
          <a:custGeom>
            <a:avLst/>
            <a:gdLst/>
            <a:ahLst/>
            <a:cxnLst/>
            <a:rect l="l" t="t" r="r" b="b"/>
            <a:pathLst>
              <a:path w="143509" h="143510">
                <a:moveTo>
                  <a:pt x="10876" y="0"/>
                </a:moveTo>
                <a:lnTo>
                  <a:pt x="0" y="0"/>
                </a:lnTo>
                <a:lnTo>
                  <a:pt x="143510" y="143510"/>
                </a:lnTo>
                <a:lnTo>
                  <a:pt x="143510" y="132975"/>
                </a:lnTo>
                <a:lnTo>
                  <a:pt x="10876" y="0"/>
                </a:lnTo>
                <a:close/>
              </a:path>
            </a:pathLst>
          </a:custGeom>
          <a:solidFill>
            <a:srgbClr val="FFDCDC"/>
          </a:solidFill>
        </p:spPr>
        <p:txBody>
          <a:bodyPr wrap="square" lIns="0" tIns="0" rIns="0" bIns="0" rtlCol="0"/>
          <a:lstStyle/>
          <a:p>
            <a:endParaRPr/>
          </a:p>
        </p:txBody>
      </p:sp>
      <p:sp>
        <p:nvSpPr>
          <p:cNvPr id="115" name="object 115"/>
          <p:cNvSpPr/>
          <p:nvPr/>
        </p:nvSpPr>
        <p:spPr>
          <a:xfrm>
            <a:off x="407669" y="2890520"/>
            <a:ext cx="153670" cy="153670"/>
          </a:xfrm>
          <a:custGeom>
            <a:avLst/>
            <a:gdLst/>
            <a:ahLst/>
            <a:cxnLst/>
            <a:rect l="l" t="t" r="r" b="b"/>
            <a:pathLst>
              <a:path w="153670" h="153669">
                <a:moveTo>
                  <a:pt x="10159" y="0"/>
                </a:moveTo>
                <a:lnTo>
                  <a:pt x="0" y="0"/>
                </a:lnTo>
                <a:lnTo>
                  <a:pt x="153670" y="153670"/>
                </a:lnTo>
                <a:lnTo>
                  <a:pt x="153670" y="143510"/>
                </a:lnTo>
                <a:lnTo>
                  <a:pt x="10159" y="0"/>
                </a:lnTo>
                <a:close/>
              </a:path>
            </a:pathLst>
          </a:custGeom>
          <a:solidFill>
            <a:srgbClr val="FFDADA"/>
          </a:solidFill>
        </p:spPr>
        <p:txBody>
          <a:bodyPr wrap="square" lIns="0" tIns="0" rIns="0" bIns="0" rtlCol="0"/>
          <a:lstStyle/>
          <a:p>
            <a:endParaRPr/>
          </a:p>
        </p:txBody>
      </p:sp>
      <p:sp>
        <p:nvSpPr>
          <p:cNvPr id="116" name="object 116"/>
          <p:cNvSpPr/>
          <p:nvPr/>
        </p:nvSpPr>
        <p:spPr>
          <a:xfrm>
            <a:off x="396996" y="2890520"/>
            <a:ext cx="164465" cy="165100"/>
          </a:xfrm>
          <a:custGeom>
            <a:avLst/>
            <a:gdLst/>
            <a:ahLst/>
            <a:cxnLst/>
            <a:rect l="l" t="t" r="r" b="b"/>
            <a:pathLst>
              <a:path w="164465" h="165100">
                <a:moveTo>
                  <a:pt x="10673" y="0"/>
                </a:moveTo>
                <a:lnTo>
                  <a:pt x="0" y="0"/>
                </a:lnTo>
                <a:lnTo>
                  <a:pt x="164343" y="164768"/>
                </a:lnTo>
                <a:lnTo>
                  <a:pt x="164343" y="153670"/>
                </a:lnTo>
                <a:lnTo>
                  <a:pt x="10673" y="0"/>
                </a:lnTo>
                <a:close/>
              </a:path>
            </a:pathLst>
          </a:custGeom>
          <a:solidFill>
            <a:srgbClr val="FFD7D7"/>
          </a:solidFill>
        </p:spPr>
        <p:txBody>
          <a:bodyPr wrap="square" lIns="0" tIns="0" rIns="0" bIns="0" rtlCol="0"/>
          <a:lstStyle/>
          <a:p>
            <a:endParaRPr/>
          </a:p>
        </p:txBody>
      </p:sp>
      <p:sp>
        <p:nvSpPr>
          <p:cNvPr id="117" name="object 117"/>
          <p:cNvSpPr/>
          <p:nvPr/>
        </p:nvSpPr>
        <p:spPr>
          <a:xfrm>
            <a:off x="386849" y="2890520"/>
            <a:ext cx="174625" cy="175260"/>
          </a:xfrm>
          <a:custGeom>
            <a:avLst/>
            <a:gdLst/>
            <a:ahLst/>
            <a:cxnLst/>
            <a:rect l="l" t="t" r="r" b="b"/>
            <a:pathLst>
              <a:path w="174625" h="175260">
                <a:moveTo>
                  <a:pt x="10146" y="0"/>
                </a:moveTo>
                <a:lnTo>
                  <a:pt x="0" y="0"/>
                </a:lnTo>
                <a:lnTo>
                  <a:pt x="174490" y="174941"/>
                </a:lnTo>
                <a:lnTo>
                  <a:pt x="174490" y="164768"/>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376702" y="2890520"/>
            <a:ext cx="184785" cy="185420"/>
          </a:xfrm>
          <a:custGeom>
            <a:avLst/>
            <a:gdLst/>
            <a:ahLst/>
            <a:cxnLst/>
            <a:rect l="l" t="t" r="r" b="b"/>
            <a:pathLst>
              <a:path w="184784" h="185419">
                <a:moveTo>
                  <a:pt x="10146" y="0"/>
                </a:moveTo>
                <a:lnTo>
                  <a:pt x="0" y="0"/>
                </a:lnTo>
                <a:lnTo>
                  <a:pt x="184637" y="185114"/>
                </a:lnTo>
                <a:lnTo>
                  <a:pt x="184637" y="174941"/>
                </a:lnTo>
                <a:lnTo>
                  <a:pt x="10146" y="0"/>
                </a:lnTo>
                <a:close/>
              </a:path>
            </a:pathLst>
          </a:custGeom>
          <a:solidFill>
            <a:srgbClr val="FFD2D2"/>
          </a:solidFill>
        </p:spPr>
        <p:txBody>
          <a:bodyPr wrap="square" lIns="0" tIns="0" rIns="0" bIns="0" rtlCol="0"/>
          <a:lstStyle/>
          <a:p>
            <a:endParaRPr/>
          </a:p>
        </p:txBody>
      </p:sp>
      <p:sp>
        <p:nvSpPr>
          <p:cNvPr id="119" name="object 119"/>
          <p:cNvSpPr/>
          <p:nvPr/>
        </p:nvSpPr>
        <p:spPr>
          <a:xfrm>
            <a:off x="366555" y="2890520"/>
            <a:ext cx="194945" cy="195580"/>
          </a:xfrm>
          <a:custGeom>
            <a:avLst/>
            <a:gdLst/>
            <a:ahLst/>
            <a:cxnLst/>
            <a:rect l="l" t="t" r="r" b="b"/>
            <a:pathLst>
              <a:path w="194945" h="195580">
                <a:moveTo>
                  <a:pt x="10146" y="0"/>
                </a:moveTo>
                <a:lnTo>
                  <a:pt x="0" y="0"/>
                </a:lnTo>
                <a:lnTo>
                  <a:pt x="194784" y="195287"/>
                </a:lnTo>
                <a:lnTo>
                  <a:pt x="194784" y="185114"/>
                </a:lnTo>
                <a:lnTo>
                  <a:pt x="10146" y="0"/>
                </a:lnTo>
                <a:close/>
              </a:path>
            </a:pathLst>
          </a:custGeom>
          <a:solidFill>
            <a:srgbClr val="FFCFCF"/>
          </a:solidFill>
        </p:spPr>
        <p:txBody>
          <a:bodyPr wrap="square" lIns="0" tIns="0" rIns="0" bIns="0" rtlCol="0"/>
          <a:lstStyle/>
          <a:p>
            <a:endParaRPr/>
          </a:p>
        </p:txBody>
      </p:sp>
      <p:sp>
        <p:nvSpPr>
          <p:cNvPr id="120" name="object 120"/>
          <p:cNvSpPr/>
          <p:nvPr/>
        </p:nvSpPr>
        <p:spPr>
          <a:xfrm>
            <a:off x="356408" y="2890520"/>
            <a:ext cx="205104" cy="205740"/>
          </a:xfrm>
          <a:custGeom>
            <a:avLst/>
            <a:gdLst/>
            <a:ahLst/>
            <a:cxnLst/>
            <a:rect l="l" t="t" r="r" b="b"/>
            <a:pathLst>
              <a:path w="205104" h="205739">
                <a:moveTo>
                  <a:pt x="10146" y="0"/>
                </a:moveTo>
                <a:lnTo>
                  <a:pt x="0" y="0"/>
                </a:lnTo>
                <a:lnTo>
                  <a:pt x="204931" y="205461"/>
                </a:lnTo>
                <a:lnTo>
                  <a:pt x="204931" y="195287"/>
                </a:lnTo>
                <a:lnTo>
                  <a:pt x="10146" y="0"/>
                </a:lnTo>
                <a:close/>
              </a:path>
            </a:pathLst>
          </a:custGeom>
          <a:solidFill>
            <a:srgbClr val="FFCDCD"/>
          </a:solidFill>
        </p:spPr>
        <p:txBody>
          <a:bodyPr wrap="square" lIns="0" tIns="0" rIns="0" bIns="0" rtlCol="0"/>
          <a:lstStyle/>
          <a:p>
            <a:endParaRPr/>
          </a:p>
        </p:txBody>
      </p:sp>
      <p:sp>
        <p:nvSpPr>
          <p:cNvPr id="121" name="object 121"/>
          <p:cNvSpPr/>
          <p:nvPr/>
        </p:nvSpPr>
        <p:spPr>
          <a:xfrm>
            <a:off x="346261" y="2890520"/>
            <a:ext cx="215265" cy="215900"/>
          </a:xfrm>
          <a:custGeom>
            <a:avLst/>
            <a:gdLst/>
            <a:ahLst/>
            <a:cxnLst/>
            <a:rect l="l" t="t" r="r" b="b"/>
            <a:pathLst>
              <a:path w="215265" h="215900">
                <a:moveTo>
                  <a:pt x="10146" y="0"/>
                </a:moveTo>
                <a:lnTo>
                  <a:pt x="0" y="0"/>
                </a:lnTo>
                <a:lnTo>
                  <a:pt x="215078" y="215634"/>
                </a:lnTo>
                <a:lnTo>
                  <a:pt x="215078" y="205461"/>
                </a:lnTo>
                <a:lnTo>
                  <a:pt x="10146" y="0"/>
                </a:lnTo>
                <a:close/>
              </a:path>
            </a:pathLst>
          </a:custGeom>
          <a:solidFill>
            <a:srgbClr val="FFCACA"/>
          </a:solidFill>
        </p:spPr>
        <p:txBody>
          <a:bodyPr wrap="square" lIns="0" tIns="0" rIns="0" bIns="0" rtlCol="0"/>
          <a:lstStyle/>
          <a:p>
            <a:endParaRPr/>
          </a:p>
        </p:txBody>
      </p:sp>
      <p:sp>
        <p:nvSpPr>
          <p:cNvPr id="122" name="object 122"/>
          <p:cNvSpPr/>
          <p:nvPr/>
        </p:nvSpPr>
        <p:spPr>
          <a:xfrm>
            <a:off x="335681" y="2890520"/>
            <a:ext cx="226060" cy="227329"/>
          </a:xfrm>
          <a:custGeom>
            <a:avLst/>
            <a:gdLst/>
            <a:ahLst/>
            <a:cxnLst/>
            <a:rect l="l" t="t" r="r" b="b"/>
            <a:pathLst>
              <a:path w="226059" h="227330">
                <a:moveTo>
                  <a:pt x="10580" y="0"/>
                </a:moveTo>
                <a:lnTo>
                  <a:pt x="0" y="0"/>
                </a:lnTo>
                <a:lnTo>
                  <a:pt x="225658" y="226824"/>
                </a:lnTo>
                <a:lnTo>
                  <a:pt x="225658" y="215634"/>
                </a:lnTo>
                <a:lnTo>
                  <a:pt x="10580" y="0"/>
                </a:lnTo>
                <a:close/>
              </a:path>
            </a:pathLst>
          </a:custGeom>
          <a:solidFill>
            <a:srgbClr val="FFC7C7"/>
          </a:solidFill>
        </p:spPr>
        <p:txBody>
          <a:bodyPr wrap="square" lIns="0" tIns="0" rIns="0" bIns="0" rtlCol="0"/>
          <a:lstStyle/>
          <a:p>
            <a:endParaRPr/>
          </a:p>
        </p:txBody>
      </p:sp>
      <p:sp>
        <p:nvSpPr>
          <p:cNvPr id="123" name="object 123"/>
          <p:cNvSpPr/>
          <p:nvPr/>
        </p:nvSpPr>
        <p:spPr>
          <a:xfrm>
            <a:off x="325547" y="2890520"/>
            <a:ext cx="236220" cy="237490"/>
          </a:xfrm>
          <a:custGeom>
            <a:avLst/>
            <a:gdLst/>
            <a:ahLst/>
            <a:cxnLst/>
            <a:rect l="l" t="t" r="r" b="b"/>
            <a:pathLst>
              <a:path w="236220" h="237489">
                <a:moveTo>
                  <a:pt x="10133" y="0"/>
                </a:moveTo>
                <a:lnTo>
                  <a:pt x="0" y="0"/>
                </a:lnTo>
                <a:lnTo>
                  <a:pt x="235792" y="237010"/>
                </a:lnTo>
                <a:lnTo>
                  <a:pt x="235792" y="226824"/>
                </a:lnTo>
                <a:lnTo>
                  <a:pt x="10133" y="0"/>
                </a:lnTo>
                <a:close/>
              </a:path>
            </a:pathLst>
          </a:custGeom>
          <a:solidFill>
            <a:srgbClr val="FFC5C5"/>
          </a:solidFill>
        </p:spPr>
        <p:txBody>
          <a:bodyPr wrap="square" lIns="0" tIns="0" rIns="0" bIns="0" rtlCol="0"/>
          <a:lstStyle/>
          <a:p>
            <a:endParaRPr/>
          </a:p>
        </p:txBody>
      </p:sp>
      <p:sp>
        <p:nvSpPr>
          <p:cNvPr id="124" name="object 124"/>
          <p:cNvSpPr/>
          <p:nvPr/>
        </p:nvSpPr>
        <p:spPr>
          <a:xfrm>
            <a:off x="315413" y="2890520"/>
            <a:ext cx="246379" cy="247650"/>
          </a:xfrm>
          <a:custGeom>
            <a:avLst/>
            <a:gdLst/>
            <a:ahLst/>
            <a:cxnLst/>
            <a:rect l="l" t="t" r="r" b="b"/>
            <a:pathLst>
              <a:path w="246379" h="247650">
                <a:moveTo>
                  <a:pt x="10133" y="0"/>
                </a:moveTo>
                <a:lnTo>
                  <a:pt x="0" y="0"/>
                </a:lnTo>
                <a:lnTo>
                  <a:pt x="245926" y="247197"/>
                </a:lnTo>
                <a:lnTo>
                  <a:pt x="245926" y="237010"/>
                </a:lnTo>
                <a:lnTo>
                  <a:pt x="10133" y="0"/>
                </a:lnTo>
                <a:close/>
              </a:path>
            </a:pathLst>
          </a:custGeom>
          <a:solidFill>
            <a:srgbClr val="FFC2C2"/>
          </a:solidFill>
        </p:spPr>
        <p:txBody>
          <a:bodyPr wrap="square" lIns="0" tIns="0" rIns="0" bIns="0" rtlCol="0"/>
          <a:lstStyle/>
          <a:p>
            <a:endParaRPr/>
          </a:p>
        </p:txBody>
      </p:sp>
      <p:sp>
        <p:nvSpPr>
          <p:cNvPr id="125" name="object 125"/>
          <p:cNvSpPr/>
          <p:nvPr/>
        </p:nvSpPr>
        <p:spPr>
          <a:xfrm>
            <a:off x="305279" y="2890520"/>
            <a:ext cx="256540" cy="257810"/>
          </a:xfrm>
          <a:custGeom>
            <a:avLst/>
            <a:gdLst/>
            <a:ahLst/>
            <a:cxnLst/>
            <a:rect l="l" t="t" r="r" b="b"/>
            <a:pathLst>
              <a:path w="256540" h="257810">
                <a:moveTo>
                  <a:pt x="10133" y="0"/>
                </a:moveTo>
                <a:lnTo>
                  <a:pt x="0" y="0"/>
                </a:lnTo>
                <a:lnTo>
                  <a:pt x="256060" y="257383"/>
                </a:lnTo>
                <a:lnTo>
                  <a:pt x="256060" y="247197"/>
                </a:lnTo>
                <a:lnTo>
                  <a:pt x="10133" y="0"/>
                </a:lnTo>
                <a:close/>
              </a:path>
            </a:pathLst>
          </a:custGeom>
          <a:solidFill>
            <a:srgbClr val="FFBFBF"/>
          </a:solidFill>
        </p:spPr>
        <p:txBody>
          <a:bodyPr wrap="square" lIns="0" tIns="0" rIns="0" bIns="0" rtlCol="0"/>
          <a:lstStyle/>
          <a:p>
            <a:endParaRPr/>
          </a:p>
        </p:txBody>
      </p:sp>
      <p:sp>
        <p:nvSpPr>
          <p:cNvPr id="126" name="object 126"/>
          <p:cNvSpPr/>
          <p:nvPr/>
        </p:nvSpPr>
        <p:spPr>
          <a:xfrm>
            <a:off x="295527" y="2890520"/>
            <a:ext cx="266065" cy="266700"/>
          </a:xfrm>
          <a:custGeom>
            <a:avLst/>
            <a:gdLst/>
            <a:ahLst/>
            <a:cxnLst/>
            <a:rect l="l" t="t" r="r" b="b"/>
            <a:pathLst>
              <a:path w="266065" h="266700">
                <a:moveTo>
                  <a:pt x="9752" y="0"/>
                </a:moveTo>
                <a:lnTo>
                  <a:pt x="0" y="0"/>
                </a:lnTo>
                <a:lnTo>
                  <a:pt x="265812" y="266499"/>
                </a:lnTo>
                <a:lnTo>
                  <a:pt x="265812" y="257383"/>
                </a:lnTo>
                <a:lnTo>
                  <a:pt x="9752" y="0"/>
                </a:lnTo>
                <a:close/>
              </a:path>
            </a:pathLst>
          </a:custGeom>
          <a:solidFill>
            <a:srgbClr val="FFBDBD"/>
          </a:solidFill>
        </p:spPr>
        <p:txBody>
          <a:bodyPr wrap="square" lIns="0" tIns="0" rIns="0" bIns="0" rtlCol="0"/>
          <a:lstStyle/>
          <a:p>
            <a:endParaRPr/>
          </a:p>
        </p:txBody>
      </p:sp>
      <p:sp>
        <p:nvSpPr>
          <p:cNvPr id="127" name="object 127"/>
          <p:cNvSpPr/>
          <p:nvPr/>
        </p:nvSpPr>
        <p:spPr>
          <a:xfrm>
            <a:off x="285012" y="2890520"/>
            <a:ext cx="276860" cy="278130"/>
          </a:xfrm>
          <a:custGeom>
            <a:avLst/>
            <a:gdLst/>
            <a:ahLst/>
            <a:cxnLst/>
            <a:rect l="l" t="t" r="r" b="b"/>
            <a:pathLst>
              <a:path w="276859" h="278130">
                <a:moveTo>
                  <a:pt x="10514" y="0"/>
                </a:moveTo>
                <a:lnTo>
                  <a:pt x="0" y="0"/>
                </a:lnTo>
                <a:lnTo>
                  <a:pt x="276327" y="277755"/>
                </a:lnTo>
                <a:lnTo>
                  <a:pt x="276327" y="266499"/>
                </a:lnTo>
                <a:lnTo>
                  <a:pt x="10514" y="0"/>
                </a:lnTo>
                <a:close/>
              </a:path>
            </a:pathLst>
          </a:custGeom>
          <a:solidFill>
            <a:srgbClr val="FFBABA"/>
          </a:solidFill>
        </p:spPr>
        <p:txBody>
          <a:bodyPr wrap="square" lIns="0" tIns="0" rIns="0" bIns="0" rtlCol="0"/>
          <a:lstStyle/>
          <a:p>
            <a:endParaRPr/>
          </a:p>
        </p:txBody>
      </p:sp>
      <p:sp>
        <p:nvSpPr>
          <p:cNvPr id="128" name="object 128"/>
          <p:cNvSpPr/>
          <p:nvPr/>
        </p:nvSpPr>
        <p:spPr>
          <a:xfrm>
            <a:off x="274878" y="2890520"/>
            <a:ext cx="287020" cy="288290"/>
          </a:xfrm>
          <a:custGeom>
            <a:avLst/>
            <a:gdLst/>
            <a:ahLst/>
            <a:cxnLst/>
            <a:rect l="l" t="t" r="r" b="b"/>
            <a:pathLst>
              <a:path w="287020" h="288289">
                <a:moveTo>
                  <a:pt x="10133" y="0"/>
                </a:moveTo>
                <a:lnTo>
                  <a:pt x="0" y="0"/>
                </a:lnTo>
                <a:lnTo>
                  <a:pt x="286461" y="287942"/>
                </a:lnTo>
                <a:lnTo>
                  <a:pt x="286461" y="277755"/>
                </a:lnTo>
                <a:lnTo>
                  <a:pt x="10133" y="0"/>
                </a:lnTo>
                <a:close/>
              </a:path>
            </a:pathLst>
          </a:custGeom>
          <a:solidFill>
            <a:srgbClr val="FFB8B8"/>
          </a:solidFill>
        </p:spPr>
        <p:txBody>
          <a:bodyPr wrap="square" lIns="0" tIns="0" rIns="0" bIns="0" rtlCol="0"/>
          <a:lstStyle/>
          <a:p>
            <a:endParaRPr/>
          </a:p>
        </p:txBody>
      </p:sp>
      <p:sp>
        <p:nvSpPr>
          <p:cNvPr id="129" name="object 129"/>
          <p:cNvSpPr/>
          <p:nvPr/>
        </p:nvSpPr>
        <p:spPr>
          <a:xfrm>
            <a:off x="264744" y="2890520"/>
            <a:ext cx="297180" cy="298450"/>
          </a:xfrm>
          <a:custGeom>
            <a:avLst/>
            <a:gdLst/>
            <a:ahLst/>
            <a:cxnLst/>
            <a:rect l="l" t="t" r="r" b="b"/>
            <a:pathLst>
              <a:path w="297180" h="298450">
                <a:moveTo>
                  <a:pt x="10133" y="0"/>
                </a:moveTo>
                <a:lnTo>
                  <a:pt x="0" y="0"/>
                </a:lnTo>
                <a:lnTo>
                  <a:pt x="296595" y="298128"/>
                </a:lnTo>
                <a:lnTo>
                  <a:pt x="296595" y="287942"/>
                </a:lnTo>
                <a:lnTo>
                  <a:pt x="10133" y="0"/>
                </a:lnTo>
                <a:close/>
              </a:path>
            </a:pathLst>
          </a:custGeom>
          <a:solidFill>
            <a:srgbClr val="FFB5B5"/>
          </a:solidFill>
        </p:spPr>
        <p:txBody>
          <a:bodyPr wrap="square" lIns="0" tIns="0" rIns="0" bIns="0" rtlCol="0"/>
          <a:lstStyle/>
          <a:p>
            <a:endParaRPr/>
          </a:p>
        </p:txBody>
      </p:sp>
      <p:sp>
        <p:nvSpPr>
          <p:cNvPr id="130" name="object 130"/>
          <p:cNvSpPr/>
          <p:nvPr/>
        </p:nvSpPr>
        <p:spPr>
          <a:xfrm>
            <a:off x="254610" y="2890520"/>
            <a:ext cx="307340" cy="308610"/>
          </a:xfrm>
          <a:custGeom>
            <a:avLst/>
            <a:gdLst/>
            <a:ahLst/>
            <a:cxnLst/>
            <a:rect l="l" t="t" r="r" b="b"/>
            <a:pathLst>
              <a:path w="307340" h="308610">
                <a:moveTo>
                  <a:pt x="10133" y="0"/>
                </a:moveTo>
                <a:lnTo>
                  <a:pt x="0" y="0"/>
                </a:lnTo>
                <a:lnTo>
                  <a:pt x="306729" y="308314"/>
                </a:lnTo>
                <a:lnTo>
                  <a:pt x="306729" y="298128"/>
                </a:lnTo>
                <a:lnTo>
                  <a:pt x="10133" y="0"/>
                </a:lnTo>
                <a:close/>
              </a:path>
            </a:pathLst>
          </a:custGeom>
          <a:solidFill>
            <a:srgbClr val="FFB2B2"/>
          </a:solidFill>
        </p:spPr>
        <p:txBody>
          <a:bodyPr wrap="square" lIns="0" tIns="0" rIns="0" bIns="0" rtlCol="0"/>
          <a:lstStyle/>
          <a:p>
            <a:endParaRPr/>
          </a:p>
        </p:txBody>
      </p:sp>
      <p:sp>
        <p:nvSpPr>
          <p:cNvPr id="131" name="object 131"/>
          <p:cNvSpPr/>
          <p:nvPr/>
        </p:nvSpPr>
        <p:spPr>
          <a:xfrm>
            <a:off x="244476" y="2890520"/>
            <a:ext cx="316865" cy="318770"/>
          </a:xfrm>
          <a:custGeom>
            <a:avLst/>
            <a:gdLst/>
            <a:ahLst/>
            <a:cxnLst/>
            <a:rect l="l" t="t" r="r" b="b"/>
            <a:pathLst>
              <a:path w="316865" h="318769">
                <a:moveTo>
                  <a:pt x="10133" y="0"/>
                </a:moveTo>
                <a:lnTo>
                  <a:pt x="0" y="0"/>
                </a:lnTo>
                <a:lnTo>
                  <a:pt x="316863" y="318500"/>
                </a:lnTo>
                <a:lnTo>
                  <a:pt x="316863" y="308314"/>
                </a:lnTo>
                <a:lnTo>
                  <a:pt x="10133" y="0"/>
                </a:lnTo>
                <a:close/>
              </a:path>
            </a:pathLst>
          </a:custGeom>
          <a:solidFill>
            <a:srgbClr val="FFB0B0"/>
          </a:solidFill>
        </p:spPr>
        <p:txBody>
          <a:bodyPr wrap="square" lIns="0" tIns="0" rIns="0" bIns="0" rtlCol="0"/>
          <a:lstStyle/>
          <a:p>
            <a:endParaRPr/>
          </a:p>
        </p:txBody>
      </p:sp>
      <p:sp>
        <p:nvSpPr>
          <p:cNvPr id="132" name="object 132"/>
          <p:cNvSpPr/>
          <p:nvPr/>
        </p:nvSpPr>
        <p:spPr>
          <a:xfrm>
            <a:off x="233077" y="2890520"/>
            <a:ext cx="328295" cy="330200"/>
          </a:xfrm>
          <a:custGeom>
            <a:avLst/>
            <a:gdLst/>
            <a:ahLst/>
            <a:cxnLst/>
            <a:rect l="l" t="t" r="r" b="b"/>
            <a:pathLst>
              <a:path w="328295" h="330200">
                <a:moveTo>
                  <a:pt x="11398" y="0"/>
                </a:moveTo>
                <a:lnTo>
                  <a:pt x="0" y="0"/>
                </a:lnTo>
                <a:lnTo>
                  <a:pt x="328262" y="329963"/>
                </a:lnTo>
                <a:lnTo>
                  <a:pt x="328262" y="318500"/>
                </a:lnTo>
                <a:lnTo>
                  <a:pt x="11398" y="0"/>
                </a:lnTo>
                <a:close/>
              </a:path>
            </a:pathLst>
          </a:custGeom>
          <a:solidFill>
            <a:srgbClr val="FFADAD"/>
          </a:solidFill>
        </p:spPr>
        <p:txBody>
          <a:bodyPr wrap="square" lIns="0" tIns="0" rIns="0" bIns="0" rtlCol="0"/>
          <a:lstStyle/>
          <a:p>
            <a:endParaRPr/>
          </a:p>
        </p:txBody>
      </p:sp>
      <p:sp>
        <p:nvSpPr>
          <p:cNvPr id="133" name="object 133"/>
          <p:cNvSpPr/>
          <p:nvPr/>
        </p:nvSpPr>
        <p:spPr>
          <a:xfrm>
            <a:off x="223229" y="2890520"/>
            <a:ext cx="338455" cy="339090"/>
          </a:xfrm>
          <a:custGeom>
            <a:avLst/>
            <a:gdLst/>
            <a:ahLst/>
            <a:cxnLst/>
            <a:rect l="l" t="t" r="r" b="b"/>
            <a:pathLst>
              <a:path w="338455" h="339089">
                <a:moveTo>
                  <a:pt x="9848" y="0"/>
                </a:moveTo>
                <a:lnTo>
                  <a:pt x="0" y="0"/>
                </a:lnTo>
                <a:lnTo>
                  <a:pt x="338110" y="338981"/>
                </a:lnTo>
                <a:lnTo>
                  <a:pt x="338110" y="329963"/>
                </a:lnTo>
                <a:lnTo>
                  <a:pt x="9848" y="0"/>
                </a:lnTo>
                <a:close/>
              </a:path>
            </a:pathLst>
          </a:custGeom>
          <a:solidFill>
            <a:srgbClr val="FFAAAA"/>
          </a:solidFill>
        </p:spPr>
        <p:txBody>
          <a:bodyPr wrap="square" lIns="0" tIns="0" rIns="0" bIns="0" rtlCol="0"/>
          <a:lstStyle/>
          <a:p>
            <a:endParaRPr/>
          </a:p>
        </p:txBody>
      </p:sp>
      <p:sp>
        <p:nvSpPr>
          <p:cNvPr id="134" name="object 134"/>
          <p:cNvSpPr/>
          <p:nvPr/>
        </p:nvSpPr>
        <p:spPr>
          <a:xfrm>
            <a:off x="213082" y="2890520"/>
            <a:ext cx="348615" cy="349250"/>
          </a:xfrm>
          <a:custGeom>
            <a:avLst/>
            <a:gdLst/>
            <a:ahLst/>
            <a:cxnLst/>
            <a:rect l="l" t="t" r="r" b="b"/>
            <a:pathLst>
              <a:path w="348615" h="349250">
                <a:moveTo>
                  <a:pt x="10146" y="0"/>
                </a:moveTo>
                <a:lnTo>
                  <a:pt x="0" y="0"/>
                </a:lnTo>
                <a:lnTo>
                  <a:pt x="348257" y="349155"/>
                </a:lnTo>
                <a:lnTo>
                  <a:pt x="348257" y="338981"/>
                </a:lnTo>
                <a:lnTo>
                  <a:pt x="10146" y="0"/>
                </a:lnTo>
                <a:close/>
              </a:path>
            </a:pathLst>
          </a:custGeom>
          <a:solidFill>
            <a:srgbClr val="FFA8A8"/>
          </a:solidFill>
        </p:spPr>
        <p:txBody>
          <a:bodyPr wrap="square" lIns="0" tIns="0" rIns="0" bIns="0" rtlCol="0"/>
          <a:lstStyle/>
          <a:p>
            <a:endParaRPr/>
          </a:p>
        </p:txBody>
      </p:sp>
      <p:sp>
        <p:nvSpPr>
          <p:cNvPr id="135" name="object 135"/>
          <p:cNvSpPr/>
          <p:nvPr/>
        </p:nvSpPr>
        <p:spPr>
          <a:xfrm>
            <a:off x="202935" y="2890520"/>
            <a:ext cx="358775" cy="359410"/>
          </a:xfrm>
          <a:custGeom>
            <a:avLst/>
            <a:gdLst/>
            <a:ahLst/>
            <a:cxnLst/>
            <a:rect l="l" t="t" r="r" b="b"/>
            <a:pathLst>
              <a:path w="358775" h="359410">
                <a:moveTo>
                  <a:pt x="10146" y="0"/>
                </a:moveTo>
                <a:lnTo>
                  <a:pt x="0" y="0"/>
                </a:lnTo>
                <a:lnTo>
                  <a:pt x="358404" y="359328"/>
                </a:lnTo>
                <a:lnTo>
                  <a:pt x="358404" y="349155"/>
                </a:lnTo>
                <a:lnTo>
                  <a:pt x="10146" y="0"/>
                </a:lnTo>
                <a:close/>
              </a:path>
            </a:pathLst>
          </a:custGeom>
          <a:solidFill>
            <a:srgbClr val="FFA5A5"/>
          </a:solidFill>
        </p:spPr>
        <p:txBody>
          <a:bodyPr wrap="square" lIns="0" tIns="0" rIns="0" bIns="0" rtlCol="0"/>
          <a:lstStyle/>
          <a:p>
            <a:endParaRPr/>
          </a:p>
        </p:txBody>
      </p:sp>
      <p:sp>
        <p:nvSpPr>
          <p:cNvPr id="136" name="object 136"/>
          <p:cNvSpPr/>
          <p:nvPr/>
        </p:nvSpPr>
        <p:spPr>
          <a:xfrm>
            <a:off x="192788" y="2890520"/>
            <a:ext cx="368935" cy="369570"/>
          </a:xfrm>
          <a:custGeom>
            <a:avLst/>
            <a:gdLst/>
            <a:ahLst/>
            <a:cxnLst/>
            <a:rect l="l" t="t" r="r" b="b"/>
            <a:pathLst>
              <a:path w="368934" h="369570">
                <a:moveTo>
                  <a:pt x="10146" y="0"/>
                </a:moveTo>
                <a:lnTo>
                  <a:pt x="0" y="0"/>
                </a:lnTo>
                <a:lnTo>
                  <a:pt x="368551" y="369501"/>
                </a:lnTo>
                <a:lnTo>
                  <a:pt x="368551" y="359328"/>
                </a:lnTo>
                <a:lnTo>
                  <a:pt x="10146" y="0"/>
                </a:lnTo>
                <a:close/>
              </a:path>
            </a:pathLst>
          </a:custGeom>
          <a:solidFill>
            <a:srgbClr val="FFA2A2"/>
          </a:solidFill>
        </p:spPr>
        <p:txBody>
          <a:bodyPr wrap="square" lIns="0" tIns="0" rIns="0" bIns="0" rtlCol="0"/>
          <a:lstStyle/>
          <a:p>
            <a:endParaRPr/>
          </a:p>
        </p:txBody>
      </p:sp>
      <p:sp>
        <p:nvSpPr>
          <p:cNvPr id="137" name="object 137"/>
          <p:cNvSpPr/>
          <p:nvPr/>
        </p:nvSpPr>
        <p:spPr>
          <a:xfrm>
            <a:off x="182641" y="2890520"/>
            <a:ext cx="379095" cy="379730"/>
          </a:xfrm>
          <a:custGeom>
            <a:avLst/>
            <a:gdLst/>
            <a:ahLst/>
            <a:cxnLst/>
            <a:rect l="l" t="t" r="r" b="b"/>
            <a:pathLst>
              <a:path w="379095" h="379729">
                <a:moveTo>
                  <a:pt x="10146" y="0"/>
                </a:moveTo>
                <a:lnTo>
                  <a:pt x="0" y="0"/>
                </a:lnTo>
                <a:lnTo>
                  <a:pt x="378698" y="379674"/>
                </a:lnTo>
                <a:lnTo>
                  <a:pt x="378698" y="369501"/>
                </a:lnTo>
                <a:lnTo>
                  <a:pt x="10146" y="0"/>
                </a:lnTo>
                <a:close/>
              </a:path>
            </a:pathLst>
          </a:custGeom>
          <a:solidFill>
            <a:srgbClr val="FFA0A0"/>
          </a:solidFill>
        </p:spPr>
        <p:txBody>
          <a:bodyPr wrap="square" lIns="0" tIns="0" rIns="0" bIns="0" rtlCol="0"/>
          <a:lstStyle/>
          <a:p>
            <a:endParaRPr/>
          </a:p>
        </p:txBody>
      </p:sp>
      <p:sp>
        <p:nvSpPr>
          <p:cNvPr id="138" name="object 138"/>
          <p:cNvSpPr/>
          <p:nvPr/>
        </p:nvSpPr>
        <p:spPr>
          <a:xfrm>
            <a:off x="171227" y="2890520"/>
            <a:ext cx="390525" cy="391160"/>
          </a:xfrm>
          <a:custGeom>
            <a:avLst/>
            <a:gdLst/>
            <a:ahLst/>
            <a:cxnLst/>
            <a:rect l="l" t="t" r="r" b="b"/>
            <a:pathLst>
              <a:path w="390525" h="391160">
                <a:moveTo>
                  <a:pt x="11414" y="0"/>
                </a:moveTo>
                <a:lnTo>
                  <a:pt x="0" y="0"/>
                </a:lnTo>
                <a:lnTo>
                  <a:pt x="390112" y="391120"/>
                </a:lnTo>
                <a:lnTo>
                  <a:pt x="390112" y="379674"/>
                </a:lnTo>
                <a:lnTo>
                  <a:pt x="11414" y="0"/>
                </a:lnTo>
                <a:close/>
              </a:path>
            </a:pathLst>
          </a:custGeom>
          <a:solidFill>
            <a:srgbClr val="FF9D9D"/>
          </a:solidFill>
        </p:spPr>
        <p:txBody>
          <a:bodyPr wrap="square" lIns="0" tIns="0" rIns="0" bIns="0" rtlCol="0"/>
          <a:lstStyle/>
          <a:p>
            <a:endParaRPr/>
          </a:p>
        </p:txBody>
      </p:sp>
      <p:sp>
        <p:nvSpPr>
          <p:cNvPr id="139" name="object 139"/>
          <p:cNvSpPr/>
          <p:nvPr/>
        </p:nvSpPr>
        <p:spPr>
          <a:xfrm>
            <a:off x="161080" y="2890520"/>
            <a:ext cx="400685" cy="401320"/>
          </a:xfrm>
          <a:custGeom>
            <a:avLst/>
            <a:gdLst/>
            <a:ahLst/>
            <a:cxnLst/>
            <a:rect l="l" t="t" r="r" b="b"/>
            <a:pathLst>
              <a:path w="400684" h="401320">
                <a:moveTo>
                  <a:pt x="10146" y="0"/>
                </a:moveTo>
                <a:lnTo>
                  <a:pt x="0" y="0"/>
                </a:lnTo>
                <a:lnTo>
                  <a:pt x="400259" y="401293"/>
                </a:lnTo>
                <a:lnTo>
                  <a:pt x="400259" y="391120"/>
                </a:lnTo>
                <a:lnTo>
                  <a:pt x="10146" y="0"/>
                </a:lnTo>
                <a:close/>
              </a:path>
            </a:pathLst>
          </a:custGeom>
          <a:solidFill>
            <a:srgbClr val="FF9B9B"/>
          </a:solidFill>
        </p:spPr>
        <p:txBody>
          <a:bodyPr wrap="square" lIns="0" tIns="0" rIns="0" bIns="0" rtlCol="0"/>
          <a:lstStyle/>
          <a:p>
            <a:endParaRPr/>
          </a:p>
        </p:txBody>
      </p:sp>
      <p:sp>
        <p:nvSpPr>
          <p:cNvPr id="140" name="object 140"/>
          <p:cNvSpPr/>
          <p:nvPr/>
        </p:nvSpPr>
        <p:spPr>
          <a:xfrm>
            <a:off x="150933" y="2890520"/>
            <a:ext cx="410845" cy="411480"/>
          </a:xfrm>
          <a:custGeom>
            <a:avLst/>
            <a:gdLst/>
            <a:ahLst/>
            <a:cxnLst/>
            <a:rect l="l" t="t" r="r" b="b"/>
            <a:pathLst>
              <a:path w="410845" h="411479">
                <a:moveTo>
                  <a:pt x="10146" y="0"/>
                </a:moveTo>
                <a:lnTo>
                  <a:pt x="0" y="0"/>
                </a:lnTo>
                <a:lnTo>
                  <a:pt x="410406" y="411466"/>
                </a:lnTo>
                <a:lnTo>
                  <a:pt x="410406" y="401293"/>
                </a:lnTo>
                <a:lnTo>
                  <a:pt x="10146" y="0"/>
                </a:lnTo>
                <a:close/>
              </a:path>
            </a:pathLst>
          </a:custGeom>
          <a:solidFill>
            <a:srgbClr val="FF9999"/>
          </a:solidFill>
        </p:spPr>
        <p:txBody>
          <a:bodyPr wrap="square" lIns="0" tIns="0" rIns="0" bIns="0" rtlCol="0"/>
          <a:lstStyle/>
          <a:p>
            <a:endParaRPr/>
          </a:p>
        </p:txBody>
      </p:sp>
      <p:sp>
        <p:nvSpPr>
          <p:cNvPr id="141" name="object 141"/>
          <p:cNvSpPr/>
          <p:nvPr/>
        </p:nvSpPr>
        <p:spPr>
          <a:xfrm>
            <a:off x="140786" y="2890520"/>
            <a:ext cx="421005" cy="421640"/>
          </a:xfrm>
          <a:custGeom>
            <a:avLst/>
            <a:gdLst/>
            <a:ahLst/>
            <a:cxnLst/>
            <a:rect l="l" t="t" r="r" b="b"/>
            <a:pathLst>
              <a:path w="421005" h="421639">
                <a:moveTo>
                  <a:pt x="10146" y="0"/>
                </a:moveTo>
                <a:lnTo>
                  <a:pt x="0" y="0"/>
                </a:lnTo>
                <a:lnTo>
                  <a:pt x="420553" y="421640"/>
                </a:lnTo>
                <a:lnTo>
                  <a:pt x="420553" y="411466"/>
                </a:lnTo>
                <a:lnTo>
                  <a:pt x="10146" y="0"/>
                </a:lnTo>
                <a:close/>
              </a:path>
            </a:pathLst>
          </a:custGeom>
          <a:solidFill>
            <a:srgbClr val="FF9595"/>
          </a:solidFill>
        </p:spPr>
        <p:txBody>
          <a:bodyPr wrap="square" lIns="0" tIns="0" rIns="0" bIns="0" rtlCol="0"/>
          <a:lstStyle/>
          <a:p>
            <a:endParaRPr/>
          </a:p>
        </p:txBody>
      </p:sp>
      <p:sp>
        <p:nvSpPr>
          <p:cNvPr id="142" name="object 142"/>
          <p:cNvSpPr/>
          <p:nvPr/>
        </p:nvSpPr>
        <p:spPr>
          <a:xfrm>
            <a:off x="130639" y="2890520"/>
            <a:ext cx="431165" cy="422909"/>
          </a:xfrm>
          <a:custGeom>
            <a:avLst/>
            <a:gdLst/>
            <a:ahLst/>
            <a:cxnLst/>
            <a:rect l="l" t="t" r="r" b="b"/>
            <a:pathLst>
              <a:path w="431165" h="422910">
                <a:moveTo>
                  <a:pt x="10146" y="0"/>
                </a:moveTo>
                <a:lnTo>
                  <a:pt x="0" y="0"/>
                </a:lnTo>
                <a:lnTo>
                  <a:pt x="421820" y="422910"/>
                </a:lnTo>
                <a:lnTo>
                  <a:pt x="429430" y="422910"/>
                </a:lnTo>
                <a:lnTo>
                  <a:pt x="430700" y="421640"/>
                </a:lnTo>
                <a:lnTo>
                  <a:pt x="10146" y="0"/>
                </a:lnTo>
                <a:close/>
              </a:path>
            </a:pathLst>
          </a:custGeom>
          <a:solidFill>
            <a:srgbClr val="FF9393"/>
          </a:solidFill>
        </p:spPr>
        <p:txBody>
          <a:bodyPr wrap="square" lIns="0" tIns="0" rIns="0" bIns="0" rtlCol="0"/>
          <a:lstStyle/>
          <a:p>
            <a:endParaRPr/>
          </a:p>
        </p:txBody>
      </p:sp>
      <p:sp>
        <p:nvSpPr>
          <p:cNvPr id="143" name="object 143"/>
          <p:cNvSpPr/>
          <p:nvPr/>
        </p:nvSpPr>
        <p:spPr>
          <a:xfrm>
            <a:off x="12049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9090"/>
          </a:solidFill>
        </p:spPr>
        <p:txBody>
          <a:bodyPr wrap="square" lIns="0" tIns="0" rIns="0" bIns="0" rtlCol="0"/>
          <a:lstStyle/>
          <a:p>
            <a:endParaRPr/>
          </a:p>
        </p:txBody>
      </p:sp>
      <p:sp>
        <p:nvSpPr>
          <p:cNvPr id="144" name="object 144"/>
          <p:cNvSpPr/>
          <p:nvPr/>
        </p:nvSpPr>
        <p:spPr>
          <a:xfrm>
            <a:off x="110345"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D8D"/>
          </a:solidFill>
        </p:spPr>
        <p:txBody>
          <a:bodyPr wrap="square" lIns="0" tIns="0" rIns="0" bIns="0" rtlCol="0"/>
          <a:lstStyle/>
          <a:p>
            <a:endParaRPr/>
          </a:p>
        </p:txBody>
      </p:sp>
      <p:sp>
        <p:nvSpPr>
          <p:cNvPr id="145" name="object 145"/>
          <p:cNvSpPr/>
          <p:nvPr/>
        </p:nvSpPr>
        <p:spPr>
          <a:xfrm>
            <a:off x="100199"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B8B"/>
          </a:solidFill>
        </p:spPr>
        <p:txBody>
          <a:bodyPr wrap="square" lIns="0" tIns="0" rIns="0" bIns="0" rtlCol="0"/>
          <a:lstStyle/>
          <a:p>
            <a:endParaRPr/>
          </a:p>
        </p:txBody>
      </p:sp>
      <p:sp>
        <p:nvSpPr>
          <p:cNvPr id="146" name="object 146"/>
          <p:cNvSpPr/>
          <p:nvPr/>
        </p:nvSpPr>
        <p:spPr>
          <a:xfrm>
            <a:off x="9005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888"/>
          </a:solidFill>
        </p:spPr>
        <p:txBody>
          <a:bodyPr wrap="square" lIns="0" tIns="0" rIns="0" bIns="0" rtlCol="0"/>
          <a:lstStyle/>
          <a:p>
            <a:endParaRPr/>
          </a:p>
        </p:txBody>
      </p:sp>
      <p:sp>
        <p:nvSpPr>
          <p:cNvPr id="147" name="object 147"/>
          <p:cNvSpPr/>
          <p:nvPr/>
        </p:nvSpPr>
        <p:spPr>
          <a:xfrm>
            <a:off x="79801" y="2890520"/>
            <a:ext cx="432434" cy="422909"/>
          </a:xfrm>
          <a:custGeom>
            <a:avLst/>
            <a:gdLst/>
            <a:ahLst/>
            <a:cxnLst/>
            <a:rect l="l" t="t" r="r" b="b"/>
            <a:pathLst>
              <a:path w="432434" h="422910">
                <a:moveTo>
                  <a:pt x="10251" y="0"/>
                </a:moveTo>
                <a:lnTo>
                  <a:pt x="0" y="0"/>
                </a:lnTo>
                <a:lnTo>
                  <a:pt x="420735" y="422910"/>
                </a:lnTo>
                <a:lnTo>
                  <a:pt x="432071" y="422910"/>
                </a:lnTo>
                <a:lnTo>
                  <a:pt x="10251" y="0"/>
                </a:lnTo>
                <a:close/>
              </a:path>
            </a:pathLst>
          </a:custGeom>
          <a:solidFill>
            <a:srgbClr val="FF8686"/>
          </a:solidFill>
        </p:spPr>
        <p:txBody>
          <a:bodyPr wrap="square" lIns="0" tIns="0" rIns="0" bIns="0" rtlCol="0"/>
          <a:lstStyle/>
          <a:p>
            <a:endParaRPr/>
          </a:p>
        </p:txBody>
      </p:sp>
      <p:sp>
        <p:nvSpPr>
          <p:cNvPr id="148" name="object 148"/>
          <p:cNvSpPr/>
          <p:nvPr/>
        </p:nvSpPr>
        <p:spPr>
          <a:xfrm>
            <a:off x="69667" y="2890520"/>
            <a:ext cx="431165" cy="422909"/>
          </a:xfrm>
          <a:custGeom>
            <a:avLst/>
            <a:gdLst/>
            <a:ahLst/>
            <a:cxnLst/>
            <a:rect l="l" t="t" r="r" b="b"/>
            <a:pathLst>
              <a:path w="431165" h="422910">
                <a:moveTo>
                  <a:pt x="10133" y="0"/>
                </a:moveTo>
                <a:lnTo>
                  <a:pt x="0" y="0"/>
                </a:lnTo>
                <a:lnTo>
                  <a:pt x="420735" y="422910"/>
                </a:lnTo>
                <a:lnTo>
                  <a:pt x="430869" y="422910"/>
                </a:lnTo>
                <a:lnTo>
                  <a:pt x="10133" y="0"/>
                </a:lnTo>
                <a:close/>
              </a:path>
            </a:pathLst>
          </a:custGeom>
          <a:solidFill>
            <a:srgbClr val="FF8383"/>
          </a:solidFill>
        </p:spPr>
        <p:txBody>
          <a:bodyPr wrap="square" lIns="0" tIns="0" rIns="0" bIns="0" rtlCol="0"/>
          <a:lstStyle/>
          <a:p>
            <a:endParaRPr/>
          </a:p>
        </p:txBody>
      </p:sp>
      <p:sp>
        <p:nvSpPr>
          <p:cNvPr id="149" name="object 149"/>
          <p:cNvSpPr/>
          <p:nvPr/>
        </p:nvSpPr>
        <p:spPr>
          <a:xfrm>
            <a:off x="59611" y="2890520"/>
            <a:ext cx="431165" cy="422909"/>
          </a:xfrm>
          <a:custGeom>
            <a:avLst/>
            <a:gdLst/>
            <a:ahLst/>
            <a:cxnLst/>
            <a:rect l="l" t="t" r="r" b="b"/>
            <a:pathLst>
              <a:path w="431165" h="422910">
                <a:moveTo>
                  <a:pt x="10055" y="0"/>
                </a:moveTo>
                <a:lnTo>
                  <a:pt x="0" y="0"/>
                </a:lnTo>
                <a:lnTo>
                  <a:pt x="421820" y="422910"/>
                </a:lnTo>
                <a:lnTo>
                  <a:pt x="430791" y="422910"/>
                </a:lnTo>
                <a:lnTo>
                  <a:pt x="10055" y="0"/>
                </a:lnTo>
                <a:close/>
              </a:path>
            </a:pathLst>
          </a:custGeom>
          <a:solidFill>
            <a:srgbClr val="FF8080"/>
          </a:solidFill>
        </p:spPr>
        <p:txBody>
          <a:bodyPr wrap="square" lIns="0" tIns="0" rIns="0" bIns="0" rtlCol="0"/>
          <a:lstStyle/>
          <a:p>
            <a:endParaRPr/>
          </a:p>
        </p:txBody>
      </p:sp>
      <p:sp>
        <p:nvSpPr>
          <p:cNvPr id="150" name="object 150"/>
          <p:cNvSpPr/>
          <p:nvPr/>
        </p:nvSpPr>
        <p:spPr>
          <a:xfrm>
            <a:off x="48194" y="2890520"/>
            <a:ext cx="433705" cy="422909"/>
          </a:xfrm>
          <a:custGeom>
            <a:avLst/>
            <a:gdLst/>
            <a:ahLst/>
            <a:cxnLst/>
            <a:rect l="l" t="t" r="r" b="b"/>
            <a:pathLst>
              <a:path w="433705" h="422910">
                <a:moveTo>
                  <a:pt x="11416" y="0"/>
                </a:moveTo>
                <a:lnTo>
                  <a:pt x="0" y="0"/>
                </a:lnTo>
                <a:lnTo>
                  <a:pt x="421822" y="422910"/>
                </a:lnTo>
                <a:lnTo>
                  <a:pt x="433236" y="422910"/>
                </a:lnTo>
                <a:lnTo>
                  <a:pt x="11416" y="0"/>
                </a:lnTo>
                <a:close/>
              </a:path>
            </a:pathLst>
          </a:custGeom>
          <a:solidFill>
            <a:srgbClr val="FF7E7E"/>
          </a:solidFill>
        </p:spPr>
        <p:txBody>
          <a:bodyPr wrap="square" lIns="0" tIns="0" rIns="0" bIns="0" rtlCol="0"/>
          <a:lstStyle/>
          <a:p>
            <a:endParaRPr/>
          </a:p>
        </p:txBody>
      </p:sp>
      <p:sp>
        <p:nvSpPr>
          <p:cNvPr id="151" name="object 151"/>
          <p:cNvSpPr/>
          <p:nvPr/>
        </p:nvSpPr>
        <p:spPr>
          <a:xfrm>
            <a:off x="38047"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B7B"/>
          </a:solidFill>
        </p:spPr>
        <p:txBody>
          <a:bodyPr wrap="square" lIns="0" tIns="0" rIns="0" bIns="0" rtlCol="0"/>
          <a:lstStyle/>
          <a:p>
            <a:endParaRPr/>
          </a:p>
        </p:txBody>
      </p:sp>
      <p:sp>
        <p:nvSpPr>
          <p:cNvPr id="152" name="object 152"/>
          <p:cNvSpPr/>
          <p:nvPr/>
        </p:nvSpPr>
        <p:spPr>
          <a:xfrm>
            <a:off x="27900"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878"/>
          </a:solidFill>
        </p:spPr>
        <p:txBody>
          <a:bodyPr wrap="square" lIns="0" tIns="0" rIns="0" bIns="0" rtlCol="0"/>
          <a:lstStyle/>
          <a:p>
            <a:endParaRPr/>
          </a:p>
        </p:txBody>
      </p:sp>
      <p:sp>
        <p:nvSpPr>
          <p:cNvPr id="153" name="object 153"/>
          <p:cNvSpPr/>
          <p:nvPr/>
        </p:nvSpPr>
        <p:spPr>
          <a:xfrm>
            <a:off x="18997" y="2890520"/>
            <a:ext cx="431165" cy="422909"/>
          </a:xfrm>
          <a:custGeom>
            <a:avLst/>
            <a:gdLst/>
            <a:ahLst/>
            <a:cxnLst/>
            <a:rect l="l" t="t" r="r" b="b"/>
            <a:pathLst>
              <a:path w="431165" h="422910">
                <a:moveTo>
                  <a:pt x="8903" y="0"/>
                </a:moveTo>
                <a:lnTo>
                  <a:pt x="0" y="0"/>
                </a:lnTo>
                <a:lnTo>
                  <a:pt x="420735" y="422910"/>
                </a:lnTo>
                <a:lnTo>
                  <a:pt x="430725" y="422910"/>
                </a:lnTo>
                <a:lnTo>
                  <a:pt x="8903" y="0"/>
                </a:lnTo>
                <a:close/>
              </a:path>
            </a:pathLst>
          </a:custGeom>
          <a:solidFill>
            <a:srgbClr val="FF7676"/>
          </a:solidFill>
        </p:spPr>
        <p:txBody>
          <a:bodyPr wrap="square" lIns="0" tIns="0" rIns="0" bIns="0" rtlCol="0"/>
          <a:lstStyle/>
          <a:p>
            <a:endParaRPr/>
          </a:p>
        </p:txBody>
      </p:sp>
      <p:sp>
        <p:nvSpPr>
          <p:cNvPr id="154" name="object 154"/>
          <p:cNvSpPr/>
          <p:nvPr/>
        </p:nvSpPr>
        <p:spPr>
          <a:xfrm>
            <a:off x="7593" y="2890520"/>
            <a:ext cx="432434" cy="422909"/>
          </a:xfrm>
          <a:custGeom>
            <a:avLst/>
            <a:gdLst/>
            <a:ahLst/>
            <a:cxnLst/>
            <a:rect l="l" t="t" r="r" b="b"/>
            <a:pathLst>
              <a:path w="432434" h="422910">
                <a:moveTo>
                  <a:pt x="11403" y="0"/>
                </a:moveTo>
                <a:lnTo>
                  <a:pt x="0" y="0"/>
                </a:lnTo>
                <a:lnTo>
                  <a:pt x="420735" y="422910"/>
                </a:lnTo>
                <a:lnTo>
                  <a:pt x="432139" y="422910"/>
                </a:lnTo>
                <a:lnTo>
                  <a:pt x="11403" y="0"/>
                </a:lnTo>
                <a:close/>
              </a:path>
            </a:pathLst>
          </a:custGeom>
          <a:solidFill>
            <a:srgbClr val="FF7373"/>
          </a:solidFill>
        </p:spPr>
        <p:txBody>
          <a:bodyPr wrap="square" lIns="0" tIns="0" rIns="0" bIns="0" rtlCol="0"/>
          <a:lstStyle/>
          <a:p>
            <a:endParaRPr/>
          </a:p>
        </p:txBody>
      </p:sp>
      <p:sp>
        <p:nvSpPr>
          <p:cNvPr id="155" name="object 155"/>
          <p:cNvSpPr/>
          <p:nvPr/>
        </p:nvSpPr>
        <p:spPr>
          <a:xfrm>
            <a:off x="0" y="2890520"/>
            <a:ext cx="428625" cy="422909"/>
          </a:xfrm>
          <a:custGeom>
            <a:avLst/>
            <a:gdLst/>
            <a:ahLst/>
            <a:cxnLst/>
            <a:rect l="l" t="t" r="r" b="b"/>
            <a:pathLst>
              <a:path w="428625" h="422910">
                <a:moveTo>
                  <a:pt x="7593" y="0"/>
                </a:moveTo>
                <a:lnTo>
                  <a:pt x="0" y="0"/>
                </a:lnTo>
                <a:lnTo>
                  <a:pt x="0" y="2546"/>
                </a:lnTo>
                <a:lnTo>
                  <a:pt x="419282" y="422910"/>
                </a:lnTo>
                <a:lnTo>
                  <a:pt x="428329" y="422910"/>
                </a:lnTo>
                <a:lnTo>
                  <a:pt x="7593" y="0"/>
                </a:lnTo>
                <a:close/>
              </a:path>
            </a:pathLst>
          </a:custGeom>
          <a:solidFill>
            <a:srgbClr val="FF7171"/>
          </a:solidFill>
        </p:spPr>
        <p:txBody>
          <a:bodyPr wrap="square" lIns="0" tIns="0" rIns="0" bIns="0" rtlCol="0"/>
          <a:lstStyle/>
          <a:p>
            <a:endParaRPr/>
          </a:p>
        </p:txBody>
      </p:sp>
      <p:sp>
        <p:nvSpPr>
          <p:cNvPr id="156" name="object 156"/>
          <p:cNvSpPr/>
          <p:nvPr/>
        </p:nvSpPr>
        <p:spPr>
          <a:xfrm>
            <a:off x="0" y="2893066"/>
            <a:ext cx="419734" cy="420370"/>
          </a:xfrm>
          <a:custGeom>
            <a:avLst/>
            <a:gdLst/>
            <a:ahLst/>
            <a:cxnLst/>
            <a:rect l="l" t="t" r="r" b="b"/>
            <a:pathLst>
              <a:path w="419734" h="420370">
                <a:moveTo>
                  <a:pt x="0" y="0"/>
                </a:moveTo>
                <a:lnTo>
                  <a:pt x="0" y="10173"/>
                </a:lnTo>
                <a:lnTo>
                  <a:pt x="409135" y="420363"/>
                </a:lnTo>
                <a:lnTo>
                  <a:pt x="419282" y="420363"/>
                </a:lnTo>
                <a:lnTo>
                  <a:pt x="0" y="0"/>
                </a:lnTo>
                <a:close/>
              </a:path>
            </a:pathLst>
          </a:custGeom>
          <a:solidFill>
            <a:srgbClr val="FF6E6E"/>
          </a:solidFill>
        </p:spPr>
        <p:txBody>
          <a:bodyPr wrap="square" lIns="0" tIns="0" rIns="0" bIns="0" rtlCol="0"/>
          <a:lstStyle/>
          <a:p>
            <a:endParaRPr/>
          </a:p>
        </p:txBody>
      </p:sp>
      <p:sp>
        <p:nvSpPr>
          <p:cNvPr id="157" name="object 157"/>
          <p:cNvSpPr/>
          <p:nvPr/>
        </p:nvSpPr>
        <p:spPr>
          <a:xfrm>
            <a:off x="0" y="2903239"/>
            <a:ext cx="409575" cy="410209"/>
          </a:xfrm>
          <a:custGeom>
            <a:avLst/>
            <a:gdLst/>
            <a:ahLst/>
            <a:cxnLst/>
            <a:rect l="l" t="t" r="r" b="b"/>
            <a:pathLst>
              <a:path w="409575" h="410210">
                <a:moveTo>
                  <a:pt x="0" y="0"/>
                </a:moveTo>
                <a:lnTo>
                  <a:pt x="0" y="10205"/>
                </a:lnTo>
                <a:lnTo>
                  <a:pt x="397927" y="410190"/>
                </a:lnTo>
                <a:lnTo>
                  <a:pt x="409135" y="410190"/>
                </a:lnTo>
                <a:lnTo>
                  <a:pt x="0" y="0"/>
                </a:lnTo>
                <a:close/>
              </a:path>
            </a:pathLst>
          </a:custGeom>
          <a:solidFill>
            <a:srgbClr val="FF6B6B"/>
          </a:solidFill>
        </p:spPr>
        <p:txBody>
          <a:bodyPr wrap="square" lIns="0" tIns="0" rIns="0" bIns="0" rtlCol="0"/>
          <a:lstStyle/>
          <a:p>
            <a:endParaRPr/>
          </a:p>
        </p:txBody>
      </p:sp>
      <p:sp>
        <p:nvSpPr>
          <p:cNvPr id="158" name="object 158"/>
          <p:cNvSpPr/>
          <p:nvPr/>
        </p:nvSpPr>
        <p:spPr>
          <a:xfrm>
            <a:off x="0" y="2913445"/>
            <a:ext cx="398145" cy="400050"/>
          </a:xfrm>
          <a:custGeom>
            <a:avLst/>
            <a:gdLst/>
            <a:ahLst/>
            <a:cxnLst/>
            <a:rect l="l" t="t" r="r" b="b"/>
            <a:pathLst>
              <a:path w="398145" h="400050">
                <a:moveTo>
                  <a:pt x="0" y="0"/>
                </a:moveTo>
                <a:lnTo>
                  <a:pt x="0" y="10186"/>
                </a:lnTo>
                <a:lnTo>
                  <a:pt x="387794" y="399984"/>
                </a:lnTo>
                <a:lnTo>
                  <a:pt x="397927" y="399984"/>
                </a:lnTo>
                <a:lnTo>
                  <a:pt x="0" y="0"/>
                </a:lnTo>
                <a:close/>
              </a:path>
            </a:pathLst>
          </a:custGeom>
          <a:solidFill>
            <a:srgbClr val="FF6969"/>
          </a:solidFill>
        </p:spPr>
        <p:txBody>
          <a:bodyPr wrap="square" lIns="0" tIns="0" rIns="0" bIns="0" rtlCol="0"/>
          <a:lstStyle/>
          <a:p>
            <a:endParaRPr/>
          </a:p>
        </p:txBody>
      </p:sp>
      <p:sp>
        <p:nvSpPr>
          <p:cNvPr id="159" name="object 159"/>
          <p:cNvSpPr/>
          <p:nvPr/>
        </p:nvSpPr>
        <p:spPr>
          <a:xfrm>
            <a:off x="0" y="2923631"/>
            <a:ext cx="387985" cy="389890"/>
          </a:xfrm>
          <a:custGeom>
            <a:avLst/>
            <a:gdLst/>
            <a:ahLst/>
            <a:cxnLst/>
            <a:rect l="l" t="t" r="r" b="b"/>
            <a:pathLst>
              <a:path w="387985" h="389889">
                <a:moveTo>
                  <a:pt x="0" y="0"/>
                </a:moveTo>
                <a:lnTo>
                  <a:pt x="0" y="10186"/>
                </a:lnTo>
                <a:lnTo>
                  <a:pt x="377660" y="389798"/>
                </a:lnTo>
                <a:lnTo>
                  <a:pt x="387794" y="389798"/>
                </a:lnTo>
                <a:lnTo>
                  <a:pt x="0" y="0"/>
                </a:lnTo>
                <a:close/>
              </a:path>
            </a:pathLst>
          </a:custGeom>
          <a:solidFill>
            <a:srgbClr val="FF6666"/>
          </a:solidFill>
        </p:spPr>
        <p:txBody>
          <a:bodyPr wrap="square" lIns="0" tIns="0" rIns="0" bIns="0" rtlCol="0"/>
          <a:lstStyle/>
          <a:p>
            <a:endParaRPr/>
          </a:p>
        </p:txBody>
      </p:sp>
      <p:sp>
        <p:nvSpPr>
          <p:cNvPr id="160" name="object 160"/>
          <p:cNvSpPr/>
          <p:nvPr/>
        </p:nvSpPr>
        <p:spPr>
          <a:xfrm>
            <a:off x="0" y="2933818"/>
            <a:ext cx="377825" cy="379730"/>
          </a:xfrm>
          <a:custGeom>
            <a:avLst/>
            <a:gdLst/>
            <a:ahLst/>
            <a:cxnLst/>
            <a:rect l="l" t="t" r="r" b="b"/>
            <a:pathLst>
              <a:path w="377825" h="379729">
                <a:moveTo>
                  <a:pt x="0" y="0"/>
                </a:moveTo>
                <a:lnTo>
                  <a:pt x="0" y="11384"/>
                </a:lnTo>
                <a:lnTo>
                  <a:pt x="367278" y="379611"/>
                </a:lnTo>
                <a:lnTo>
                  <a:pt x="377660" y="379611"/>
                </a:lnTo>
                <a:lnTo>
                  <a:pt x="0" y="0"/>
                </a:lnTo>
                <a:close/>
              </a:path>
            </a:pathLst>
          </a:custGeom>
          <a:solidFill>
            <a:srgbClr val="FF6363"/>
          </a:solidFill>
        </p:spPr>
        <p:txBody>
          <a:bodyPr wrap="square" lIns="0" tIns="0" rIns="0" bIns="0" rtlCol="0"/>
          <a:lstStyle/>
          <a:p>
            <a:endParaRPr/>
          </a:p>
        </p:txBody>
      </p:sp>
      <p:sp>
        <p:nvSpPr>
          <p:cNvPr id="161" name="object 161"/>
          <p:cNvSpPr/>
          <p:nvPr/>
        </p:nvSpPr>
        <p:spPr>
          <a:xfrm>
            <a:off x="0" y="2945202"/>
            <a:ext cx="367665" cy="368300"/>
          </a:xfrm>
          <a:custGeom>
            <a:avLst/>
            <a:gdLst/>
            <a:ahLst/>
            <a:cxnLst/>
            <a:rect l="l" t="t" r="r" b="b"/>
            <a:pathLst>
              <a:path w="367665" h="368300">
                <a:moveTo>
                  <a:pt x="0" y="0"/>
                </a:moveTo>
                <a:lnTo>
                  <a:pt x="0" y="10173"/>
                </a:lnTo>
                <a:lnTo>
                  <a:pt x="357131" y="368227"/>
                </a:lnTo>
                <a:lnTo>
                  <a:pt x="367278" y="368227"/>
                </a:lnTo>
                <a:lnTo>
                  <a:pt x="0" y="0"/>
                </a:lnTo>
                <a:close/>
              </a:path>
            </a:pathLst>
          </a:custGeom>
          <a:solidFill>
            <a:srgbClr val="FF6161"/>
          </a:solidFill>
        </p:spPr>
        <p:txBody>
          <a:bodyPr wrap="square" lIns="0" tIns="0" rIns="0" bIns="0" rtlCol="0"/>
          <a:lstStyle/>
          <a:p>
            <a:endParaRPr/>
          </a:p>
        </p:txBody>
      </p:sp>
      <p:sp>
        <p:nvSpPr>
          <p:cNvPr id="162" name="object 162"/>
          <p:cNvSpPr/>
          <p:nvPr/>
        </p:nvSpPr>
        <p:spPr>
          <a:xfrm>
            <a:off x="0" y="2955375"/>
            <a:ext cx="357505" cy="358140"/>
          </a:xfrm>
          <a:custGeom>
            <a:avLst/>
            <a:gdLst/>
            <a:ahLst/>
            <a:cxnLst/>
            <a:rect l="l" t="t" r="r" b="b"/>
            <a:pathLst>
              <a:path w="357505" h="358139">
                <a:moveTo>
                  <a:pt x="0" y="0"/>
                </a:moveTo>
                <a:lnTo>
                  <a:pt x="0" y="10173"/>
                </a:lnTo>
                <a:lnTo>
                  <a:pt x="346984" y="358054"/>
                </a:lnTo>
                <a:lnTo>
                  <a:pt x="357131" y="358054"/>
                </a:lnTo>
                <a:lnTo>
                  <a:pt x="0" y="0"/>
                </a:lnTo>
                <a:close/>
              </a:path>
            </a:pathLst>
          </a:custGeom>
          <a:solidFill>
            <a:srgbClr val="FF5E5E"/>
          </a:solidFill>
        </p:spPr>
        <p:txBody>
          <a:bodyPr wrap="square" lIns="0" tIns="0" rIns="0" bIns="0" rtlCol="0"/>
          <a:lstStyle/>
          <a:p>
            <a:endParaRPr/>
          </a:p>
        </p:txBody>
      </p:sp>
      <p:sp>
        <p:nvSpPr>
          <p:cNvPr id="163" name="object 163"/>
          <p:cNvSpPr/>
          <p:nvPr/>
        </p:nvSpPr>
        <p:spPr>
          <a:xfrm>
            <a:off x="0" y="2965548"/>
            <a:ext cx="347345" cy="347980"/>
          </a:xfrm>
          <a:custGeom>
            <a:avLst/>
            <a:gdLst/>
            <a:ahLst/>
            <a:cxnLst/>
            <a:rect l="l" t="t" r="r" b="b"/>
            <a:pathLst>
              <a:path w="347345" h="347979">
                <a:moveTo>
                  <a:pt x="0" y="0"/>
                </a:moveTo>
                <a:lnTo>
                  <a:pt x="0" y="10173"/>
                </a:lnTo>
                <a:lnTo>
                  <a:pt x="336838" y="347881"/>
                </a:lnTo>
                <a:lnTo>
                  <a:pt x="346984" y="347881"/>
                </a:lnTo>
                <a:lnTo>
                  <a:pt x="0" y="0"/>
                </a:lnTo>
                <a:close/>
              </a:path>
            </a:pathLst>
          </a:custGeom>
          <a:solidFill>
            <a:srgbClr val="FF5C5C"/>
          </a:solidFill>
        </p:spPr>
        <p:txBody>
          <a:bodyPr wrap="square" lIns="0" tIns="0" rIns="0" bIns="0" rtlCol="0"/>
          <a:lstStyle/>
          <a:p>
            <a:endParaRPr/>
          </a:p>
        </p:txBody>
      </p:sp>
      <p:sp>
        <p:nvSpPr>
          <p:cNvPr id="164" name="object 164"/>
          <p:cNvSpPr/>
          <p:nvPr/>
        </p:nvSpPr>
        <p:spPr>
          <a:xfrm>
            <a:off x="0" y="2975721"/>
            <a:ext cx="337185" cy="337820"/>
          </a:xfrm>
          <a:custGeom>
            <a:avLst/>
            <a:gdLst/>
            <a:ahLst/>
            <a:cxnLst/>
            <a:rect l="l" t="t" r="r" b="b"/>
            <a:pathLst>
              <a:path w="337185" h="337820">
                <a:moveTo>
                  <a:pt x="0" y="0"/>
                </a:moveTo>
                <a:lnTo>
                  <a:pt x="0" y="10173"/>
                </a:lnTo>
                <a:lnTo>
                  <a:pt x="326691" y="337708"/>
                </a:lnTo>
                <a:lnTo>
                  <a:pt x="336838" y="337708"/>
                </a:lnTo>
                <a:lnTo>
                  <a:pt x="0" y="0"/>
                </a:lnTo>
                <a:close/>
              </a:path>
            </a:pathLst>
          </a:custGeom>
          <a:solidFill>
            <a:srgbClr val="FF5959"/>
          </a:solidFill>
        </p:spPr>
        <p:txBody>
          <a:bodyPr wrap="square" lIns="0" tIns="0" rIns="0" bIns="0" rtlCol="0"/>
          <a:lstStyle/>
          <a:p>
            <a:endParaRPr/>
          </a:p>
        </p:txBody>
      </p:sp>
      <p:sp>
        <p:nvSpPr>
          <p:cNvPr id="165" name="object 165"/>
          <p:cNvSpPr/>
          <p:nvPr/>
        </p:nvSpPr>
        <p:spPr>
          <a:xfrm>
            <a:off x="0" y="2985894"/>
            <a:ext cx="327025" cy="327660"/>
          </a:xfrm>
          <a:custGeom>
            <a:avLst/>
            <a:gdLst/>
            <a:ahLst/>
            <a:cxnLst/>
            <a:rect l="l" t="t" r="r" b="b"/>
            <a:pathLst>
              <a:path w="327025" h="327660">
                <a:moveTo>
                  <a:pt x="0" y="0"/>
                </a:moveTo>
                <a:lnTo>
                  <a:pt x="0" y="10173"/>
                </a:lnTo>
                <a:lnTo>
                  <a:pt x="316544" y="327535"/>
                </a:lnTo>
                <a:lnTo>
                  <a:pt x="326691" y="327535"/>
                </a:lnTo>
                <a:lnTo>
                  <a:pt x="0" y="0"/>
                </a:lnTo>
                <a:close/>
              </a:path>
            </a:pathLst>
          </a:custGeom>
          <a:solidFill>
            <a:srgbClr val="FF5656"/>
          </a:solidFill>
        </p:spPr>
        <p:txBody>
          <a:bodyPr wrap="square" lIns="0" tIns="0" rIns="0" bIns="0" rtlCol="0"/>
          <a:lstStyle/>
          <a:p>
            <a:endParaRPr/>
          </a:p>
        </p:txBody>
      </p:sp>
      <p:sp>
        <p:nvSpPr>
          <p:cNvPr id="166" name="object 166"/>
          <p:cNvSpPr/>
          <p:nvPr/>
        </p:nvSpPr>
        <p:spPr>
          <a:xfrm>
            <a:off x="0" y="2996067"/>
            <a:ext cx="316865" cy="317500"/>
          </a:xfrm>
          <a:custGeom>
            <a:avLst/>
            <a:gdLst/>
            <a:ahLst/>
            <a:cxnLst/>
            <a:rect l="l" t="t" r="r" b="b"/>
            <a:pathLst>
              <a:path w="316865" h="317500">
                <a:moveTo>
                  <a:pt x="0" y="0"/>
                </a:moveTo>
                <a:lnTo>
                  <a:pt x="0" y="10173"/>
                </a:lnTo>
                <a:lnTo>
                  <a:pt x="306397" y="317362"/>
                </a:lnTo>
                <a:lnTo>
                  <a:pt x="316544" y="317362"/>
                </a:lnTo>
                <a:lnTo>
                  <a:pt x="0" y="0"/>
                </a:lnTo>
                <a:close/>
              </a:path>
            </a:pathLst>
          </a:custGeom>
          <a:solidFill>
            <a:srgbClr val="FF5454"/>
          </a:solidFill>
        </p:spPr>
        <p:txBody>
          <a:bodyPr wrap="square" lIns="0" tIns="0" rIns="0" bIns="0" rtlCol="0"/>
          <a:lstStyle/>
          <a:p>
            <a:endParaRPr/>
          </a:p>
        </p:txBody>
      </p:sp>
      <p:sp>
        <p:nvSpPr>
          <p:cNvPr id="167" name="object 167"/>
          <p:cNvSpPr/>
          <p:nvPr/>
        </p:nvSpPr>
        <p:spPr>
          <a:xfrm>
            <a:off x="0" y="3006240"/>
            <a:ext cx="306705" cy="307340"/>
          </a:xfrm>
          <a:custGeom>
            <a:avLst/>
            <a:gdLst/>
            <a:ahLst/>
            <a:cxnLst/>
            <a:rect l="l" t="t" r="r" b="b"/>
            <a:pathLst>
              <a:path w="306705" h="307339">
                <a:moveTo>
                  <a:pt x="0" y="0"/>
                </a:moveTo>
                <a:lnTo>
                  <a:pt x="0" y="10173"/>
                </a:lnTo>
                <a:lnTo>
                  <a:pt x="296250" y="307189"/>
                </a:lnTo>
                <a:lnTo>
                  <a:pt x="306397" y="307189"/>
                </a:lnTo>
                <a:lnTo>
                  <a:pt x="0" y="0"/>
                </a:lnTo>
                <a:close/>
              </a:path>
            </a:pathLst>
          </a:custGeom>
          <a:solidFill>
            <a:srgbClr val="FF5151"/>
          </a:solidFill>
        </p:spPr>
        <p:txBody>
          <a:bodyPr wrap="square" lIns="0" tIns="0" rIns="0" bIns="0" rtlCol="0"/>
          <a:lstStyle/>
          <a:p>
            <a:endParaRPr/>
          </a:p>
        </p:txBody>
      </p:sp>
      <p:sp>
        <p:nvSpPr>
          <p:cNvPr id="168" name="object 168"/>
          <p:cNvSpPr/>
          <p:nvPr/>
        </p:nvSpPr>
        <p:spPr>
          <a:xfrm>
            <a:off x="0" y="3016414"/>
            <a:ext cx="296545" cy="297180"/>
          </a:xfrm>
          <a:custGeom>
            <a:avLst/>
            <a:gdLst/>
            <a:ahLst/>
            <a:cxnLst/>
            <a:rect l="l" t="t" r="r" b="b"/>
            <a:pathLst>
              <a:path w="296545" h="297179">
                <a:moveTo>
                  <a:pt x="0" y="0"/>
                </a:moveTo>
                <a:lnTo>
                  <a:pt x="0" y="10173"/>
                </a:lnTo>
                <a:lnTo>
                  <a:pt x="286103" y="297015"/>
                </a:lnTo>
                <a:lnTo>
                  <a:pt x="296250" y="297015"/>
                </a:lnTo>
                <a:lnTo>
                  <a:pt x="0" y="0"/>
                </a:lnTo>
                <a:close/>
              </a:path>
            </a:pathLst>
          </a:custGeom>
          <a:solidFill>
            <a:srgbClr val="FF4E4E"/>
          </a:solidFill>
        </p:spPr>
        <p:txBody>
          <a:bodyPr wrap="square" lIns="0" tIns="0" rIns="0" bIns="0" rtlCol="0"/>
          <a:lstStyle/>
          <a:p>
            <a:endParaRPr/>
          </a:p>
        </p:txBody>
      </p:sp>
      <p:sp>
        <p:nvSpPr>
          <p:cNvPr id="169" name="object 169"/>
          <p:cNvSpPr/>
          <p:nvPr/>
        </p:nvSpPr>
        <p:spPr>
          <a:xfrm>
            <a:off x="0" y="3026587"/>
            <a:ext cx="286385" cy="287020"/>
          </a:xfrm>
          <a:custGeom>
            <a:avLst/>
            <a:gdLst/>
            <a:ahLst/>
            <a:cxnLst/>
            <a:rect l="l" t="t" r="r" b="b"/>
            <a:pathLst>
              <a:path w="286385" h="287020">
                <a:moveTo>
                  <a:pt x="0" y="0"/>
                </a:moveTo>
                <a:lnTo>
                  <a:pt x="0" y="10173"/>
                </a:lnTo>
                <a:lnTo>
                  <a:pt x="275956" y="286842"/>
                </a:lnTo>
                <a:lnTo>
                  <a:pt x="286103" y="286842"/>
                </a:lnTo>
                <a:lnTo>
                  <a:pt x="0" y="0"/>
                </a:lnTo>
                <a:close/>
              </a:path>
            </a:pathLst>
          </a:custGeom>
          <a:solidFill>
            <a:srgbClr val="FF4C4C"/>
          </a:solidFill>
        </p:spPr>
        <p:txBody>
          <a:bodyPr wrap="square" lIns="0" tIns="0" rIns="0" bIns="0" rtlCol="0"/>
          <a:lstStyle/>
          <a:p>
            <a:endParaRPr/>
          </a:p>
        </p:txBody>
      </p:sp>
      <p:sp>
        <p:nvSpPr>
          <p:cNvPr id="170" name="object 170"/>
          <p:cNvSpPr/>
          <p:nvPr/>
        </p:nvSpPr>
        <p:spPr>
          <a:xfrm>
            <a:off x="0" y="3036760"/>
            <a:ext cx="276225" cy="276860"/>
          </a:xfrm>
          <a:custGeom>
            <a:avLst/>
            <a:gdLst/>
            <a:ahLst/>
            <a:cxnLst/>
            <a:rect l="l" t="t" r="r" b="b"/>
            <a:pathLst>
              <a:path w="276225" h="276860">
                <a:moveTo>
                  <a:pt x="0" y="0"/>
                </a:moveTo>
                <a:lnTo>
                  <a:pt x="0" y="11445"/>
                </a:lnTo>
                <a:lnTo>
                  <a:pt x="264541" y="276669"/>
                </a:lnTo>
                <a:lnTo>
                  <a:pt x="275956" y="276669"/>
                </a:lnTo>
                <a:lnTo>
                  <a:pt x="0" y="0"/>
                </a:lnTo>
                <a:close/>
              </a:path>
            </a:pathLst>
          </a:custGeom>
          <a:solidFill>
            <a:srgbClr val="FF4949"/>
          </a:solidFill>
        </p:spPr>
        <p:txBody>
          <a:bodyPr wrap="square" lIns="0" tIns="0" rIns="0" bIns="0" rtlCol="0"/>
          <a:lstStyle/>
          <a:p>
            <a:endParaRPr/>
          </a:p>
        </p:txBody>
      </p:sp>
      <p:sp>
        <p:nvSpPr>
          <p:cNvPr id="171" name="object 171"/>
          <p:cNvSpPr/>
          <p:nvPr/>
        </p:nvSpPr>
        <p:spPr>
          <a:xfrm>
            <a:off x="0" y="3048206"/>
            <a:ext cx="264795" cy="265430"/>
          </a:xfrm>
          <a:custGeom>
            <a:avLst/>
            <a:gdLst/>
            <a:ahLst/>
            <a:cxnLst/>
            <a:rect l="l" t="t" r="r" b="b"/>
            <a:pathLst>
              <a:path w="264795" h="265429">
                <a:moveTo>
                  <a:pt x="0" y="0"/>
                </a:moveTo>
                <a:lnTo>
                  <a:pt x="0" y="9953"/>
                </a:lnTo>
                <a:lnTo>
                  <a:pt x="255269" y="265223"/>
                </a:lnTo>
                <a:lnTo>
                  <a:pt x="264541" y="265223"/>
                </a:lnTo>
                <a:lnTo>
                  <a:pt x="0" y="0"/>
                </a:lnTo>
                <a:close/>
              </a:path>
            </a:pathLst>
          </a:custGeom>
          <a:solidFill>
            <a:srgbClr val="FF4646"/>
          </a:solidFill>
        </p:spPr>
        <p:txBody>
          <a:bodyPr wrap="square" lIns="0" tIns="0" rIns="0" bIns="0" rtlCol="0"/>
          <a:lstStyle/>
          <a:p>
            <a:endParaRPr/>
          </a:p>
        </p:txBody>
      </p:sp>
      <p:sp>
        <p:nvSpPr>
          <p:cNvPr id="172" name="object 172"/>
          <p:cNvSpPr/>
          <p:nvPr/>
        </p:nvSpPr>
        <p:spPr>
          <a:xfrm>
            <a:off x="0" y="3058160"/>
            <a:ext cx="255270" cy="255270"/>
          </a:xfrm>
          <a:custGeom>
            <a:avLst/>
            <a:gdLst/>
            <a:ahLst/>
            <a:cxnLst/>
            <a:rect l="l" t="t" r="r" b="b"/>
            <a:pathLst>
              <a:path w="255270" h="255270">
                <a:moveTo>
                  <a:pt x="0" y="0"/>
                </a:moveTo>
                <a:lnTo>
                  <a:pt x="0" y="10160"/>
                </a:lnTo>
                <a:lnTo>
                  <a:pt x="245109" y="255269"/>
                </a:lnTo>
                <a:lnTo>
                  <a:pt x="255269" y="255269"/>
                </a:lnTo>
                <a:lnTo>
                  <a:pt x="0" y="0"/>
                </a:lnTo>
                <a:close/>
              </a:path>
            </a:pathLst>
          </a:custGeom>
          <a:solidFill>
            <a:srgbClr val="FF4444"/>
          </a:solidFill>
        </p:spPr>
        <p:txBody>
          <a:bodyPr wrap="square" lIns="0" tIns="0" rIns="0" bIns="0" rtlCol="0"/>
          <a:lstStyle/>
          <a:p>
            <a:endParaRPr/>
          </a:p>
        </p:txBody>
      </p:sp>
      <p:sp>
        <p:nvSpPr>
          <p:cNvPr id="173" name="object 173"/>
          <p:cNvSpPr/>
          <p:nvPr/>
        </p:nvSpPr>
        <p:spPr>
          <a:xfrm>
            <a:off x="0" y="3068320"/>
            <a:ext cx="245110" cy="245110"/>
          </a:xfrm>
          <a:custGeom>
            <a:avLst/>
            <a:gdLst/>
            <a:ahLst/>
            <a:cxnLst/>
            <a:rect l="l" t="t" r="r" b="b"/>
            <a:pathLst>
              <a:path w="245110" h="245110">
                <a:moveTo>
                  <a:pt x="0" y="0"/>
                </a:moveTo>
                <a:lnTo>
                  <a:pt x="0" y="10159"/>
                </a:lnTo>
                <a:lnTo>
                  <a:pt x="234949" y="245109"/>
                </a:lnTo>
                <a:lnTo>
                  <a:pt x="245109" y="245109"/>
                </a:lnTo>
                <a:lnTo>
                  <a:pt x="0" y="0"/>
                </a:lnTo>
                <a:close/>
              </a:path>
            </a:pathLst>
          </a:custGeom>
          <a:solidFill>
            <a:srgbClr val="FF4141"/>
          </a:solidFill>
        </p:spPr>
        <p:txBody>
          <a:bodyPr wrap="square" lIns="0" tIns="0" rIns="0" bIns="0" rtlCol="0"/>
          <a:lstStyle/>
          <a:p>
            <a:endParaRPr/>
          </a:p>
        </p:txBody>
      </p:sp>
      <p:sp>
        <p:nvSpPr>
          <p:cNvPr id="174" name="object 174"/>
          <p:cNvSpPr/>
          <p:nvPr/>
        </p:nvSpPr>
        <p:spPr>
          <a:xfrm>
            <a:off x="0" y="3078479"/>
            <a:ext cx="234950" cy="234950"/>
          </a:xfrm>
          <a:custGeom>
            <a:avLst/>
            <a:gdLst/>
            <a:ahLst/>
            <a:cxnLst/>
            <a:rect l="l" t="t" r="r" b="b"/>
            <a:pathLst>
              <a:path w="234950" h="234950">
                <a:moveTo>
                  <a:pt x="0" y="0"/>
                </a:moveTo>
                <a:lnTo>
                  <a:pt x="0" y="10419"/>
                </a:lnTo>
                <a:lnTo>
                  <a:pt x="223952" y="234950"/>
                </a:lnTo>
                <a:lnTo>
                  <a:pt x="234949" y="234950"/>
                </a:lnTo>
                <a:lnTo>
                  <a:pt x="0" y="0"/>
                </a:lnTo>
                <a:close/>
              </a:path>
            </a:pathLst>
          </a:custGeom>
          <a:solidFill>
            <a:srgbClr val="FF3F3F"/>
          </a:solidFill>
        </p:spPr>
        <p:txBody>
          <a:bodyPr wrap="square" lIns="0" tIns="0" rIns="0" bIns="0" rtlCol="0"/>
          <a:lstStyle/>
          <a:p>
            <a:endParaRPr/>
          </a:p>
        </p:txBody>
      </p:sp>
      <p:sp>
        <p:nvSpPr>
          <p:cNvPr id="175" name="object 175"/>
          <p:cNvSpPr/>
          <p:nvPr/>
        </p:nvSpPr>
        <p:spPr>
          <a:xfrm>
            <a:off x="0" y="3088899"/>
            <a:ext cx="224154" cy="224790"/>
          </a:xfrm>
          <a:custGeom>
            <a:avLst/>
            <a:gdLst/>
            <a:ahLst/>
            <a:cxnLst/>
            <a:rect l="l" t="t" r="r" b="b"/>
            <a:pathLst>
              <a:path w="224154" h="224789">
                <a:moveTo>
                  <a:pt x="0" y="0"/>
                </a:moveTo>
                <a:lnTo>
                  <a:pt x="0" y="10445"/>
                </a:lnTo>
                <a:lnTo>
                  <a:pt x="212984" y="224530"/>
                </a:lnTo>
                <a:lnTo>
                  <a:pt x="223952" y="224530"/>
                </a:lnTo>
                <a:lnTo>
                  <a:pt x="0" y="0"/>
                </a:lnTo>
                <a:close/>
              </a:path>
            </a:pathLst>
          </a:custGeom>
          <a:solidFill>
            <a:srgbClr val="FF3C3C"/>
          </a:solidFill>
        </p:spPr>
        <p:txBody>
          <a:bodyPr wrap="square" lIns="0" tIns="0" rIns="0" bIns="0" rtlCol="0"/>
          <a:lstStyle/>
          <a:p>
            <a:endParaRPr/>
          </a:p>
        </p:txBody>
      </p:sp>
      <p:sp>
        <p:nvSpPr>
          <p:cNvPr id="176" name="object 176"/>
          <p:cNvSpPr/>
          <p:nvPr/>
        </p:nvSpPr>
        <p:spPr>
          <a:xfrm>
            <a:off x="0" y="3099344"/>
            <a:ext cx="213360" cy="214629"/>
          </a:xfrm>
          <a:custGeom>
            <a:avLst/>
            <a:gdLst/>
            <a:ahLst/>
            <a:cxnLst/>
            <a:rect l="l" t="t" r="r" b="b"/>
            <a:pathLst>
              <a:path w="213360" h="214629">
                <a:moveTo>
                  <a:pt x="0" y="0"/>
                </a:moveTo>
                <a:lnTo>
                  <a:pt x="0" y="10186"/>
                </a:lnTo>
                <a:lnTo>
                  <a:pt x="202850" y="214085"/>
                </a:lnTo>
                <a:lnTo>
                  <a:pt x="212984" y="214085"/>
                </a:lnTo>
                <a:lnTo>
                  <a:pt x="0" y="0"/>
                </a:lnTo>
                <a:close/>
              </a:path>
            </a:pathLst>
          </a:custGeom>
          <a:solidFill>
            <a:srgbClr val="FF3939"/>
          </a:solidFill>
        </p:spPr>
        <p:txBody>
          <a:bodyPr wrap="square" lIns="0" tIns="0" rIns="0" bIns="0" rtlCol="0"/>
          <a:lstStyle/>
          <a:p>
            <a:endParaRPr/>
          </a:p>
        </p:txBody>
      </p:sp>
      <p:sp>
        <p:nvSpPr>
          <p:cNvPr id="177" name="object 177"/>
          <p:cNvSpPr/>
          <p:nvPr/>
        </p:nvSpPr>
        <p:spPr>
          <a:xfrm>
            <a:off x="0" y="3109530"/>
            <a:ext cx="203200" cy="204470"/>
          </a:xfrm>
          <a:custGeom>
            <a:avLst/>
            <a:gdLst/>
            <a:ahLst/>
            <a:cxnLst/>
            <a:rect l="l" t="t" r="r" b="b"/>
            <a:pathLst>
              <a:path w="203200" h="204470">
                <a:moveTo>
                  <a:pt x="0" y="0"/>
                </a:moveTo>
                <a:lnTo>
                  <a:pt x="0" y="10186"/>
                </a:lnTo>
                <a:lnTo>
                  <a:pt x="192716" y="203898"/>
                </a:lnTo>
                <a:lnTo>
                  <a:pt x="202850" y="203898"/>
                </a:lnTo>
                <a:lnTo>
                  <a:pt x="0" y="0"/>
                </a:lnTo>
                <a:close/>
              </a:path>
            </a:pathLst>
          </a:custGeom>
          <a:solidFill>
            <a:srgbClr val="FF3737"/>
          </a:solidFill>
        </p:spPr>
        <p:txBody>
          <a:bodyPr wrap="square" lIns="0" tIns="0" rIns="0" bIns="0" rtlCol="0"/>
          <a:lstStyle/>
          <a:p>
            <a:endParaRPr/>
          </a:p>
        </p:txBody>
      </p:sp>
      <p:sp>
        <p:nvSpPr>
          <p:cNvPr id="178" name="object 178"/>
          <p:cNvSpPr/>
          <p:nvPr/>
        </p:nvSpPr>
        <p:spPr>
          <a:xfrm>
            <a:off x="0" y="3119717"/>
            <a:ext cx="193040" cy="194310"/>
          </a:xfrm>
          <a:custGeom>
            <a:avLst/>
            <a:gdLst/>
            <a:ahLst/>
            <a:cxnLst/>
            <a:rect l="l" t="t" r="r" b="b"/>
            <a:pathLst>
              <a:path w="193040" h="194310">
                <a:moveTo>
                  <a:pt x="0" y="0"/>
                </a:moveTo>
                <a:lnTo>
                  <a:pt x="0" y="10186"/>
                </a:lnTo>
                <a:lnTo>
                  <a:pt x="182582" y="193712"/>
                </a:lnTo>
                <a:lnTo>
                  <a:pt x="192716" y="193712"/>
                </a:lnTo>
                <a:lnTo>
                  <a:pt x="0" y="0"/>
                </a:lnTo>
                <a:close/>
              </a:path>
            </a:pathLst>
          </a:custGeom>
          <a:solidFill>
            <a:srgbClr val="FF3434"/>
          </a:solidFill>
        </p:spPr>
        <p:txBody>
          <a:bodyPr wrap="square" lIns="0" tIns="0" rIns="0" bIns="0" rtlCol="0"/>
          <a:lstStyle/>
          <a:p>
            <a:endParaRPr/>
          </a:p>
        </p:txBody>
      </p:sp>
      <p:sp>
        <p:nvSpPr>
          <p:cNvPr id="179" name="object 179"/>
          <p:cNvSpPr/>
          <p:nvPr/>
        </p:nvSpPr>
        <p:spPr>
          <a:xfrm>
            <a:off x="0" y="3129903"/>
            <a:ext cx="182880" cy="183515"/>
          </a:xfrm>
          <a:custGeom>
            <a:avLst/>
            <a:gdLst/>
            <a:ahLst/>
            <a:cxnLst/>
            <a:rect l="l" t="t" r="r" b="b"/>
            <a:pathLst>
              <a:path w="182880" h="183514">
                <a:moveTo>
                  <a:pt x="0" y="0"/>
                </a:moveTo>
                <a:lnTo>
                  <a:pt x="0" y="10186"/>
                </a:lnTo>
                <a:lnTo>
                  <a:pt x="172449" y="183526"/>
                </a:lnTo>
                <a:lnTo>
                  <a:pt x="182582" y="183526"/>
                </a:lnTo>
                <a:lnTo>
                  <a:pt x="0" y="0"/>
                </a:lnTo>
                <a:close/>
              </a:path>
            </a:pathLst>
          </a:custGeom>
          <a:solidFill>
            <a:srgbClr val="FF3131"/>
          </a:solidFill>
        </p:spPr>
        <p:txBody>
          <a:bodyPr wrap="square" lIns="0" tIns="0" rIns="0" bIns="0" rtlCol="0"/>
          <a:lstStyle/>
          <a:p>
            <a:endParaRPr/>
          </a:p>
        </p:txBody>
      </p:sp>
      <p:sp>
        <p:nvSpPr>
          <p:cNvPr id="180" name="object 180"/>
          <p:cNvSpPr/>
          <p:nvPr/>
        </p:nvSpPr>
        <p:spPr>
          <a:xfrm>
            <a:off x="0" y="3140089"/>
            <a:ext cx="172720" cy="173355"/>
          </a:xfrm>
          <a:custGeom>
            <a:avLst/>
            <a:gdLst/>
            <a:ahLst/>
            <a:cxnLst/>
            <a:rect l="l" t="t" r="r" b="b"/>
            <a:pathLst>
              <a:path w="172720" h="173354">
                <a:moveTo>
                  <a:pt x="0" y="0"/>
                </a:moveTo>
                <a:lnTo>
                  <a:pt x="0" y="10186"/>
                </a:lnTo>
                <a:lnTo>
                  <a:pt x="162315" y="173340"/>
                </a:lnTo>
                <a:lnTo>
                  <a:pt x="172449" y="173340"/>
                </a:lnTo>
                <a:lnTo>
                  <a:pt x="0" y="0"/>
                </a:lnTo>
                <a:close/>
              </a:path>
            </a:pathLst>
          </a:custGeom>
          <a:solidFill>
            <a:srgbClr val="FF2F2F"/>
          </a:solidFill>
        </p:spPr>
        <p:txBody>
          <a:bodyPr wrap="square" lIns="0" tIns="0" rIns="0" bIns="0" rtlCol="0"/>
          <a:lstStyle/>
          <a:p>
            <a:endParaRPr/>
          </a:p>
        </p:txBody>
      </p:sp>
      <p:sp>
        <p:nvSpPr>
          <p:cNvPr id="181" name="object 181"/>
          <p:cNvSpPr/>
          <p:nvPr/>
        </p:nvSpPr>
        <p:spPr>
          <a:xfrm>
            <a:off x="0" y="3150275"/>
            <a:ext cx="162560" cy="163195"/>
          </a:xfrm>
          <a:custGeom>
            <a:avLst/>
            <a:gdLst/>
            <a:ahLst/>
            <a:cxnLst/>
            <a:rect l="l" t="t" r="r" b="b"/>
            <a:pathLst>
              <a:path w="162560" h="163195">
                <a:moveTo>
                  <a:pt x="0" y="0"/>
                </a:moveTo>
                <a:lnTo>
                  <a:pt x="0" y="10186"/>
                </a:lnTo>
                <a:lnTo>
                  <a:pt x="152181" y="163153"/>
                </a:lnTo>
                <a:lnTo>
                  <a:pt x="162315" y="163153"/>
                </a:lnTo>
                <a:lnTo>
                  <a:pt x="0" y="0"/>
                </a:lnTo>
                <a:close/>
              </a:path>
            </a:pathLst>
          </a:custGeom>
          <a:solidFill>
            <a:srgbClr val="FF2C2C"/>
          </a:solidFill>
        </p:spPr>
        <p:txBody>
          <a:bodyPr wrap="square" lIns="0" tIns="0" rIns="0" bIns="0" rtlCol="0"/>
          <a:lstStyle/>
          <a:p>
            <a:endParaRPr/>
          </a:p>
        </p:txBody>
      </p:sp>
      <p:sp>
        <p:nvSpPr>
          <p:cNvPr id="182" name="object 182"/>
          <p:cNvSpPr/>
          <p:nvPr/>
        </p:nvSpPr>
        <p:spPr>
          <a:xfrm>
            <a:off x="0" y="3160462"/>
            <a:ext cx="152400" cy="153035"/>
          </a:xfrm>
          <a:custGeom>
            <a:avLst/>
            <a:gdLst/>
            <a:ahLst/>
            <a:cxnLst/>
            <a:rect l="l" t="t" r="r" b="b"/>
            <a:pathLst>
              <a:path w="152400" h="153035">
                <a:moveTo>
                  <a:pt x="0" y="0"/>
                </a:moveTo>
                <a:lnTo>
                  <a:pt x="0" y="10186"/>
                </a:lnTo>
                <a:lnTo>
                  <a:pt x="142047" y="152967"/>
                </a:lnTo>
                <a:lnTo>
                  <a:pt x="152181" y="152967"/>
                </a:lnTo>
                <a:lnTo>
                  <a:pt x="0" y="0"/>
                </a:lnTo>
                <a:close/>
              </a:path>
            </a:pathLst>
          </a:custGeom>
          <a:solidFill>
            <a:srgbClr val="FF2A2A"/>
          </a:solidFill>
        </p:spPr>
        <p:txBody>
          <a:bodyPr wrap="square" lIns="0" tIns="0" rIns="0" bIns="0" rtlCol="0"/>
          <a:lstStyle/>
          <a:p>
            <a:endParaRPr/>
          </a:p>
        </p:txBody>
      </p:sp>
      <p:sp>
        <p:nvSpPr>
          <p:cNvPr id="183" name="object 183"/>
          <p:cNvSpPr/>
          <p:nvPr/>
        </p:nvSpPr>
        <p:spPr>
          <a:xfrm>
            <a:off x="0" y="3170648"/>
            <a:ext cx="142240" cy="142875"/>
          </a:xfrm>
          <a:custGeom>
            <a:avLst/>
            <a:gdLst/>
            <a:ahLst/>
            <a:cxnLst/>
            <a:rect l="l" t="t" r="r" b="b"/>
            <a:pathLst>
              <a:path w="142240" h="142875">
                <a:moveTo>
                  <a:pt x="0" y="0"/>
                </a:moveTo>
                <a:lnTo>
                  <a:pt x="0" y="10186"/>
                </a:lnTo>
                <a:lnTo>
                  <a:pt x="131913" y="142781"/>
                </a:lnTo>
                <a:lnTo>
                  <a:pt x="142047" y="142781"/>
                </a:lnTo>
                <a:lnTo>
                  <a:pt x="0" y="0"/>
                </a:lnTo>
                <a:close/>
              </a:path>
            </a:pathLst>
          </a:custGeom>
          <a:solidFill>
            <a:srgbClr val="FF2727"/>
          </a:solidFill>
        </p:spPr>
        <p:txBody>
          <a:bodyPr wrap="square" lIns="0" tIns="0" rIns="0" bIns="0" rtlCol="0"/>
          <a:lstStyle/>
          <a:p>
            <a:endParaRPr/>
          </a:p>
        </p:txBody>
      </p:sp>
      <p:sp>
        <p:nvSpPr>
          <p:cNvPr id="184" name="object 184"/>
          <p:cNvSpPr/>
          <p:nvPr/>
        </p:nvSpPr>
        <p:spPr>
          <a:xfrm>
            <a:off x="0" y="3180834"/>
            <a:ext cx="132080" cy="132715"/>
          </a:xfrm>
          <a:custGeom>
            <a:avLst/>
            <a:gdLst/>
            <a:ahLst/>
            <a:cxnLst/>
            <a:rect l="l" t="t" r="r" b="b"/>
            <a:pathLst>
              <a:path w="132080" h="132714">
                <a:moveTo>
                  <a:pt x="0" y="0"/>
                </a:moveTo>
                <a:lnTo>
                  <a:pt x="0" y="10186"/>
                </a:lnTo>
                <a:lnTo>
                  <a:pt x="121779" y="132595"/>
                </a:lnTo>
                <a:lnTo>
                  <a:pt x="131913" y="132595"/>
                </a:lnTo>
                <a:lnTo>
                  <a:pt x="0" y="0"/>
                </a:lnTo>
                <a:close/>
              </a:path>
            </a:pathLst>
          </a:custGeom>
          <a:solidFill>
            <a:srgbClr val="FF2424"/>
          </a:solidFill>
        </p:spPr>
        <p:txBody>
          <a:bodyPr wrap="square" lIns="0" tIns="0" rIns="0" bIns="0" rtlCol="0"/>
          <a:lstStyle/>
          <a:p>
            <a:endParaRPr/>
          </a:p>
        </p:txBody>
      </p:sp>
      <p:sp>
        <p:nvSpPr>
          <p:cNvPr id="185" name="object 185"/>
          <p:cNvSpPr/>
          <p:nvPr/>
        </p:nvSpPr>
        <p:spPr>
          <a:xfrm>
            <a:off x="0" y="3191021"/>
            <a:ext cx="121920" cy="122555"/>
          </a:xfrm>
          <a:custGeom>
            <a:avLst/>
            <a:gdLst/>
            <a:ahLst/>
            <a:cxnLst/>
            <a:rect l="l" t="t" r="r" b="b"/>
            <a:pathLst>
              <a:path w="121920" h="122554">
                <a:moveTo>
                  <a:pt x="0" y="0"/>
                </a:moveTo>
                <a:lnTo>
                  <a:pt x="0" y="10186"/>
                </a:lnTo>
                <a:lnTo>
                  <a:pt x="111645" y="122408"/>
                </a:lnTo>
                <a:lnTo>
                  <a:pt x="121779" y="122408"/>
                </a:lnTo>
                <a:lnTo>
                  <a:pt x="0" y="0"/>
                </a:lnTo>
                <a:close/>
              </a:path>
            </a:pathLst>
          </a:custGeom>
          <a:solidFill>
            <a:srgbClr val="FF2222"/>
          </a:solidFill>
        </p:spPr>
        <p:txBody>
          <a:bodyPr wrap="square" lIns="0" tIns="0" rIns="0" bIns="0" rtlCol="0"/>
          <a:lstStyle/>
          <a:p>
            <a:endParaRPr/>
          </a:p>
        </p:txBody>
      </p:sp>
      <p:sp>
        <p:nvSpPr>
          <p:cNvPr id="186" name="object 186"/>
          <p:cNvSpPr/>
          <p:nvPr/>
        </p:nvSpPr>
        <p:spPr>
          <a:xfrm>
            <a:off x="0" y="3201207"/>
            <a:ext cx="111760" cy="112395"/>
          </a:xfrm>
          <a:custGeom>
            <a:avLst/>
            <a:gdLst/>
            <a:ahLst/>
            <a:cxnLst/>
            <a:rect l="l" t="t" r="r" b="b"/>
            <a:pathLst>
              <a:path w="111760" h="112395">
                <a:moveTo>
                  <a:pt x="0" y="0"/>
                </a:moveTo>
                <a:lnTo>
                  <a:pt x="0" y="11892"/>
                </a:lnTo>
                <a:lnTo>
                  <a:pt x="100329" y="112222"/>
                </a:lnTo>
                <a:lnTo>
                  <a:pt x="111645" y="112222"/>
                </a:lnTo>
                <a:lnTo>
                  <a:pt x="0" y="0"/>
                </a:lnTo>
                <a:close/>
              </a:path>
            </a:pathLst>
          </a:custGeom>
          <a:solidFill>
            <a:srgbClr val="FF1F1F"/>
          </a:solidFill>
        </p:spPr>
        <p:txBody>
          <a:bodyPr wrap="square" lIns="0" tIns="0" rIns="0" bIns="0" rtlCol="0"/>
          <a:lstStyle/>
          <a:p>
            <a:endParaRPr/>
          </a:p>
        </p:txBody>
      </p:sp>
      <p:sp>
        <p:nvSpPr>
          <p:cNvPr id="187" name="object 187"/>
          <p:cNvSpPr/>
          <p:nvPr/>
        </p:nvSpPr>
        <p:spPr>
          <a:xfrm>
            <a:off x="0" y="3213100"/>
            <a:ext cx="100330" cy="100330"/>
          </a:xfrm>
          <a:custGeom>
            <a:avLst/>
            <a:gdLst/>
            <a:ahLst/>
            <a:cxnLst/>
            <a:rect l="l" t="t" r="r" b="b"/>
            <a:pathLst>
              <a:path w="100330" h="100329">
                <a:moveTo>
                  <a:pt x="0" y="0"/>
                </a:moveTo>
                <a:lnTo>
                  <a:pt x="0" y="9322"/>
                </a:lnTo>
                <a:lnTo>
                  <a:pt x="90773" y="100329"/>
                </a:lnTo>
                <a:lnTo>
                  <a:pt x="100329" y="100329"/>
                </a:lnTo>
                <a:lnTo>
                  <a:pt x="0" y="0"/>
                </a:lnTo>
                <a:close/>
              </a:path>
            </a:pathLst>
          </a:custGeom>
          <a:solidFill>
            <a:srgbClr val="FF1C1C"/>
          </a:solidFill>
        </p:spPr>
        <p:txBody>
          <a:bodyPr wrap="square" lIns="0" tIns="0" rIns="0" bIns="0" rtlCol="0"/>
          <a:lstStyle/>
          <a:p>
            <a:endParaRPr/>
          </a:p>
        </p:txBody>
      </p:sp>
      <p:sp>
        <p:nvSpPr>
          <p:cNvPr id="188" name="object 188"/>
          <p:cNvSpPr/>
          <p:nvPr/>
        </p:nvSpPr>
        <p:spPr>
          <a:xfrm>
            <a:off x="0" y="3222422"/>
            <a:ext cx="90805" cy="91440"/>
          </a:xfrm>
          <a:custGeom>
            <a:avLst/>
            <a:gdLst/>
            <a:ahLst/>
            <a:cxnLst/>
            <a:rect l="l" t="t" r="r" b="b"/>
            <a:pathLst>
              <a:path w="90805" h="91439">
                <a:moveTo>
                  <a:pt x="0" y="0"/>
                </a:moveTo>
                <a:lnTo>
                  <a:pt x="0" y="9343"/>
                </a:lnTo>
                <a:lnTo>
                  <a:pt x="81244" y="91007"/>
                </a:lnTo>
                <a:lnTo>
                  <a:pt x="90773" y="91007"/>
                </a:lnTo>
                <a:lnTo>
                  <a:pt x="0" y="0"/>
                </a:lnTo>
                <a:close/>
              </a:path>
            </a:pathLst>
          </a:custGeom>
          <a:solidFill>
            <a:srgbClr val="FF1A1A"/>
          </a:solidFill>
        </p:spPr>
        <p:txBody>
          <a:bodyPr wrap="square" lIns="0" tIns="0" rIns="0" bIns="0" rtlCol="0"/>
          <a:lstStyle/>
          <a:p>
            <a:endParaRPr/>
          </a:p>
        </p:txBody>
      </p:sp>
      <p:sp>
        <p:nvSpPr>
          <p:cNvPr id="189" name="object 189"/>
          <p:cNvSpPr/>
          <p:nvPr/>
        </p:nvSpPr>
        <p:spPr>
          <a:xfrm>
            <a:off x="0" y="3231766"/>
            <a:ext cx="81280" cy="81915"/>
          </a:xfrm>
          <a:custGeom>
            <a:avLst/>
            <a:gdLst/>
            <a:ahLst/>
            <a:cxnLst/>
            <a:rect l="l" t="t" r="r" b="b"/>
            <a:pathLst>
              <a:path w="81280" h="81914">
                <a:moveTo>
                  <a:pt x="0" y="0"/>
                </a:moveTo>
                <a:lnTo>
                  <a:pt x="0" y="10186"/>
                </a:lnTo>
                <a:lnTo>
                  <a:pt x="71110" y="81663"/>
                </a:lnTo>
                <a:lnTo>
                  <a:pt x="81244" y="81663"/>
                </a:lnTo>
                <a:lnTo>
                  <a:pt x="0" y="0"/>
                </a:lnTo>
                <a:close/>
              </a:path>
            </a:pathLst>
          </a:custGeom>
          <a:solidFill>
            <a:srgbClr val="FF1717"/>
          </a:solidFill>
        </p:spPr>
        <p:txBody>
          <a:bodyPr wrap="square" lIns="0" tIns="0" rIns="0" bIns="0" rtlCol="0"/>
          <a:lstStyle/>
          <a:p>
            <a:endParaRPr/>
          </a:p>
        </p:txBody>
      </p:sp>
      <p:sp>
        <p:nvSpPr>
          <p:cNvPr id="190" name="object 190"/>
          <p:cNvSpPr/>
          <p:nvPr/>
        </p:nvSpPr>
        <p:spPr>
          <a:xfrm>
            <a:off x="0" y="3241952"/>
            <a:ext cx="71120" cy="71755"/>
          </a:xfrm>
          <a:custGeom>
            <a:avLst/>
            <a:gdLst/>
            <a:ahLst/>
            <a:cxnLst/>
            <a:rect l="l" t="t" r="r" b="b"/>
            <a:pathLst>
              <a:path w="71120" h="71754">
                <a:moveTo>
                  <a:pt x="0" y="0"/>
                </a:moveTo>
                <a:lnTo>
                  <a:pt x="0" y="10986"/>
                </a:lnTo>
                <a:lnTo>
                  <a:pt x="60334" y="71477"/>
                </a:lnTo>
                <a:lnTo>
                  <a:pt x="71110" y="71477"/>
                </a:lnTo>
                <a:lnTo>
                  <a:pt x="0" y="0"/>
                </a:lnTo>
                <a:close/>
              </a:path>
            </a:pathLst>
          </a:custGeom>
          <a:solidFill>
            <a:srgbClr val="FF1515"/>
          </a:solidFill>
        </p:spPr>
        <p:txBody>
          <a:bodyPr wrap="square" lIns="0" tIns="0" rIns="0" bIns="0" rtlCol="0"/>
          <a:lstStyle/>
          <a:p>
            <a:endParaRPr/>
          </a:p>
        </p:txBody>
      </p:sp>
      <p:sp>
        <p:nvSpPr>
          <p:cNvPr id="191" name="object 191"/>
          <p:cNvSpPr/>
          <p:nvPr/>
        </p:nvSpPr>
        <p:spPr>
          <a:xfrm>
            <a:off x="0" y="3252939"/>
            <a:ext cx="60325" cy="60960"/>
          </a:xfrm>
          <a:custGeom>
            <a:avLst/>
            <a:gdLst/>
            <a:ahLst/>
            <a:cxnLst/>
            <a:rect l="l" t="t" r="r" b="b"/>
            <a:pathLst>
              <a:path w="60325" h="60960">
                <a:moveTo>
                  <a:pt x="0" y="0"/>
                </a:moveTo>
                <a:lnTo>
                  <a:pt x="0" y="10960"/>
                </a:lnTo>
                <a:lnTo>
                  <a:pt x="49529" y="60490"/>
                </a:lnTo>
                <a:lnTo>
                  <a:pt x="60334" y="60490"/>
                </a:lnTo>
                <a:lnTo>
                  <a:pt x="0" y="0"/>
                </a:lnTo>
                <a:close/>
              </a:path>
            </a:pathLst>
          </a:custGeom>
          <a:solidFill>
            <a:srgbClr val="FF1212"/>
          </a:solidFill>
        </p:spPr>
        <p:txBody>
          <a:bodyPr wrap="square" lIns="0" tIns="0" rIns="0" bIns="0" rtlCol="0"/>
          <a:lstStyle/>
          <a:p>
            <a:endParaRPr/>
          </a:p>
        </p:txBody>
      </p:sp>
      <p:sp>
        <p:nvSpPr>
          <p:cNvPr id="192" name="object 192"/>
          <p:cNvSpPr/>
          <p:nvPr/>
        </p:nvSpPr>
        <p:spPr>
          <a:xfrm>
            <a:off x="0" y="3263900"/>
            <a:ext cx="49530" cy="49530"/>
          </a:xfrm>
          <a:custGeom>
            <a:avLst/>
            <a:gdLst/>
            <a:ahLst/>
            <a:cxnLst/>
            <a:rect l="l" t="t" r="r" b="b"/>
            <a:pathLst>
              <a:path w="49530" h="49529">
                <a:moveTo>
                  <a:pt x="0" y="0"/>
                </a:moveTo>
                <a:lnTo>
                  <a:pt x="0" y="10160"/>
                </a:lnTo>
                <a:lnTo>
                  <a:pt x="39369" y="49529"/>
                </a:lnTo>
                <a:lnTo>
                  <a:pt x="49529" y="49529"/>
                </a:lnTo>
                <a:lnTo>
                  <a:pt x="0" y="0"/>
                </a:lnTo>
                <a:close/>
              </a:path>
            </a:pathLst>
          </a:custGeom>
          <a:solidFill>
            <a:srgbClr val="FF0F0F"/>
          </a:solidFill>
        </p:spPr>
        <p:txBody>
          <a:bodyPr wrap="square" lIns="0" tIns="0" rIns="0" bIns="0" rtlCol="0"/>
          <a:lstStyle/>
          <a:p>
            <a:endParaRPr/>
          </a:p>
        </p:txBody>
      </p:sp>
      <p:sp>
        <p:nvSpPr>
          <p:cNvPr id="193" name="object 193"/>
          <p:cNvSpPr/>
          <p:nvPr/>
        </p:nvSpPr>
        <p:spPr>
          <a:xfrm>
            <a:off x="0" y="3274059"/>
            <a:ext cx="39370" cy="39370"/>
          </a:xfrm>
          <a:custGeom>
            <a:avLst/>
            <a:gdLst/>
            <a:ahLst/>
            <a:cxnLst/>
            <a:rect l="l" t="t" r="r" b="b"/>
            <a:pathLst>
              <a:path w="39370" h="39370">
                <a:moveTo>
                  <a:pt x="0" y="0"/>
                </a:moveTo>
                <a:lnTo>
                  <a:pt x="0" y="10671"/>
                </a:lnTo>
                <a:lnTo>
                  <a:pt x="28624" y="39369"/>
                </a:lnTo>
                <a:lnTo>
                  <a:pt x="39369" y="39369"/>
                </a:lnTo>
                <a:lnTo>
                  <a:pt x="0" y="0"/>
                </a:lnTo>
                <a:close/>
              </a:path>
            </a:pathLst>
          </a:custGeom>
          <a:solidFill>
            <a:srgbClr val="FF0D0D"/>
          </a:solidFill>
        </p:spPr>
        <p:txBody>
          <a:bodyPr wrap="square" lIns="0" tIns="0" rIns="0" bIns="0" rtlCol="0"/>
          <a:lstStyle/>
          <a:p>
            <a:endParaRPr/>
          </a:p>
        </p:txBody>
      </p:sp>
      <p:sp>
        <p:nvSpPr>
          <p:cNvPr id="194" name="object 194"/>
          <p:cNvSpPr/>
          <p:nvPr/>
        </p:nvSpPr>
        <p:spPr>
          <a:xfrm>
            <a:off x="0" y="3284732"/>
            <a:ext cx="29209" cy="29209"/>
          </a:xfrm>
          <a:custGeom>
            <a:avLst/>
            <a:gdLst/>
            <a:ahLst/>
            <a:cxnLst/>
            <a:rect l="l" t="t" r="r" b="b"/>
            <a:pathLst>
              <a:path w="29209" h="29210">
                <a:moveTo>
                  <a:pt x="0" y="0"/>
                </a:moveTo>
                <a:lnTo>
                  <a:pt x="0" y="10173"/>
                </a:lnTo>
                <a:lnTo>
                  <a:pt x="18477" y="28698"/>
                </a:lnTo>
                <a:lnTo>
                  <a:pt x="28624" y="28698"/>
                </a:lnTo>
                <a:lnTo>
                  <a:pt x="0" y="0"/>
                </a:lnTo>
                <a:close/>
              </a:path>
            </a:pathLst>
          </a:custGeom>
          <a:solidFill>
            <a:srgbClr val="FF0A0A"/>
          </a:solidFill>
        </p:spPr>
        <p:txBody>
          <a:bodyPr wrap="square" lIns="0" tIns="0" rIns="0" bIns="0" rtlCol="0"/>
          <a:lstStyle/>
          <a:p>
            <a:endParaRPr/>
          </a:p>
        </p:txBody>
      </p:sp>
      <p:sp>
        <p:nvSpPr>
          <p:cNvPr id="195" name="object 195"/>
          <p:cNvSpPr/>
          <p:nvPr/>
        </p:nvSpPr>
        <p:spPr>
          <a:xfrm>
            <a:off x="650875" y="2438400"/>
            <a:ext cx="0" cy="1046480"/>
          </a:xfrm>
          <a:custGeom>
            <a:avLst/>
            <a:gdLst/>
            <a:ahLst/>
            <a:cxnLst/>
            <a:rect l="l" t="t" r="r" b="b"/>
            <a:pathLst>
              <a:path h="1046479">
                <a:moveTo>
                  <a:pt x="0" y="0"/>
                </a:moveTo>
                <a:lnTo>
                  <a:pt x="0" y="1046479"/>
                </a:lnTo>
              </a:path>
            </a:pathLst>
          </a:custGeom>
          <a:ln w="31750">
            <a:solidFill>
              <a:srgbClr val="1B1B1B"/>
            </a:solidFill>
          </a:ln>
        </p:spPr>
        <p:txBody>
          <a:bodyPr wrap="square" lIns="0" tIns="0" rIns="0" bIns="0" rtlCol="0"/>
          <a:lstStyle/>
          <a:p>
            <a:endParaRPr/>
          </a:p>
        </p:txBody>
      </p:sp>
      <p:sp>
        <p:nvSpPr>
          <p:cNvPr id="196" name="object 196"/>
          <p:cNvSpPr/>
          <p:nvPr/>
        </p:nvSpPr>
        <p:spPr>
          <a:xfrm>
            <a:off x="9003030" y="3252470"/>
            <a:ext cx="0" cy="57150"/>
          </a:xfrm>
          <a:custGeom>
            <a:avLst/>
            <a:gdLst/>
            <a:ahLst/>
            <a:cxnLst/>
            <a:rect l="l" t="t" r="r" b="b"/>
            <a:pathLst>
              <a:path h="57150">
                <a:moveTo>
                  <a:pt x="0" y="0"/>
                </a:moveTo>
                <a:lnTo>
                  <a:pt x="0" y="57150"/>
                </a:lnTo>
              </a:path>
            </a:pathLst>
          </a:custGeom>
          <a:ln w="3175">
            <a:solidFill>
              <a:srgbClr val="1B1B1B"/>
            </a:solidFill>
          </a:ln>
        </p:spPr>
        <p:txBody>
          <a:bodyPr wrap="square" lIns="0" tIns="0" rIns="0" bIns="0" rtlCol="0"/>
          <a:lstStyle/>
          <a:p>
            <a:endParaRPr/>
          </a:p>
        </p:txBody>
      </p:sp>
      <p:sp>
        <p:nvSpPr>
          <p:cNvPr id="197" name="object 197"/>
          <p:cNvSpPr/>
          <p:nvPr/>
        </p:nvSpPr>
        <p:spPr>
          <a:xfrm>
            <a:off x="8964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8" name="object 198"/>
          <p:cNvSpPr/>
          <p:nvPr/>
        </p:nvSpPr>
        <p:spPr>
          <a:xfrm>
            <a:off x="8926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9" name="object 199"/>
          <p:cNvSpPr/>
          <p:nvPr/>
        </p:nvSpPr>
        <p:spPr>
          <a:xfrm>
            <a:off x="8888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C1C1C"/>
          </a:solidFill>
        </p:spPr>
        <p:txBody>
          <a:bodyPr wrap="square" lIns="0" tIns="0" rIns="0" bIns="0" rtlCol="0"/>
          <a:lstStyle/>
          <a:p>
            <a:endParaRPr/>
          </a:p>
        </p:txBody>
      </p:sp>
      <p:sp>
        <p:nvSpPr>
          <p:cNvPr id="200" name="object 200"/>
          <p:cNvSpPr/>
          <p:nvPr/>
        </p:nvSpPr>
        <p:spPr>
          <a:xfrm>
            <a:off x="8850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D1D1D"/>
          </a:solidFill>
        </p:spPr>
        <p:txBody>
          <a:bodyPr wrap="square" lIns="0" tIns="0" rIns="0" bIns="0" rtlCol="0"/>
          <a:lstStyle/>
          <a:p>
            <a:endParaRPr/>
          </a:p>
        </p:txBody>
      </p:sp>
      <p:sp>
        <p:nvSpPr>
          <p:cNvPr id="201" name="object 201"/>
          <p:cNvSpPr/>
          <p:nvPr/>
        </p:nvSpPr>
        <p:spPr>
          <a:xfrm>
            <a:off x="88125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E1E1E"/>
          </a:solidFill>
        </p:spPr>
        <p:txBody>
          <a:bodyPr wrap="square" lIns="0" tIns="0" rIns="0" bIns="0" rtlCol="0"/>
          <a:lstStyle/>
          <a:p>
            <a:endParaRPr/>
          </a:p>
        </p:txBody>
      </p:sp>
      <p:sp>
        <p:nvSpPr>
          <p:cNvPr id="202" name="object 202"/>
          <p:cNvSpPr/>
          <p:nvPr/>
        </p:nvSpPr>
        <p:spPr>
          <a:xfrm>
            <a:off x="87744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F1F1F"/>
          </a:solidFill>
        </p:spPr>
        <p:txBody>
          <a:bodyPr wrap="square" lIns="0" tIns="0" rIns="0" bIns="0" rtlCol="0"/>
          <a:lstStyle/>
          <a:p>
            <a:endParaRPr/>
          </a:p>
        </p:txBody>
      </p:sp>
      <p:sp>
        <p:nvSpPr>
          <p:cNvPr id="203" name="object 203"/>
          <p:cNvSpPr/>
          <p:nvPr/>
        </p:nvSpPr>
        <p:spPr>
          <a:xfrm>
            <a:off x="87350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02020"/>
          </a:solidFill>
        </p:spPr>
        <p:txBody>
          <a:bodyPr wrap="square" lIns="0" tIns="0" rIns="0" bIns="0" rtlCol="0"/>
          <a:lstStyle/>
          <a:p>
            <a:endParaRPr/>
          </a:p>
        </p:txBody>
      </p:sp>
      <p:sp>
        <p:nvSpPr>
          <p:cNvPr id="204" name="object 204"/>
          <p:cNvSpPr/>
          <p:nvPr/>
        </p:nvSpPr>
        <p:spPr>
          <a:xfrm>
            <a:off x="86969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12121"/>
          </a:solidFill>
        </p:spPr>
        <p:txBody>
          <a:bodyPr wrap="square" lIns="0" tIns="0" rIns="0" bIns="0" rtlCol="0"/>
          <a:lstStyle/>
          <a:p>
            <a:endParaRPr/>
          </a:p>
        </p:txBody>
      </p:sp>
      <p:sp>
        <p:nvSpPr>
          <p:cNvPr id="205" name="object 205"/>
          <p:cNvSpPr/>
          <p:nvPr/>
        </p:nvSpPr>
        <p:spPr>
          <a:xfrm>
            <a:off x="8658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22222"/>
          </a:solidFill>
        </p:spPr>
        <p:txBody>
          <a:bodyPr wrap="square" lIns="0" tIns="0" rIns="0" bIns="0" rtlCol="0"/>
          <a:lstStyle/>
          <a:p>
            <a:endParaRPr/>
          </a:p>
        </p:txBody>
      </p:sp>
      <p:sp>
        <p:nvSpPr>
          <p:cNvPr id="206" name="object 206"/>
          <p:cNvSpPr/>
          <p:nvPr/>
        </p:nvSpPr>
        <p:spPr>
          <a:xfrm>
            <a:off x="8620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32323"/>
          </a:solidFill>
        </p:spPr>
        <p:txBody>
          <a:bodyPr wrap="square" lIns="0" tIns="0" rIns="0" bIns="0" rtlCol="0"/>
          <a:lstStyle/>
          <a:p>
            <a:endParaRPr/>
          </a:p>
        </p:txBody>
      </p:sp>
      <p:sp>
        <p:nvSpPr>
          <p:cNvPr id="207" name="object 207"/>
          <p:cNvSpPr/>
          <p:nvPr/>
        </p:nvSpPr>
        <p:spPr>
          <a:xfrm>
            <a:off x="8582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42424"/>
          </a:solidFill>
        </p:spPr>
        <p:txBody>
          <a:bodyPr wrap="square" lIns="0" tIns="0" rIns="0" bIns="0" rtlCol="0"/>
          <a:lstStyle/>
          <a:p>
            <a:endParaRPr/>
          </a:p>
        </p:txBody>
      </p:sp>
      <p:sp>
        <p:nvSpPr>
          <p:cNvPr id="208" name="object 208"/>
          <p:cNvSpPr/>
          <p:nvPr/>
        </p:nvSpPr>
        <p:spPr>
          <a:xfrm>
            <a:off x="8544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52525"/>
          </a:solidFill>
        </p:spPr>
        <p:txBody>
          <a:bodyPr wrap="square" lIns="0" tIns="0" rIns="0" bIns="0" rtlCol="0"/>
          <a:lstStyle/>
          <a:p>
            <a:endParaRPr/>
          </a:p>
        </p:txBody>
      </p:sp>
      <p:sp>
        <p:nvSpPr>
          <p:cNvPr id="209" name="object 209"/>
          <p:cNvSpPr/>
          <p:nvPr/>
        </p:nvSpPr>
        <p:spPr>
          <a:xfrm>
            <a:off x="850519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62626"/>
          </a:solidFill>
        </p:spPr>
        <p:txBody>
          <a:bodyPr wrap="square" lIns="0" tIns="0" rIns="0" bIns="0" rtlCol="0"/>
          <a:lstStyle/>
          <a:p>
            <a:endParaRPr/>
          </a:p>
        </p:txBody>
      </p:sp>
      <p:sp>
        <p:nvSpPr>
          <p:cNvPr id="210" name="object 210"/>
          <p:cNvSpPr/>
          <p:nvPr/>
        </p:nvSpPr>
        <p:spPr>
          <a:xfrm>
            <a:off x="84670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72727"/>
          </a:solidFill>
        </p:spPr>
        <p:txBody>
          <a:bodyPr wrap="square" lIns="0" tIns="0" rIns="0" bIns="0" rtlCol="0"/>
          <a:lstStyle/>
          <a:p>
            <a:endParaRPr/>
          </a:p>
        </p:txBody>
      </p:sp>
      <p:sp>
        <p:nvSpPr>
          <p:cNvPr id="211" name="object 211"/>
          <p:cNvSpPr/>
          <p:nvPr/>
        </p:nvSpPr>
        <p:spPr>
          <a:xfrm>
            <a:off x="84289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82828"/>
          </a:solidFill>
        </p:spPr>
        <p:txBody>
          <a:bodyPr wrap="square" lIns="0" tIns="0" rIns="0" bIns="0" rtlCol="0"/>
          <a:lstStyle/>
          <a:p>
            <a:endParaRPr/>
          </a:p>
        </p:txBody>
      </p:sp>
      <p:sp>
        <p:nvSpPr>
          <p:cNvPr id="212" name="object 212"/>
          <p:cNvSpPr/>
          <p:nvPr/>
        </p:nvSpPr>
        <p:spPr>
          <a:xfrm>
            <a:off x="8390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92929"/>
          </a:solidFill>
        </p:spPr>
        <p:txBody>
          <a:bodyPr wrap="square" lIns="0" tIns="0" rIns="0" bIns="0" rtlCol="0"/>
          <a:lstStyle/>
          <a:p>
            <a:endParaRPr/>
          </a:p>
        </p:txBody>
      </p:sp>
      <p:sp>
        <p:nvSpPr>
          <p:cNvPr id="213" name="object 213"/>
          <p:cNvSpPr/>
          <p:nvPr/>
        </p:nvSpPr>
        <p:spPr>
          <a:xfrm>
            <a:off x="8352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A2A2A"/>
          </a:solidFill>
        </p:spPr>
        <p:txBody>
          <a:bodyPr wrap="square" lIns="0" tIns="0" rIns="0" bIns="0" rtlCol="0"/>
          <a:lstStyle/>
          <a:p>
            <a:endParaRPr/>
          </a:p>
        </p:txBody>
      </p:sp>
      <p:sp>
        <p:nvSpPr>
          <p:cNvPr id="214" name="object 214"/>
          <p:cNvSpPr/>
          <p:nvPr/>
        </p:nvSpPr>
        <p:spPr>
          <a:xfrm>
            <a:off x="8314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B2B2B"/>
          </a:solidFill>
        </p:spPr>
        <p:txBody>
          <a:bodyPr wrap="square" lIns="0" tIns="0" rIns="0" bIns="0" rtlCol="0"/>
          <a:lstStyle/>
          <a:p>
            <a:endParaRPr/>
          </a:p>
        </p:txBody>
      </p:sp>
      <p:sp>
        <p:nvSpPr>
          <p:cNvPr id="215" name="object 215"/>
          <p:cNvSpPr/>
          <p:nvPr/>
        </p:nvSpPr>
        <p:spPr>
          <a:xfrm>
            <a:off x="8276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C2C2C"/>
          </a:solidFill>
        </p:spPr>
        <p:txBody>
          <a:bodyPr wrap="square" lIns="0" tIns="0" rIns="0" bIns="0" rtlCol="0"/>
          <a:lstStyle/>
          <a:p>
            <a:endParaRPr/>
          </a:p>
        </p:txBody>
      </p:sp>
      <p:sp>
        <p:nvSpPr>
          <p:cNvPr id="216" name="object 216"/>
          <p:cNvSpPr/>
          <p:nvPr/>
        </p:nvSpPr>
        <p:spPr>
          <a:xfrm>
            <a:off x="8238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D2D2D"/>
          </a:solidFill>
        </p:spPr>
        <p:txBody>
          <a:bodyPr wrap="square" lIns="0" tIns="0" rIns="0" bIns="0" rtlCol="0"/>
          <a:lstStyle/>
          <a:p>
            <a:endParaRPr/>
          </a:p>
        </p:txBody>
      </p:sp>
      <p:sp>
        <p:nvSpPr>
          <p:cNvPr id="217" name="object 217"/>
          <p:cNvSpPr/>
          <p:nvPr/>
        </p:nvSpPr>
        <p:spPr>
          <a:xfrm>
            <a:off x="819911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E2E2E"/>
          </a:solidFill>
        </p:spPr>
        <p:txBody>
          <a:bodyPr wrap="square" lIns="0" tIns="0" rIns="0" bIns="0" rtlCol="0"/>
          <a:lstStyle/>
          <a:p>
            <a:endParaRPr/>
          </a:p>
        </p:txBody>
      </p:sp>
      <p:sp>
        <p:nvSpPr>
          <p:cNvPr id="218" name="object 218"/>
          <p:cNvSpPr/>
          <p:nvPr/>
        </p:nvSpPr>
        <p:spPr>
          <a:xfrm>
            <a:off x="81610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F2F2F"/>
          </a:solidFill>
        </p:spPr>
        <p:txBody>
          <a:bodyPr wrap="square" lIns="0" tIns="0" rIns="0" bIns="0" rtlCol="0"/>
          <a:lstStyle/>
          <a:p>
            <a:endParaRPr/>
          </a:p>
        </p:txBody>
      </p:sp>
      <p:sp>
        <p:nvSpPr>
          <p:cNvPr id="219" name="object 219"/>
          <p:cNvSpPr/>
          <p:nvPr/>
        </p:nvSpPr>
        <p:spPr>
          <a:xfrm>
            <a:off x="81229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03030"/>
          </a:solidFill>
        </p:spPr>
        <p:txBody>
          <a:bodyPr wrap="square" lIns="0" tIns="0" rIns="0" bIns="0" rtlCol="0"/>
          <a:lstStyle/>
          <a:p>
            <a:endParaRPr/>
          </a:p>
        </p:txBody>
      </p:sp>
      <p:sp>
        <p:nvSpPr>
          <p:cNvPr id="220" name="object 220"/>
          <p:cNvSpPr/>
          <p:nvPr/>
        </p:nvSpPr>
        <p:spPr>
          <a:xfrm>
            <a:off x="80848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13131"/>
          </a:solidFill>
        </p:spPr>
        <p:txBody>
          <a:bodyPr wrap="square" lIns="0" tIns="0" rIns="0" bIns="0" rtlCol="0"/>
          <a:lstStyle/>
          <a:p>
            <a:endParaRPr/>
          </a:p>
        </p:txBody>
      </p:sp>
      <p:sp>
        <p:nvSpPr>
          <p:cNvPr id="221" name="object 221"/>
          <p:cNvSpPr/>
          <p:nvPr/>
        </p:nvSpPr>
        <p:spPr>
          <a:xfrm>
            <a:off x="80467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2" name="object 222"/>
          <p:cNvSpPr/>
          <p:nvPr/>
        </p:nvSpPr>
        <p:spPr>
          <a:xfrm>
            <a:off x="80086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3" name="object 223"/>
          <p:cNvSpPr/>
          <p:nvPr/>
        </p:nvSpPr>
        <p:spPr>
          <a:xfrm>
            <a:off x="79705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43434"/>
          </a:solidFill>
        </p:spPr>
        <p:txBody>
          <a:bodyPr wrap="square" lIns="0" tIns="0" rIns="0" bIns="0" rtlCol="0"/>
          <a:lstStyle/>
          <a:p>
            <a:endParaRPr/>
          </a:p>
        </p:txBody>
      </p:sp>
      <p:sp>
        <p:nvSpPr>
          <p:cNvPr id="224" name="object 224"/>
          <p:cNvSpPr/>
          <p:nvPr/>
        </p:nvSpPr>
        <p:spPr>
          <a:xfrm>
            <a:off x="79324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53535"/>
          </a:solidFill>
        </p:spPr>
        <p:txBody>
          <a:bodyPr wrap="square" lIns="0" tIns="0" rIns="0" bIns="0" rtlCol="0"/>
          <a:lstStyle/>
          <a:p>
            <a:endParaRPr/>
          </a:p>
        </p:txBody>
      </p:sp>
      <p:sp>
        <p:nvSpPr>
          <p:cNvPr id="225" name="object 225"/>
          <p:cNvSpPr/>
          <p:nvPr/>
        </p:nvSpPr>
        <p:spPr>
          <a:xfrm>
            <a:off x="78943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63636"/>
          </a:solidFill>
        </p:spPr>
        <p:txBody>
          <a:bodyPr wrap="square" lIns="0" tIns="0" rIns="0" bIns="0" rtlCol="0"/>
          <a:lstStyle/>
          <a:p>
            <a:endParaRPr/>
          </a:p>
        </p:txBody>
      </p:sp>
      <p:sp>
        <p:nvSpPr>
          <p:cNvPr id="226" name="object 226"/>
          <p:cNvSpPr/>
          <p:nvPr/>
        </p:nvSpPr>
        <p:spPr>
          <a:xfrm>
            <a:off x="785495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73737"/>
          </a:solidFill>
        </p:spPr>
        <p:txBody>
          <a:bodyPr wrap="square" lIns="0" tIns="0" rIns="0" bIns="0" rtlCol="0"/>
          <a:lstStyle/>
          <a:p>
            <a:endParaRPr/>
          </a:p>
        </p:txBody>
      </p:sp>
      <p:sp>
        <p:nvSpPr>
          <p:cNvPr id="227" name="object 227"/>
          <p:cNvSpPr/>
          <p:nvPr/>
        </p:nvSpPr>
        <p:spPr>
          <a:xfrm>
            <a:off x="7816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83838"/>
          </a:solidFill>
        </p:spPr>
        <p:txBody>
          <a:bodyPr wrap="square" lIns="0" tIns="0" rIns="0" bIns="0" rtlCol="0"/>
          <a:lstStyle/>
          <a:p>
            <a:endParaRPr/>
          </a:p>
        </p:txBody>
      </p:sp>
      <p:sp>
        <p:nvSpPr>
          <p:cNvPr id="228" name="object 228"/>
          <p:cNvSpPr/>
          <p:nvPr/>
        </p:nvSpPr>
        <p:spPr>
          <a:xfrm>
            <a:off x="7778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93939"/>
          </a:solidFill>
        </p:spPr>
        <p:txBody>
          <a:bodyPr wrap="square" lIns="0" tIns="0" rIns="0" bIns="0" rtlCol="0"/>
          <a:lstStyle/>
          <a:p>
            <a:endParaRPr/>
          </a:p>
        </p:txBody>
      </p:sp>
      <p:sp>
        <p:nvSpPr>
          <p:cNvPr id="229" name="object 229"/>
          <p:cNvSpPr/>
          <p:nvPr/>
        </p:nvSpPr>
        <p:spPr>
          <a:xfrm>
            <a:off x="7740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A3A3A"/>
          </a:solidFill>
        </p:spPr>
        <p:txBody>
          <a:bodyPr wrap="square" lIns="0" tIns="0" rIns="0" bIns="0" rtlCol="0"/>
          <a:lstStyle/>
          <a:p>
            <a:endParaRPr/>
          </a:p>
        </p:txBody>
      </p:sp>
      <p:sp>
        <p:nvSpPr>
          <p:cNvPr id="230" name="object 230"/>
          <p:cNvSpPr/>
          <p:nvPr/>
        </p:nvSpPr>
        <p:spPr>
          <a:xfrm>
            <a:off x="7702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B3B3B"/>
          </a:solidFill>
        </p:spPr>
        <p:txBody>
          <a:bodyPr wrap="square" lIns="0" tIns="0" rIns="0" bIns="0" rtlCol="0"/>
          <a:lstStyle/>
          <a:p>
            <a:endParaRPr/>
          </a:p>
        </p:txBody>
      </p:sp>
      <p:sp>
        <p:nvSpPr>
          <p:cNvPr id="231" name="object 231"/>
          <p:cNvSpPr/>
          <p:nvPr/>
        </p:nvSpPr>
        <p:spPr>
          <a:xfrm>
            <a:off x="7664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C3C3C"/>
          </a:solidFill>
        </p:spPr>
        <p:txBody>
          <a:bodyPr wrap="square" lIns="0" tIns="0" rIns="0" bIns="0" rtlCol="0"/>
          <a:lstStyle/>
          <a:p>
            <a:endParaRPr/>
          </a:p>
        </p:txBody>
      </p:sp>
      <p:sp>
        <p:nvSpPr>
          <p:cNvPr id="232" name="object 232"/>
          <p:cNvSpPr/>
          <p:nvPr/>
        </p:nvSpPr>
        <p:spPr>
          <a:xfrm>
            <a:off x="76263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D3D3D"/>
          </a:solidFill>
        </p:spPr>
        <p:txBody>
          <a:bodyPr wrap="square" lIns="0" tIns="0" rIns="0" bIns="0" rtlCol="0"/>
          <a:lstStyle/>
          <a:p>
            <a:endParaRPr/>
          </a:p>
        </p:txBody>
      </p:sp>
      <p:sp>
        <p:nvSpPr>
          <p:cNvPr id="233" name="object 233"/>
          <p:cNvSpPr/>
          <p:nvPr/>
        </p:nvSpPr>
        <p:spPr>
          <a:xfrm>
            <a:off x="75882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E3E3E"/>
          </a:solidFill>
        </p:spPr>
        <p:txBody>
          <a:bodyPr wrap="square" lIns="0" tIns="0" rIns="0" bIns="0" rtlCol="0"/>
          <a:lstStyle/>
          <a:p>
            <a:endParaRPr/>
          </a:p>
        </p:txBody>
      </p:sp>
      <p:sp>
        <p:nvSpPr>
          <p:cNvPr id="234" name="object 234"/>
          <p:cNvSpPr/>
          <p:nvPr/>
        </p:nvSpPr>
        <p:spPr>
          <a:xfrm>
            <a:off x="754888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F3F3F"/>
          </a:solidFill>
        </p:spPr>
        <p:txBody>
          <a:bodyPr wrap="square" lIns="0" tIns="0" rIns="0" bIns="0" rtlCol="0"/>
          <a:lstStyle/>
          <a:p>
            <a:endParaRPr/>
          </a:p>
        </p:txBody>
      </p:sp>
      <p:sp>
        <p:nvSpPr>
          <p:cNvPr id="235" name="object 235"/>
          <p:cNvSpPr/>
          <p:nvPr/>
        </p:nvSpPr>
        <p:spPr>
          <a:xfrm>
            <a:off x="75107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04040"/>
          </a:solidFill>
        </p:spPr>
        <p:txBody>
          <a:bodyPr wrap="square" lIns="0" tIns="0" rIns="0" bIns="0" rtlCol="0"/>
          <a:lstStyle/>
          <a:p>
            <a:endParaRPr/>
          </a:p>
        </p:txBody>
      </p:sp>
      <p:sp>
        <p:nvSpPr>
          <p:cNvPr id="236" name="object 236"/>
          <p:cNvSpPr/>
          <p:nvPr/>
        </p:nvSpPr>
        <p:spPr>
          <a:xfrm>
            <a:off x="74726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14141"/>
          </a:solidFill>
        </p:spPr>
        <p:txBody>
          <a:bodyPr wrap="square" lIns="0" tIns="0" rIns="0" bIns="0" rtlCol="0"/>
          <a:lstStyle/>
          <a:p>
            <a:endParaRPr/>
          </a:p>
        </p:txBody>
      </p:sp>
      <p:sp>
        <p:nvSpPr>
          <p:cNvPr id="237" name="object 237"/>
          <p:cNvSpPr/>
          <p:nvPr/>
        </p:nvSpPr>
        <p:spPr>
          <a:xfrm>
            <a:off x="74345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24242"/>
          </a:solidFill>
        </p:spPr>
        <p:txBody>
          <a:bodyPr wrap="square" lIns="0" tIns="0" rIns="0" bIns="0" rtlCol="0"/>
          <a:lstStyle/>
          <a:p>
            <a:endParaRPr/>
          </a:p>
        </p:txBody>
      </p:sp>
      <p:sp>
        <p:nvSpPr>
          <p:cNvPr id="238" name="object 238"/>
          <p:cNvSpPr/>
          <p:nvPr/>
        </p:nvSpPr>
        <p:spPr>
          <a:xfrm>
            <a:off x="73964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34343"/>
          </a:solidFill>
        </p:spPr>
        <p:txBody>
          <a:bodyPr wrap="square" lIns="0" tIns="0" rIns="0" bIns="0" rtlCol="0"/>
          <a:lstStyle/>
          <a:p>
            <a:endParaRPr/>
          </a:p>
        </p:txBody>
      </p:sp>
      <p:sp>
        <p:nvSpPr>
          <p:cNvPr id="239" name="object 239"/>
          <p:cNvSpPr/>
          <p:nvPr/>
        </p:nvSpPr>
        <p:spPr>
          <a:xfrm>
            <a:off x="73583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44444"/>
          </a:solidFill>
        </p:spPr>
        <p:txBody>
          <a:bodyPr wrap="square" lIns="0" tIns="0" rIns="0" bIns="0" rtlCol="0"/>
          <a:lstStyle/>
          <a:p>
            <a:endParaRPr/>
          </a:p>
        </p:txBody>
      </p:sp>
      <p:sp>
        <p:nvSpPr>
          <p:cNvPr id="240" name="object 240"/>
          <p:cNvSpPr/>
          <p:nvPr/>
        </p:nvSpPr>
        <p:spPr>
          <a:xfrm>
            <a:off x="73190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54545"/>
          </a:solidFill>
        </p:spPr>
        <p:txBody>
          <a:bodyPr wrap="square" lIns="0" tIns="0" rIns="0" bIns="0" rtlCol="0"/>
          <a:lstStyle/>
          <a:p>
            <a:endParaRPr/>
          </a:p>
        </p:txBody>
      </p:sp>
      <p:sp>
        <p:nvSpPr>
          <p:cNvPr id="241" name="object 241"/>
          <p:cNvSpPr/>
          <p:nvPr/>
        </p:nvSpPr>
        <p:spPr>
          <a:xfrm>
            <a:off x="7280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64646"/>
          </a:solidFill>
        </p:spPr>
        <p:txBody>
          <a:bodyPr wrap="square" lIns="0" tIns="0" rIns="0" bIns="0" rtlCol="0"/>
          <a:lstStyle/>
          <a:p>
            <a:endParaRPr/>
          </a:p>
        </p:txBody>
      </p:sp>
      <p:sp>
        <p:nvSpPr>
          <p:cNvPr id="242" name="object 242"/>
          <p:cNvSpPr/>
          <p:nvPr/>
        </p:nvSpPr>
        <p:spPr>
          <a:xfrm>
            <a:off x="7242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74747"/>
          </a:solidFill>
        </p:spPr>
        <p:txBody>
          <a:bodyPr wrap="square" lIns="0" tIns="0" rIns="0" bIns="0" rtlCol="0"/>
          <a:lstStyle/>
          <a:p>
            <a:endParaRPr/>
          </a:p>
        </p:txBody>
      </p:sp>
      <p:sp>
        <p:nvSpPr>
          <p:cNvPr id="243" name="object 243"/>
          <p:cNvSpPr/>
          <p:nvPr/>
        </p:nvSpPr>
        <p:spPr>
          <a:xfrm>
            <a:off x="7204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84848"/>
          </a:solidFill>
        </p:spPr>
        <p:txBody>
          <a:bodyPr wrap="square" lIns="0" tIns="0" rIns="0" bIns="0" rtlCol="0"/>
          <a:lstStyle/>
          <a:p>
            <a:endParaRPr/>
          </a:p>
        </p:txBody>
      </p:sp>
      <p:sp>
        <p:nvSpPr>
          <p:cNvPr id="244" name="object 244"/>
          <p:cNvSpPr/>
          <p:nvPr/>
        </p:nvSpPr>
        <p:spPr>
          <a:xfrm>
            <a:off x="7166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94949"/>
          </a:solidFill>
        </p:spPr>
        <p:txBody>
          <a:bodyPr wrap="square" lIns="0" tIns="0" rIns="0" bIns="0" rtlCol="0"/>
          <a:lstStyle/>
          <a:p>
            <a:endParaRPr/>
          </a:p>
        </p:txBody>
      </p:sp>
      <p:sp>
        <p:nvSpPr>
          <p:cNvPr id="245" name="object 245"/>
          <p:cNvSpPr/>
          <p:nvPr/>
        </p:nvSpPr>
        <p:spPr>
          <a:xfrm>
            <a:off x="7128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A4A4A"/>
          </a:solidFill>
        </p:spPr>
        <p:txBody>
          <a:bodyPr wrap="square" lIns="0" tIns="0" rIns="0" bIns="0" rtlCol="0"/>
          <a:lstStyle/>
          <a:p>
            <a:endParaRPr/>
          </a:p>
        </p:txBody>
      </p:sp>
      <p:sp>
        <p:nvSpPr>
          <p:cNvPr id="246" name="object 246"/>
          <p:cNvSpPr/>
          <p:nvPr/>
        </p:nvSpPr>
        <p:spPr>
          <a:xfrm>
            <a:off x="7090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B4B4B"/>
          </a:solidFill>
        </p:spPr>
        <p:txBody>
          <a:bodyPr wrap="square" lIns="0" tIns="0" rIns="0" bIns="0" rtlCol="0"/>
          <a:lstStyle/>
          <a:p>
            <a:endParaRPr/>
          </a:p>
        </p:txBody>
      </p:sp>
      <p:sp>
        <p:nvSpPr>
          <p:cNvPr id="247" name="object 247"/>
          <p:cNvSpPr/>
          <p:nvPr/>
        </p:nvSpPr>
        <p:spPr>
          <a:xfrm>
            <a:off x="7052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C4C4C"/>
          </a:solidFill>
        </p:spPr>
        <p:txBody>
          <a:bodyPr wrap="square" lIns="0" tIns="0" rIns="0" bIns="0" rtlCol="0"/>
          <a:lstStyle/>
          <a:p>
            <a:endParaRPr/>
          </a:p>
        </p:txBody>
      </p:sp>
      <p:sp>
        <p:nvSpPr>
          <p:cNvPr id="248" name="object 248"/>
          <p:cNvSpPr/>
          <p:nvPr/>
        </p:nvSpPr>
        <p:spPr>
          <a:xfrm>
            <a:off x="701294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D4D4D"/>
          </a:solidFill>
        </p:spPr>
        <p:txBody>
          <a:bodyPr wrap="square" lIns="0" tIns="0" rIns="0" bIns="0" rtlCol="0"/>
          <a:lstStyle/>
          <a:p>
            <a:endParaRPr/>
          </a:p>
        </p:txBody>
      </p:sp>
      <p:sp>
        <p:nvSpPr>
          <p:cNvPr id="249" name="object 249"/>
          <p:cNvSpPr/>
          <p:nvPr/>
        </p:nvSpPr>
        <p:spPr>
          <a:xfrm>
            <a:off x="6974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E4E4E"/>
          </a:solidFill>
        </p:spPr>
        <p:txBody>
          <a:bodyPr wrap="square" lIns="0" tIns="0" rIns="0" bIns="0" rtlCol="0"/>
          <a:lstStyle/>
          <a:p>
            <a:endParaRPr/>
          </a:p>
        </p:txBody>
      </p:sp>
      <p:sp>
        <p:nvSpPr>
          <p:cNvPr id="250" name="object 250"/>
          <p:cNvSpPr/>
          <p:nvPr/>
        </p:nvSpPr>
        <p:spPr>
          <a:xfrm>
            <a:off x="6936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F4F4F"/>
          </a:solidFill>
        </p:spPr>
        <p:txBody>
          <a:bodyPr wrap="square" lIns="0" tIns="0" rIns="0" bIns="0" rtlCol="0"/>
          <a:lstStyle/>
          <a:p>
            <a:endParaRPr/>
          </a:p>
        </p:txBody>
      </p:sp>
      <p:sp>
        <p:nvSpPr>
          <p:cNvPr id="251" name="object 251"/>
          <p:cNvSpPr/>
          <p:nvPr/>
        </p:nvSpPr>
        <p:spPr>
          <a:xfrm>
            <a:off x="6898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05050"/>
          </a:solidFill>
        </p:spPr>
        <p:txBody>
          <a:bodyPr wrap="square" lIns="0" tIns="0" rIns="0" bIns="0" rtlCol="0"/>
          <a:lstStyle/>
          <a:p>
            <a:endParaRPr/>
          </a:p>
        </p:txBody>
      </p:sp>
      <p:sp>
        <p:nvSpPr>
          <p:cNvPr id="252" name="object 252"/>
          <p:cNvSpPr/>
          <p:nvPr/>
        </p:nvSpPr>
        <p:spPr>
          <a:xfrm>
            <a:off x="6860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15151"/>
          </a:solidFill>
        </p:spPr>
        <p:txBody>
          <a:bodyPr wrap="square" lIns="0" tIns="0" rIns="0" bIns="0" rtlCol="0"/>
          <a:lstStyle/>
          <a:p>
            <a:endParaRPr/>
          </a:p>
        </p:txBody>
      </p:sp>
      <p:sp>
        <p:nvSpPr>
          <p:cNvPr id="253" name="object 253"/>
          <p:cNvSpPr/>
          <p:nvPr/>
        </p:nvSpPr>
        <p:spPr>
          <a:xfrm>
            <a:off x="6822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25252"/>
          </a:solidFill>
        </p:spPr>
        <p:txBody>
          <a:bodyPr wrap="square" lIns="0" tIns="0" rIns="0" bIns="0" rtlCol="0"/>
          <a:lstStyle/>
          <a:p>
            <a:endParaRPr/>
          </a:p>
        </p:txBody>
      </p:sp>
      <p:sp>
        <p:nvSpPr>
          <p:cNvPr id="254" name="object 254"/>
          <p:cNvSpPr/>
          <p:nvPr/>
        </p:nvSpPr>
        <p:spPr>
          <a:xfrm>
            <a:off x="67843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35353"/>
          </a:solidFill>
        </p:spPr>
        <p:txBody>
          <a:bodyPr wrap="square" lIns="0" tIns="0" rIns="0" bIns="0" rtlCol="0"/>
          <a:lstStyle/>
          <a:p>
            <a:endParaRPr/>
          </a:p>
        </p:txBody>
      </p:sp>
      <p:sp>
        <p:nvSpPr>
          <p:cNvPr id="255" name="object 255"/>
          <p:cNvSpPr/>
          <p:nvPr/>
        </p:nvSpPr>
        <p:spPr>
          <a:xfrm>
            <a:off x="67462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45454"/>
          </a:solidFill>
        </p:spPr>
        <p:txBody>
          <a:bodyPr wrap="square" lIns="0" tIns="0" rIns="0" bIns="0" rtlCol="0"/>
          <a:lstStyle/>
          <a:p>
            <a:endParaRPr/>
          </a:p>
        </p:txBody>
      </p:sp>
      <p:sp>
        <p:nvSpPr>
          <p:cNvPr id="256" name="object 256"/>
          <p:cNvSpPr/>
          <p:nvPr/>
        </p:nvSpPr>
        <p:spPr>
          <a:xfrm>
            <a:off x="670686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555555"/>
          </a:solidFill>
        </p:spPr>
        <p:txBody>
          <a:bodyPr wrap="square" lIns="0" tIns="0" rIns="0" bIns="0" rtlCol="0"/>
          <a:lstStyle/>
          <a:p>
            <a:endParaRPr/>
          </a:p>
        </p:txBody>
      </p:sp>
      <p:sp>
        <p:nvSpPr>
          <p:cNvPr id="257" name="object 257"/>
          <p:cNvSpPr/>
          <p:nvPr/>
        </p:nvSpPr>
        <p:spPr>
          <a:xfrm>
            <a:off x="6668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65656"/>
          </a:solidFill>
        </p:spPr>
        <p:txBody>
          <a:bodyPr wrap="square" lIns="0" tIns="0" rIns="0" bIns="0" rtlCol="0"/>
          <a:lstStyle/>
          <a:p>
            <a:endParaRPr/>
          </a:p>
        </p:txBody>
      </p:sp>
      <p:sp>
        <p:nvSpPr>
          <p:cNvPr id="258" name="object 258"/>
          <p:cNvSpPr/>
          <p:nvPr/>
        </p:nvSpPr>
        <p:spPr>
          <a:xfrm>
            <a:off x="6630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75757"/>
          </a:solidFill>
        </p:spPr>
        <p:txBody>
          <a:bodyPr wrap="square" lIns="0" tIns="0" rIns="0" bIns="0" rtlCol="0"/>
          <a:lstStyle/>
          <a:p>
            <a:endParaRPr/>
          </a:p>
        </p:txBody>
      </p:sp>
      <p:sp>
        <p:nvSpPr>
          <p:cNvPr id="259" name="object 259"/>
          <p:cNvSpPr/>
          <p:nvPr/>
        </p:nvSpPr>
        <p:spPr>
          <a:xfrm>
            <a:off x="6592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85858"/>
          </a:solidFill>
        </p:spPr>
        <p:txBody>
          <a:bodyPr wrap="square" lIns="0" tIns="0" rIns="0" bIns="0" rtlCol="0"/>
          <a:lstStyle/>
          <a:p>
            <a:endParaRPr/>
          </a:p>
        </p:txBody>
      </p:sp>
      <p:sp>
        <p:nvSpPr>
          <p:cNvPr id="260" name="object 260"/>
          <p:cNvSpPr/>
          <p:nvPr/>
        </p:nvSpPr>
        <p:spPr>
          <a:xfrm>
            <a:off x="6554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95959"/>
          </a:solidFill>
        </p:spPr>
        <p:txBody>
          <a:bodyPr wrap="square" lIns="0" tIns="0" rIns="0" bIns="0" rtlCol="0"/>
          <a:lstStyle/>
          <a:p>
            <a:endParaRPr/>
          </a:p>
        </p:txBody>
      </p:sp>
      <p:sp>
        <p:nvSpPr>
          <p:cNvPr id="261" name="object 261"/>
          <p:cNvSpPr/>
          <p:nvPr/>
        </p:nvSpPr>
        <p:spPr>
          <a:xfrm>
            <a:off x="65163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A5A5A"/>
          </a:solidFill>
        </p:spPr>
        <p:txBody>
          <a:bodyPr wrap="square" lIns="0" tIns="0" rIns="0" bIns="0" rtlCol="0"/>
          <a:lstStyle/>
          <a:p>
            <a:endParaRPr/>
          </a:p>
        </p:txBody>
      </p:sp>
      <p:sp>
        <p:nvSpPr>
          <p:cNvPr id="262" name="object 262"/>
          <p:cNvSpPr/>
          <p:nvPr/>
        </p:nvSpPr>
        <p:spPr>
          <a:xfrm>
            <a:off x="64770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5B5B5B"/>
          </a:solidFill>
        </p:spPr>
        <p:txBody>
          <a:bodyPr wrap="square" lIns="0" tIns="0" rIns="0" bIns="0" rtlCol="0"/>
          <a:lstStyle/>
          <a:p>
            <a:endParaRPr/>
          </a:p>
        </p:txBody>
      </p:sp>
      <p:sp>
        <p:nvSpPr>
          <p:cNvPr id="263" name="object 263"/>
          <p:cNvSpPr/>
          <p:nvPr/>
        </p:nvSpPr>
        <p:spPr>
          <a:xfrm>
            <a:off x="6438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C5C5C"/>
          </a:solidFill>
        </p:spPr>
        <p:txBody>
          <a:bodyPr wrap="square" lIns="0" tIns="0" rIns="0" bIns="0" rtlCol="0"/>
          <a:lstStyle/>
          <a:p>
            <a:endParaRPr/>
          </a:p>
        </p:txBody>
      </p:sp>
      <p:sp>
        <p:nvSpPr>
          <p:cNvPr id="264" name="object 264"/>
          <p:cNvSpPr/>
          <p:nvPr/>
        </p:nvSpPr>
        <p:spPr>
          <a:xfrm>
            <a:off x="6400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D5D5D"/>
          </a:solidFill>
        </p:spPr>
        <p:txBody>
          <a:bodyPr wrap="square" lIns="0" tIns="0" rIns="0" bIns="0" rtlCol="0"/>
          <a:lstStyle/>
          <a:p>
            <a:endParaRPr/>
          </a:p>
        </p:txBody>
      </p:sp>
      <p:sp>
        <p:nvSpPr>
          <p:cNvPr id="265" name="object 265"/>
          <p:cNvSpPr/>
          <p:nvPr/>
        </p:nvSpPr>
        <p:spPr>
          <a:xfrm>
            <a:off x="6362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E5E5E"/>
          </a:solidFill>
        </p:spPr>
        <p:txBody>
          <a:bodyPr wrap="square" lIns="0" tIns="0" rIns="0" bIns="0" rtlCol="0"/>
          <a:lstStyle/>
          <a:p>
            <a:endParaRPr/>
          </a:p>
        </p:txBody>
      </p:sp>
      <p:sp>
        <p:nvSpPr>
          <p:cNvPr id="266" name="object 266"/>
          <p:cNvSpPr/>
          <p:nvPr/>
        </p:nvSpPr>
        <p:spPr>
          <a:xfrm>
            <a:off x="6324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F5F5F"/>
          </a:solidFill>
        </p:spPr>
        <p:txBody>
          <a:bodyPr wrap="square" lIns="0" tIns="0" rIns="0" bIns="0" rtlCol="0"/>
          <a:lstStyle/>
          <a:p>
            <a:endParaRPr/>
          </a:p>
        </p:txBody>
      </p:sp>
      <p:sp>
        <p:nvSpPr>
          <p:cNvPr id="267" name="object 267"/>
          <p:cNvSpPr/>
          <p:nvPr/>
        </p:nvSpPr>
        <p:spPr>
          <a:xfrm>
            <a:off x="6286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06060"/>
          </a:solidFill>
        </p:spPr>
        <p:txBody>
          <a:bodyPr wrap="square" lIns="0" tIns="0" rIns="0" bIns="0" rtlCol="0"/>
          <a:lstStyle/>
          <a:p>
            <a:endParaRPr/>
          </a:p>
        </p:txBody>
      </p:sp>
      <p:sp>
        <p:nvSpPr>
          <p:cNvPr id="268" name="object 268"/>
          <p:cNvSpPr/>
          <p:nvPr/>
        </p:nvSpPr>
        <p:spPr>
          <a:xfrm>
            <a:off x="6248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16161"/>
          </a:solidFill>
        </p:spPr>
        <p:txBody>
          <a:bodyPr wrap="square" lIns="0" tIns="0" rIns="0" bIns="0" rtlCol="0"/>
          <a:lstStyle/>
          <a:p>
            <a:endParaRPr/>
          </a:p>
        </p:txBody>
      </p:sp>
      <p:sp>
        <p:nvSpPr>
          <p:cNvPr id="269" name="object 269"/>
          <p:cNvSpPr/>
          <p:nvPr/>
        </p:nvSpPr>
        <p:spPr>
          <a:xfrm>
            <a:off x="62090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626262"/>
          </a:solidFill>
        </p:spPr>
        <p:txBody>
          <a:bodyPr wrap="square" lIns="0" tIns="0" rIns="0" bIns="0" rtlCol="0"/>
          <a:lstStyle/>
          <a:p>
            <a:endParaRPr/>
          </a:p>
        </p:txBody>
      </p:sp>
      <p:sp>
        <p:nvSpPr>
          <p:cNvPr id="270" name="object 270"/>
          <p:cNvSpPr/>
          <p:nvPr/>
        </p:nvSpPr>
        <p:spPr>
          <a:xfrm>
            <a:off x="61709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36363"/>
          </a:solidFill>
        </p:spPr>
        <p:txBody>
          <a:bodyPr wrap="square" lIns="0" tIns="0" rIns="0" bIns="0" rtlCol="0"/>
          <a:lstStyle/>
          <a:p>
            <a:endParaRPr/>
          </a:p>
        </p:txBody>
      </p:sp>
      <p:sp>
        <p:nvSpPr>
          <p:cNvPr id="271" name="object 271"/>
          <p:cNvSpPr/>
          <p:nvPr/>
        </p:nvSpPr>
        <p:spPr>
          <a:xfrm>
            <a:off x="6132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46464"/>
          </a:solidFill>
        </p:spPr>
        <p:txBody>
          <a:bodyPr wrap="square" lIns="0" tIns="0" rIns="0" bIns="0" rtlCol="0"/>
          <a:lstStyle/>
          <a:p>
            <a:endParaRPr/>
          </a:p>
        </p:txBody>
      </p:sp>
      <p:sp>
        <p:nvSpPr>
          <p:cNvPr id="272" name="object 272"/>
          <p:cNvSpPr/>
          <p:nvPr/>
        </p:nvSpPr>
        <p:spPr>
          <a:xfrm>
            <a:off x="6094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3" name="object 273"/>
          <p:cNvSpPr/>
          <p:nvPr/>
        </p:nvSpPr>
        <p:spPr>
          <a:xfrm>
            <a:off x="6056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4" name="object 274"/>
          <p:cNvSpPr/>
          <p:nvPr/>
        </p:nvSpPr>
        <p:spPr>
          <a:xfrm>
            <a:off x="6018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76767"/>
          </a:solidFill>
        </p:spPr>
        <p:txBody>
          <a:bodyPr wrap="square" lIns="0" tIns="0" rIns="0" bIns="0" rtlCol="0"/>
          <a:lstStyle/>
          <a:p>
            <a:endParaRPr/>
          </a:p>
        </p:txBody>
      </p:sp>
      <p:sp>
        <p:nvSpPr>
          <p:cNvPr id="275" name="object 275"/>
          <p:cNvSpPr/>
          <p:nvPr/>
        </p:nvSpPr>
        <p:spPr>
          <a:xfrm>
            <a:off x="5980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86868"/>
          </a:solidFill>
        </p:spPr>
        <p:txBody>
          <a:bodyPr wrap="square" lIns="0" tIns="0" rIns="0" bIns="0" rtlCol="0"/>
          <a:lstStyle/>
          <a:p>
            <a:endParaRPr/>
          </a:p>
        </p:txBody>
      </p:sp>
      <p:sp>
        <p:nvSpPr>
          <p:cNvPr id="276" name="object 276"/>
          <p:cNvSpPr/>
          <p:nvPr/>
        </p:nvSpPr>
        <p:spPr>
          <a:xfrm>
            <a:off x="59423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96969"/>
          </a:solidFill>
        </p:spPr>
        <p:txBody>
          <a:bodyPr wrap="square" lIns="0" tIns="0" rIns="0" bIns="0" rtlCol="0"/>
          <a:lstStyle/>
          <a:p>
            <a:endParaRPr/>
          </a:p>
        </p:txBody>
      </p:sp>
      <p:sp>
        <p:nvSpPr>
          <p:cNvPr id="277" name="object 277"/>
          <p:cNvSpPr/>
          <p:nvPr/>
        </p:nvSpPr>
        <p:spPr>
          <a:xfrm>
            <a:off x="59029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6A6A6A"/>
          </a:solidFill>
        </p:spPr>
        <p:txBody>
          <a:bodyPr wrap="square" lIns="0" tIns="0" rIns="0" bIns="0" rtlCol="0"/>
          <a:lstStyle/>
          <a:p>
            <a:endParaRPr/>
          </a:p>
        </p:txBody>
      </p:sp>
      <p:sp>
        <p:nvSpPr>
          <p:cNvPr id="278" name="object 278"/>
          <p:cNvSpPr/>
          <p:nvPr/>
        </p:nvSpPr>
        <p:spPr>
          <a:xfrm>
            <a:off x="5864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B6B6B"/>
          </a:solidFill>
        </p:spPr>
        <p:txBody>
          <a:bodyPr wrap="square" lIns="0" tIns="0" rIns="0" bIns="0" rtlCol="0"/>
          <a:lstStyle/>
          <a:p>
            <a:endParaRPr/>
          </a:p>
        </p:txBody>
      </p:sp>
      <p:sp>
        <p:nvSpPr>
          <p:cNvPr id="279" name="object 279"/>
          <p:cNvSpPr/>
          <p:nvPr/>
        </p:nvSpPr>
        <p:spPr>
          <a:xfrm>
            <a:off x="5826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C6C6C"/>
          </a:solidFill>
        </p:spPr>
        <p:txBody>
          <a:bodyPr wrap="square" lIns="0" tIns="0" rIns="0" bIns="0" rtlCol="0"/>
          <a:lstStyle/>
          <a:p>
            <a:endParaRPr/>
          </a:p>
        </p:txBody>
      </p:sp>
      <p:sp>
        <p:nvSpPr>
          <p:cNvPr id="280" name="object 280"/>
          <p:cNvSpPr/>
          <p:nvPr/>
        </p:nvSpPr>
        <p:spPr>
          <a:xfrm>
            <a:off x="5788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D6D6D"/>
          </a:solidFill>
        </p:spPr>
        <p:txBody>
          <a:bodyPr wrap="square" lIns="0" tIns="0" rIns="0" bIns="0" rtlCol="0"/>
          <a:lstStyle/>
          <a:p>
            <a:endParaRPr/>
          </a:p>
        </p:txBody>
      </p:sp>
      <p:sp>
        <p:nvSpPr>
          <p:cNvPr id="281" name="object 281"/>
          <p:cNvSpPr/>
          <p:nvPr/>
        </p:nvSpPr>
        <p:spPr>
          <a:xfrm>
            <a:off x="5750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E6E6E"/>
          </a:solidFill>
        </p:spPr>
        <p:txBody>
          <a:bodyPr wrap="square" lIns="0" tIns="0" rIns="0" bIns="0" rtlCol="0"/>
          <a:lstStyle/>
          <a:p>
            <a:endParaRPr/>
          </a:p>
        </p:txBody>
      </p:sp>
      <p:sp>
        <p:nvSpPr>
          <p:cNvPr id="282" name="object 282"/>
          <p:cNvSpPr/>
          <p:nvPr/>
        </p:nvSpPr>
        <p:spPr>
          <a:xfrm>
            <a:off x="57124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F6F6F"/>
          </a:solidFill>
        </p:spPr>
        <p:txBody>
          <a:bodyPr wrap="square" lIns="0" tIns="0" rIns="0" bIns="0" rtlCol="0"/>
          <a:lstStyle/>
          <a:p>
            <a:endParaRPr/>
          </a:p>
        </p:txBody>
      </p:sp>
      <p:sp>
        <p:nvSpPr>
          <p:cNvPr id="283" name="object 283"/>
          <p:cNvSpPr/>
          <p:nvPr/>
        </p:nvSpPr>
        <p:spPr>
          <a:xfrm>
            <a:off x="56743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07070"/>
          </a:solidFill>
        </p:spPr>
        <p:txBody>
          <a:bodyPr wrap="square" lIns="0" tIns="0" rIns="0" bIns="0" rtlCol="0"/>
          <a:lstStyle/>
          <a:p>
            <a:endParaRPr/>
          </a:p>
        </p:txBody>
      </p:sp>
      <p:sp>
        <p:nvSpPr>
          <p:cNvPr id="284" name="object 284"/>
          <p:cNvSpPr/>
          <p:nvPr/>
        </p:nvSpPr>
        <p:spPr>
          <a:xfrm>
            <a:off x="563499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717171"/>
          </a:solidFill>
        </p:spPr>
        <p:txBody>
          <a:bodyPr wrap="square" lIns="0" tIns="0" rIns="0" bIns="0" rtlCol="0"/>
          <a:lstStyle/>
          <a:p>
            <a:endParaRPr/>
          </a:p>
        </p:txBody>
      </p:sp>
      <p:sp>
        <p:nvSpPr>
          <p:cNvPr id="285" name="object 285"/>
          <p:cNvSpPr/>
          <p:nvPr/>
        </p:nvSpPr>
        <p:spPr>
          <a:xfrm>
            <a:off x="5596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27272"/>
          </a:solidFill>
        </p:spPr>
        <p:txBody>
          <a:bodyPr wrap="square" lIns="0" tIns="0" rIns="0" bIns="0" rtlCol="0"/>
          <a:lstStyle/>
          <a:p>
            <a:endParaRPr/>
          </a:p>
        </p:txBody>
      </p:sp>
      <p:sp>
        <p:nvSpPr>
          <p:cNvPr id="286" name="object 286"/>
          <p:cNvSpPr/>
          <p:nvPr/>
        </p:nvSpPr>
        <p:spPr>
          <a:xfrm>
            <a:off x="5558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37373"/>
          </a:solidFill>
        </p:spPr>
        <p:txBody>
          <a:bodyPr wrap="square" lIns="0" tIns="0" rIns="0" bIns="0" rtlCol="0"/>
          <a:lstStyle/>
          <a:p>
            <a:endParaRPr/>
          </a:p>
        </p:txBody>
      </p:sp>
      <p:sp>
        <p:nvSpPr>
          <p:cNvPr id="287" name="object 287"/>
          <p:cNvSpPr/>
          <p:nvPr/>
        </p:nvSpPr>
        <p:spPr>
          <a:xfrm>
            <a:off x="5520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47474"/>
          </a:solidFill>
        </p:spPr>
        <p:txBody>
          <a:bodyPr wrap="square" lIns="0" tIns="0" rIns="0" bIns="0" rtlCol="0"/>
          <a:lstStyle/>
          <a:p>
            <a:endParaRPr/>
          </a:p>
        </p:txBody>
      </p:sp>
      <p:sp>
        <p:nvSpPr>
          <p:cNvPr id="288" name="object 288"/>
          <p:cNvSpPr/>
          <p:nvPr/>
        </p:nvSpPr>
        <p:spPr>
          <a:xfrm>
            <a:off x="5482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57575"/>
          </a:solidFill>
        </p:spPr>
        <p:txBody>
          <a:bodyPr wrap="square" lIns="0" tIns="0" rIns="0" bIns="0" rtlCol="0"/>
          <a:lstStyle/>
          <a:p>
            <a:endParaRPr/>
          </a:p>
        </p:txBody>
      </p:sp>
      <p:sp>
        <p:nvSpPr>
          <p:cNvPr id="289" name="object 289"/>
          <p:cNvSpPr/>
          <p:nvPr/>
        </p:nvSpPr>
        <p:spPr>
          <a:xfrm>
            <a:off x="5444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67676"/>
          </a:solidFill>
        </p:spPr>
        <p:txBody>
          <a:bodyPr wrap="square" lIns="0" tIns="0" rIns="0" bIns="0" rtlCol="0"/>
          <a:lstStyle/>
          <a:p>
            <a:endParaRPr/>
          </a:p>
        </p:txBody>
      </p:sp>
      <p:sp>
        <p:nvSpPr>
          <p:cNvPr id="290" name="object 290"/>
          <p:cNvSpPr/>
          <p:nvPr/>
        </p:nvSpPr>
        <p:spPr>
          <a:xfrm>
            <a:off x="54063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77777"/>
          </a:solidFill>
        </p:spPr>
        <p:txBody>
          <a:bodyPr wrap="square" lIns="0" tIns="0" rIns="0" bIns="0" rtlCol="0"/>
          <a:lstStyle/>
          <a:p>
            <a:endParaRPr/>
          </a:p>
        </p:txBody>
      </p:sp>
      <p:sp>
        <p:nvSpPr>
          <p:cNvPr id="291" name="object 291"/>
          <p:cNvSpPr/>
          <p:nvPr/>
        </p:nvSpPr>
        <p:spPr>
          <a:xfrm>
            <a:off x="536702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787878"/>
          </a:solidFill>
        </p:spPr>
        <p:txBody>
          <a:bodyPr wrap="square" lIns="0" tIns="0" rIns="0" bIns="0" rtlCol="0"/>
          <a:lstStyle/>
          <a:p>
            <a:endParaRPr/>
          </a:p>
        </p:txBody>
      </p:sp>
      <p:sp>
        <p:nvSpPr>
          <p:cNvPr id="292" name="object 292"/>
          <p:cNvSpPr/>
          <p:nvPr/>
        </p:nvSpPr>
        <p:spPr>
          <a:xfrm>
            <a:off x="5328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97979"/>
          </a:solidFill>
        </p:spPr>
        <p:txBody>
          <a:bodyPr wrap="square" lIns="0" tIns="0" rIns="0" bIns="0" rtlCol="0"/>
          <a:lstStyle/>
          <a:p>
            <a:endParaRPr/>
          </a:p>
        </p:txBody>
      </p:sp>
      <p:sp>
        <p:nvSpPr>
          <p:cNvPr id="293" name="object 293"/>
          <p:cNvSpPr/>
          <p:nvPr/>
        </p:nvSpPr>
        <p:spPr>
          <a:xfrm>
            <a:off x="5290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A7A7A"/>
          </a:solidFill>
        </p:spPr>
        <p:txBody>
          <a:bodyPr wrap="square" lIns="0" tIns="0" rIns="0" bIns="0" rtlCol="0"/>
          <a:lstStyle/>
          <a:p>
            <a:endParaRPr/>
          </a:p>
        </p:txBody>
      </p:sp>
      <p:sp>
        <p:nvSpPr>
          <p:cNvPr id="294" name="object 294"/>
          <p:cNvSpPr/>
          <p:nvPr/>
        </p:nvSpPr>
        <p:spPr>
          <a:xfrm>
            <a:off x="5252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B7B7B"/>
          </a:solidFill>
        </p:spPr>
        <p:txBody>
          <a:bodyPr wrap="square" lIns="0" tIns="0" rIns="0" bIns="0" rtlCol="0"/>
          <a:lstStyle/>
          <a:p>
            <a:endParaRPr/>
          </a:p>
        </p:txBody>
      </p:sp>
      <p:sp>
        <p:nvSpPr>
          <p:cNvPr id="295" name="object 295"/>
          <p:cNvSpPr/>
          <p:nvPr/>
        </p:nvSpPr>
        <p:spPr>
          <a:xfrm>
            <a:off x="5214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C7C7C"/>
          </a:solidFill>
        </p:spPr>
        <p:txBody>
          <a:bodyPr wrap="square" lIns="0" tIns="0" rIns="0" bIns="0" rtlCol="0"/>
          <a:lstStyle/>
          <a:p>
            <a:endParaRPr/>
          </a:p>
        </p:txBody>
      </p:sp>
      <p:sp>
        <p:nvSpPr>
          <p:cNvPr id="296" name="object 296"/>
          <p:cNvSpPr/>
          <p:nvPr/>
        </p:nvSpPr>
        <p:spPr>
          <a:xfrm>
            <a:off x="5176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D7D7D"/>
          </a:solidFill>
        </p:spPr>
        <p:txBody>
          <a:bodyPr wrap="square" lIns="0" tIns="0" rIns="0" bIns="0" rtlCol="0"/>
          <a:lstStyle/>
          <a:p>
            <a:endParaRPr/>
          </a:p>
        </p:txBody>
      </p:sp>
      <p:sp>
        <p:nvSpPr>
          <p:cNvPr id="297" name="object 297"/>
          <p:cNvSpPr/>
          <p:nvPr/>
        </p:nvSpPr>
        <p:spPr>
          <a:xfrm>
            <a:off x="5138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E7E7E"/>
          </a:solidFill>
        </p:spPr>
        <p:txBody>
          <a:bodyPr wrap="square" lIns="0" tIns="0" rIns="0" bIns="0" rtlCol="0"/>
          <a:lstStyle/>
          <a:p>
            <a:endParaRPr/>
          </a:p>
        </p:txBody>
      </p:sp>
      <p:sp>
        <p:nvSpPr>
          <p:cNvPr id="298" name="object 298"/>
          <p:cNvSpPr/>
          <p:nvPr/>
        </p:nvSpPr>
        <p:spPr>
          <a:xfrm>
            <a:off x="51003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F7F7F"/>
          </a:solidFill>
        </p:spPr>
        <p:txBody>
          <a:bodyPr wrap="square" lIns="0" tIns="0" rIns="0" bIns="0" rtlCol="0"/>
          <a:lstStyle/>
          <a:p>
            <a:endParaRPr/>
          </a:p>
        </p:txBody>
      </p:sp>
      <p:sp>
        <p:nvSpPr>
          <p:cNvPr id="299" name="object 299"/>
          <p:cNvSpPr/>
          <p:nvPr/>
        </p:nvSpPr>
        <p:spPr>
          <a:xfrm>
            <a:off x="506095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08080"/>
          </a:solidFill>
        </p:spPr>
        <p:txBody>
          <a:bodyPr wrap="square" lIns="0" tIns="0" rIns="0" bIns="0" rtlCol="0"/>
          <a:lstStyle/>
          <a:p>
            <a:endParaRPr/>
          </a:p>
        </p:txBody>
      </p:sp>
      <p:sp>
        <p:nvSpPr>
          <p:cNvPr id="300" name="object 300"/>
          <p:cNvSpPr/>
          <p:nvPr/>
        </p:nvSpPr>
        <p:spPr>
          <a:xfrm>
            <a:off x="5022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18181"/>
          </a:solidFill>
        </p:spPr>
        <p:txBody>
          <a:bodyPr wrap="square" lIns="0" tIns="0" rIns="0" bIns="0" rtlCol="0"/>
          <a:lstStyle/>
          <a:p>
            <a:endParaRPr/>
          </a:p>
        </p:txBody>
      </p:sp>
      <p:sp>
        <p:nvSpPr>
          <p:cNvPr id="301" name="object 301"/>
          <p:cNvSpPr/>
          <p:nvPr/>
        </p:nvSpPr>
        <p:spPr>
          <a:xfrm>
            <a:off x="4984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28282"/>
          </a:solidFill>
        </p:spPr>
        <p:txBody>
          <a:bodyPr wrap="square" lIns="0" tIns="0" rIns="0" bIns="0" rtlCol="0"/>
          <a:lstStyle/>
          <a:p>
            <a:endParaRPr/>
          </a:p>
        </p:txBody>
      </p:sp>
      <p:sp>
        <p:nvSpPr>
          <p:cNvPr id="302" name="object 302"/>
          <p:cNvSpPr/>
          <p:nvPr/>
        </p:nvSpPr>
        <p:spPr>
          <a:xfrm>
            <a:off x="4946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38383"/>
          </a:solidFill>
        </p:spPr>
        <p:txBody>
          <a:bodyPr wrap="square" lIns="0" tIns="0" rIns="0" bIns="0" rtlCol="0"/>
          <a:lstStyle/>
          <a:p>
            <a:endParaRPr/>
          </a:p>
        </p:txBody>
      </p:sp>
      <p:sp>
        <p:nvSpPr>
          <p:cNvPr id="303" name="object 303"/>
          <p:cNvSpPr/>
          <p:nvPr/>
        </p:nvSpPr>
        <p:spPr>
          <a:xfrm>
            <a:off x="4908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48484"/>
          </a:solidFill>
        </p:spPr>
        <p:txBody>
          <a:bodyPr wrap="square" lIns="0" tIns="0" rIns="0" bIns="0" rtlCol="0"/>
          <a:lstStyle/>
          <a:p>
            <a:endParaRPr/>
          </a:p>
        </p:txBody>
      </p:sp>
      <p:sp>
        <p:nvSpPr>
          <p:cNvPr id="304" name="object 304"/>
          <p:cNvSpPr/>
          <p:nvPr/>
        </p:nvSpPr>
        <p:spPr>
          <a:xfrm>
            <a:off x="4870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58585"/>
          </a:solidFill>
        </p:spPr>
        <p:txBody>
          <a:bodyPr wrap="square" lIns="0" tIns="0" rIns="0" bIns="0" rtlCol="0"/>
          <a:lstStyle/>
          <a:p>
            <a:endParaRPr/>
          </a:p>
        </p:txBody>
      </p:sp>
      <p:sp>
        <p:nvSpPr>
          <p:cNvPr id="305" name="object 305"/>
          <p:cNvSpPr/>
          <p:nvPr/>
        </p:nvSpPr>
        <p:spPr>
          <a:xfrm>
            <a:off x="483107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68686"/>
          </a:solidFill>
        </p:spPr>
        <p:txBody>
          <a:bodyPr wrap="square" lIns="0" tIns="0" rIns="0" bIns="0" rtlCol="0"/>
          <a:lstStyle/>
          <a:p>
            <a:endParaRPr/>
          </a:p>
        </p:txBody>
      </p:sp>
      <p:sp>
        <p:nvSpPr>
          <p:cNvPr id="306" name="object 306"/>
          <p:cNvSpPr/>
          <p:nvPr/>
        </p:nvSpPr>
        <p:spPr>
          <a:xfrm>
            <a:off x="4792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78787"/>
          </a:solidFill>
        </p:spPr>
        <p:txBody>
          <a:bodyPr wrap="square" lIns="0" tIns="0" rIns="0" bIns="0" rtlCol="0"/>
          <a:lstStyle/>
          <a:p>
            <a:endParaRPr/>
          </a:p>
        </p:txBody>
      </p:sp>
      <p:sp>
        <p:nvSpPr>
          <p:cNvPr id="307" name="object 307"/>
          <p:cNvSpPr/>
          <p:nvPr/>
        </p:nvSpPr>
        <p:spPr>
          <a:xfrm>
            <a:off x="4754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88888"/>
          </a:solidFill>
        </p:spPr>
        <p:txBody>
          <a:bodyPr wrap="square" lIns="0" tIns="0" rIns="0" bIns="0" rtlCol="0"/>
          <a:lstStyle/>
          <a:p>
            <a:endParaRPr/>
          </a:p>
        </p:txBody>
      </p:sp>
      <p:sp>
        <p:nvSpPr>
          <p:cNvPr id="308" name="object 308"/>
          <p:cNvSpPr/>
          <p:nvPr/>
        </p:nvSpPr>
        <p:spPr>
          <a:xfrm>
            <a:off x="4716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98989"/>
          </a:solidFill>
        </p:spPr>
        <p:txBody>
          <a:bodyPr wrap="square" lIns="0" tIns="0" rIns="0" bIns="0" rtlCol="0"/>
          <a:lstStyle/>
          <a:p>
            <a:endParaRPr/>
          </a:p>
        </p:txBody>
      </p:sp>
      <p:sp>
        <p:nvSpPr>
          <p:cNvPr id="309" name="object 309"/>
          <p:cNvSpPr/>
          <p:nvPr/>
        </p:nvSpPr>
        <p:spPr>
          <a:xfrm>
            <a:off x="4678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A8A8A"/>
          </a:solidFill>
        </p:spPr>
        <p:txBody>
          <a:bodyPr wrap="square" lIns="0" tIns="0" rIns="0" bIns="0" rtlCol="0"/>
          <a:lstStyle/>
          <a:p>
            <a:endParaRPr/>
          </a:p>
        </p:txBody>
      </p:sp>
      <p:sp>
        <p:nvSpPr>
          <p:cNvPr id="310" name="object 310"/>
          <p:cNvSpPr/>
          <p:nvPr/>
        </p:nvSpPr>
        <p:spPr>
          <a:xfrm>
            <a:off x="4640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B8B8B"/>
          </a:solidFill>
        </p:spPr>
        <p:txBody>
          <a:bodyPr wrap="square" lIns="0" tIns="0" rIns="0" bIns="0" rtlCol="0"/>
          <a:lstStyle/>
          <a:p>
            <a:endParaRPr/>
          </a:p>
        </p:txBody>
      </p:sp>
      <p:sp>
        <p:nvSpPr>
          <p:cNvPr id="311" name="object 311"/>
          <p:cNvSpPr/>
          <p:nvPr/>
        </p:nvSpPr>
        <p:spPr>
          <a:xfrm>
            <a:off x="4602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C8C8C"/>
          </a:solidFill>
        </p:spPr>
        <p:txBody>
          <a:bodyPr wrap="square" lIns="0" tIns="0" rIns="0" bIns="0" rtlCol="0"/>
          <a:lstStyle/>
          <a:p>
            <a:endParaRPr/>
          </a:p>
        </p:txBody>
      </p:sp>
      <p:sp>
        <p:nvSpPr>
          <p:cNvPr id="312" name="object 312"/>
          <p:cNvSpPr/>
          <p:nvPr/>
        </p:nvSpPr>
        <p:spPr>
          <a:xfrm>
            <a:off x="45631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8D8D8D"/>
          </a:solidFill>
        </p:spPr>
        <p:txBody>
          <a:bodyPr wrap="square" lIns="0" tIns="0" rIns="0" bIns="0" rtlCol="0"/>
          <a:lstStyle/>
          <a:p>
            <a:endParaRPr/>
          </a:p>
        </p:txBody>
      </p:sp>
      <p:sp>
        <p:nvSpPr>
          <p:cNvPr id="313" name="object 313"/>
          <p:cNvSpPr/>
          <p:nvPr/>
        </p:nvSpPr>
        <p:spPr>
          <a:xfrm>
            <a:off x="45250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E8E8E"/>
          </a:solidFill>
        </p:spPr>
        <p:txBody>
          <a:bodyPr wrap="square" lIns="0" tIns="0" rIns="0" bIns="0" rtlCol="0"/>
          <a:lstStyle/>
          <a:p>
            <a:endParaRPr/>
          </a:p>
        </p:txBody>
      </p:sp>
      <p:sp>
        <p:nvSpPr>
          <p:cNvPr id="314" name="object 314"/>
          <p:cNvSpPr/>
          <p:nvPr/>
        </p:nvSpPr>
        <p:spPr>
          <a:xfrm>
            <a:off x="4486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F8F8F"/>
          </a:solidFill>
        </p:spPr>
        <p:txBody>
          <a:bodyPr wrap="square" lIns="0" tIns="0" rIns="0" bIns="0" rtlCol="0"/>
          <a:lstStyle/>
          <a:p>
            <a:endParaRPr/>
          </a:p>
        </p:txBody>
      </p:sp>
      <p:sp>
        <p:nvSpPr>
          <p:cNvPr id="315" name="object 315"/>
          <p:cNvSpPr/>
          <p:nvPr/>
        </p:nvSpPr>
        <p:spPr>
          <a:xfrm>
            <a:off x="4448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09090"/>
          </a:solidFill>
        </p:spPr>
        <p:txBody>
          <a:bodyPr wrap="square" lIns="0" tIns="0" rIns="0" bIns="0" rtlCol="0"/>
          <a:lstStyle/>
          <a:p>
            <a:endParaRPr/>
          </a:p>
        </p:txBody>
      </p:sp>
      <p:sp>
        <p:nvSpPr>
          <p:cNvPr id="316" name="object 316"/>
          <p:cNvSpPr/>
          <p:nvPr/>
        </p:nvSpPr>
        <p:spPr>
          <a:xfrm>
            <a:off x="4410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19191"/>
          </a:solidFill>
        </p:spPr>
        <p:txBody>
          <a:bodyPr wrap="square" lIns="0" tIns="0" rIns="0" bIns="0" rtlCol="0"/>
          <a:lstStyle/>
          <a:p>
            <a:endParaRPr/>
          </a:p>
        </p:txBody>
      </p:sp>
      <p:sp>
        <p:nvSpPr>
          <p:cNvPr id="317" name="object 317"/>
          <p:cNvSpPr/>
          <p:nvPr/>
        </p:nvSpPr>
        <p:spPr>
          <a:xfrm>
            <a:off x="4372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29292"/>
          </a:solidFill>
        </p:spPr>
        <p:txBody>
          <a:bodyPr wrap="square" lIns="0" tIns="0" rIns="0" bIns="0" rtlCol="0"/>
          <a:lstStyle/>
          <a:p>
            <a:endParaRPr/>
          </a:p>
        </p:txBody>
      </p:sp>
      <p:sp>
        <p:nvSpPr>
          <p:cNvPr id="318" name="object 318"/>
          <p:cNvSpPr/>
          <p:nvPr/>
        </p:nvSpPr>
        <p:spPr>
          <a:xfrm>
            <a:off x="4334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39393"/>
          </a:solidFill>
        </p:spPr>
        <p:txBody>
          <a:bodyPr wrap="square" lIns="0" tIns="0" rIns="0" bIns="0" rtlCol="0"/>
          <a:lstStyle/>
          <a:p>
            <a:endParaRPr/>
          </a:p>
        </p:txBody>
      </p:sp>
      <p:sp>
        <p:nvSpPr>
          <p:cNvPr id="319" name="object 319"/>
          <p:cNvSpPr/>
          <p:nvPr/>
        </p:nvSpPr>
        <p:spPr>
          <a:xfrm>
            <a:off x="4296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49494"/>
          </a:solidFill>
        </p:spPr>
        <p:txBody>
          <a:bodyPr wrap="square" lIns="0" tIns="0" rIns="0" bIns="0" rtlCol="0"/>
          <a:lstStyle/>
          <a:p>
            <a:endParaRPr/>
          </a:p>
        </p:txBody>
      </p:sp>
      <p:sp>
        <p:nvSpPr>
          <p:cNvPr id="320" name="object 320"/>
          <p:cNvSpPr/>
          <p:nvPr/>
        </p:nvSpPr>
        <p:spPr>
          <a:xfrm>
            <a:off x="4258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59595"/>
          </a:solidFill>
        </p:spPr>
        <p:txBody>
          <a:bodyPr wrap="square" lIns="0" tIns="0" rIns="0" bIns="0" rtlCol="0"/>
          <a:lstStyle/>
          <a:p>
            <a:endParaRPr/>
          </a:p>
        </p:txBody>
      </p:sp>
      <p:sp>
        <p:nvSpPr>
          <p:cNvPr id="321" name="object 321"/>
          <p:cNvSpPr/>
          <p:nvPr/>
        </p:nvSpPr>
        <p:spPr>
          <a:xfrm>
            <a:off x="421894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969696"/>
          </a:solidFill>
        </p:spPr>
        <p:txBody>
          <a:bodyPr wrap="square" lIns="0" tIns="0" rIns="0" bIns="0" rtlCol="0"/>
          <a:lstStyle/>
          <a:p>
            <a:endParaRPr/>
          </a:p>
        </p:txBody>
      </p:sp>
      <p:sp>
        <p:nvSpPr>
          <p:cNvPr id="322" name="object 322"/>
          <p:cNvSpPr/>
          <p:nvPr/>
        </p:nvSpPr>
        <p:spPr>
          <a:xfrm>
            <a:off x="4180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79797"/>
          </a:solidFill>
        </p:spPr>
        <p:txBody>
          <a:bodyPr wrap="square" lIns="0" tIns="0" rIns="0" bIns="0" rtlCol="0"/>
          <a:lstStyle/>
          <a:p>
            <a:endParaRPr/>
          </a:p>
        </p:txBody>
      </p:sp>
      <p:sp>
        <p:nvSpPr>
          <p:cNvPr id="323" name="object 323"/>
          <p:cNvSpPr/>
          <p:nvPr/>
        </p:nvSpPr>
        <p:spPr>
          <a:xfrm>
            <a:off x="4142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4" name="object 324"/>
          <p:cNvSpPr/>
          <p:nvPr/>
        </p:nvSpPr>
        <p:spPr>
          <a:xfrm>
            <a:off x="4104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5" name="object 325"/>
          <p:cNvSpPr/>
          <p:nvPr/>
        </p:nvSpPr>
        <p:spPr>
          <a:xfrm>
            <a:off x="4066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A9A9A"/>
          </a:solidFill>
        </p:spPr>
        <p:txBody>
          <a:bodyPr wrap="square" lIns="0" tIns="0" rIns="0" bIns="0" rtlCol="0"/>
          <a:lstStyle/>
          <a:p>
            <a:endParaRPr/>
          </a:p>
        </p:txBody>
      </p:sp>
      <p:sp>
        <p:nvSpPr>
          <p:cNvPr id="326" name="object 326"/>
          <p:cNvSpPr/>
          <p:nvPr/>
        </p:nvSpPr>
        <p:spPr>
          <a:xfrm>
            <a:off x="4028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B9B9B"/>
          </a:solidFill>
        </p:spPr>
        <p:txBody>
          <a:bodyPr wrap="square" lIns="0" tIns="0" rIns="0" bIns="0" rtlCol="0"/>
          <a:lstStyle/>
          <a:p>
            <a:endParaRPr/>
          </a:p>
        </p:txBody>
      </p:sp>
      <p:sp>
        <p:nvSpPr>
          <p:cNvPr id="327" name="object 327"/>
          <p:cNvSpPr/>
          <p:nvPr/>
        </p:nvSpPr>
        <p:spPr>
          <a:xfrm>
            <a:off x="398907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9C9C9C"/>
          </a:solidFill>
        </p:spPr>
        <p:txBody>
          <a:bodyPr wrap="square" lIns="0" tIns="0" rIns="0" bIns="0" rtlCol="0"/>
          <a:lstStyle/>
          <a:p>
            <a:endParaRPr/>
          </a:p>
        </p:txBody>
      </p:sp>
      <p:sp>
        <p:nvSpPr>
          <p:cNvPr id="328" name="object 328"/>
          <p:cNvSpPr/>
          <p:nvPr/>
        </p:nvSpPr>
        <p:spPr>
          <a:xfrm>
            <a:off x="39509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D9D9D"/>
          </a:solidFill>
        </p:spPr>
        <p:txBody>
          <a:bodyPr wrap="square" lIns="0" tIns="0" rIns="0" bIns="0" rtlCol="0"/>
          <a:lstStyle/>
          <a:p>
            <a:endParaRPr/>
          </a:p>
        </p:txBody>
      </p:sp>
      <p:sp>
        <p:nvSpPr>
          <p:cNvPr id="329" name="object 329"/>
          <p:cNvSpPr/>
          <p:nvPr/>
        </p:nvSpPr>
        <p:spPr>
          <a:xfrm>
            <a:off x="39128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E9E9E"/>
          </a:solidFill>
        </p:spPr>
        <p:txBody>
          <a:bodyPr wrap="square" lIns="0" tIns="0" rIns="0" bIns="0" rtlCol="0"/>
          <a:lstStyle/>
          <a:p>
            <a:endParaRPr/>
          </a:p>
        </p:txBody>
      </p:sp>
      <p:sp>
        <p:nvSpPr>
          <p:cNvPr id="330" name="object 330"/>
          <p:cNvSpPr/>
          <p:nvPr/>
        </p:nvSpPr>
        <p:spPr>
          <a:xfrm>
            <a:off x="38747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F9F9F"/>
          </a:solidFill>
        </p:spPr>
        <p:txBody>
          <a:bodyPr wrap="square" lIns="0" tIns="0" rIns="0" bIns="0" rtlCol="0"/>
          <a:lstStyle/>
          <a:p>
            <a:endParaRPr/>
          </a:p>
        </p:txBody>
      </p:sp>
      <p:sp>
        <p:nvSpPr>
          <p:cNvPr id="331" name="object 331"/>
          <p:cNvSpPr/>
          <p:nvPr/>
        </p:nvSpPr>
        <p:spPr>
          <a:xfrm>
            <a:off x="38366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0A0A0"/>
          </a:solidFill>
        </p:spPr>
        <p:txBody>
          <a:bodyPr wrap="square" lIns="0" tIns="0" rIns="0" bIns="0" rtlCol="0"/>
          <a:lstStyle/>
          <a:p>
            <a:endParaRPr/>
          </a:p>
        </p:txBody>
      </p:sp>
      <p:sp>
        <p:nvSpPr>
          <p:cNvPr id="332" name="object 332"/>
          <p:cNvSpPr/>
          <p:nvPr/>
        </p:nvSpPr>
        <p:spPr>
          <a:xfrm>
            <a:off x="37985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1A1A1"/>
          </a:solidFill>
        </p:spPr>
        <p:txBody>
          <a:bodyPr wrap="square" lIns="0" tIns="0" rIns="0" bIns="0" rtlCol="0"/>
          <a:lstStyle/>
          <a:p>
            <a:endParaRPr/>
          </a:p>
        </p:txBody>
      </p:sp>
      <p:sp>
        <p:nvSpPr>
          <p:cNvPr id="333" name="object 333"/>
          <p:cNvSpPr/>
          <p:nvPr/>
        </p:nvSpPr>
        <p:spPr>
          <a:xfrm>
            <a:off x="37604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2A2A2"/>
          </a:solidFill>
        </p:spPr>
        <p:txBody>
          <a:bodyPr wrap="square" lIns="0" tIns="0" rIns="0" bIns="0" rtlCol="0"/>
          <a:lstStyle/>
          <a:p>
            <a:endParaRPr/>
          </a:p>
        </p:txBody>
      </p:sp>
      <p:sp>
        <p:nvSpPr>
          <p:cNvPr id="334" name="object 334"/>
          <p:cNvSpPr/>
          <p:nvPr/>
        </p:nvSpPr>
        <p:spPr>
          <a:xfrm>
            <a:off x="37211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3A3A3"/>
          </a:solidFill>
        </p:spPr>
        <p:txBody>
          <a:bodyPr wrap="square" lIns="0" tIns="0" rIns="0" bIns="0" rtlCol="0"/>
          <a:lstStyle/>
          <a:p>
            <a:endParaRPr/>
          </a:p>
        </p:txBody>
      </p:sp>
      <p:sp>
        <p:nvSpPr>
          <p:cNvPr id="335" name="object 335"/>
          <p:cNvSpPr/>
          <p:nvPr/>
        </p:nvSpPr>
        <p:spPr>
          <a:xfrm>
            <a:off x="3683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4A4A4"/>
          </a:solidFill>
        </p:spPr>
        <p:txBody>
          <a:bodyPr wrap="square" lIns="0" tIns="0" rIns="0" bIns="0" rtlCol="0"/>
          <a:lstStyle/>
          <a:p>
            <a:endParaRPr/>
          </a:p>
        </p:txBody>
      </p:sp>
      <p:sp>
        <p:nvSpPr>
          <p:cNvPr id="336" name="object 336"/>
          <p:cNvSpPr/>
          <p:nvPr/>
        </p:nvSpPr>
        <p:spPr>
          <a:xfrm>
            <a:off x="3644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5A5A5"/>
          </a:solidFill>
        </p:spPr>
        <p:txBody>
          <a:bodyPr wrap="square" lIns="0" tIns="0" rIns="0" bIns="0" rtlCol="0"/>
          <a:lstStyle/>
          <a:p>
            <a:endParaRPr/>
          </a:p>
        </p:txBody>
      </p:sp>
      <p:sp>
        <p:nvSpPr>
          <p:cNvPr id="337" name="object 337"/>
          <p:cNvSpPr/>
          <p:nvPr/>
        </p:nvSpPr>
        <p:spPr>
          <a:xfrm>
            <a:off x="3606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6A6A6"/>
          </a:solidFill>
        </p:spPr>
        <p:txBody>
          <a:bodyPr wrap="square" lIns="0" tIns="0" rIns="0" bIns="0" rtlCol="0"/>
          <a:lstStyle/>
          <a:p>
            <a:endParaRPr/>
          </a:p>
        </p:txBody>
      </p:sp>
      <p:sp>
        <p:nvSpPr>
          <p:cNvPr id="338" name="object 338"/>
          <p:cNvSpPr/>
          <p:nvPr/>
        </p:nvSpPr>
        <p:spPr>
          <a:xfrm>
            <a:off x="3568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7A7A7"/>
          </a:solidFill>
        </p:spPr>
        <p:txBody>
          <a:bodyPr wrap="square" lIns="0" tIns="0" rIns="0" bIns="0" rtlCol="0"/>
          <a:lstStyle/>
          <a:p>
            <a:endParaRPr/>
          </a:p>
        </p:txBody>
      </p:sp>
      <p:sp>
        <p:nvSpPr>
          <p:cNvPr id="339" name="object 339"/>
          <p:cNvSpPr/>
          <p:nvPr/>
        </p:nvSpPr>
        <p:spPr>
          <a:xfrm>
            <a:off x="3530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8A8A8"/>
          </a:solidFill>
        </p:spPr>
        <p:txBody>
          <a:bodyPr wrap="square" lIns="0" tIns="0" rIns="0" bIns="0" rtlCol="0"/>
          <a:lstStyle/>
          <a:p>
            <a:endParaRPr/>
          </a:p>
        </p:txBody>
      </p:sp>
      <p:sp>
        <p:nvSpPr>
          <p:cNvPr id="340" name="object 340"/>
          <p:cNvSpPr/>
          <p:nvPr/>
        </p:nvSpPr>
        <p:spPr>
          <a:xfrm>
            <a:off x="3492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9A9A9"/>
          </a:solidFill>
        </p:spPr>
        <p:txBody>
          <a:bodyPr wrap="square" lIns="0" tIns="0" rIns="0" bIns="0" rtlCol="0"/>
          <a:lstStyle/>
          <a:p>
            <a:endParaRPr/>
          </a:p>
        </p:txBody>
      </p:sp>
      <p:sp>
        <p:nvSpPr>
          <p:cNvPr id="341" name="object 341"/>
          <p:cNvSpPr/>
          <p:nvPr/>
        </p:nvSpPr>
        <p:spPr>
          <a:xfrm>
            <a:off x="3454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AAAAA"/>
          </a:solidFill>
        </p:spPr>
        <p:txBody>
          <a:bodyPr wrap="square" lIns="0" tIns="0" rIns="0" bIns="0" rtlCol="0"/>
          <a:lstStyle/>
          <a:p>
            <a:endParaRPr/>
          </a:p>
        </p:txBody>
      </p:sp>
      <p:sp>
        <p:nvSpPr>
          <p:cNvPr id="342" name="object 342"/>
          <p:cNvSpPr/>
          <p:nvPr/>
        </p:nvSpPr>
        <p:spPr>
          <a:xfrm>
            <a:off x="34163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BABAB"/>
          </a:solidFill>
        </p:spPr>
        <p:txBody>
          <a:bodyPr wrap="square" lIns="0" tIns="0" rIns="0" bIns="0" rtlCol="0"/>
          <a:lstStyle/>
          <a:p>
            <a:endParaRPr/>
          </a:p>
        </p:txBody>
      </p:sp>
      <p:sp>
        <p:nvSpPr>
          <p:cNvPr id="343" name="object 343"/>
          <p:cNvSpPr/>
          <p:nvPr/>
        </p:nvSpPr>
        <p:spPr>
          <a:xfrm>
            <a:off x="33769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CACAC"/>
          </a:solidFill>
        </p:spPr>
        <p:txBody>
          <a:bodyPr wrap="square" lIns="0" tIns="0" rIns="0" bIns="0" rtlCol="0"/>
          <a:lstStyle/>
          <a:p>
            <a:endParaRPr/>
          </a:p>
        </p:txBody>
      </p:sp>
      <p:sp>
        <p:nvSpPr>
          <p:cNvPr id="344" name="object 344"/>
          <p:cNvSpPr/>
          <p:nvPr/>
        </p:nvSpPr>
        <p:spPr>
          <a:xfrm>
            <a:off x="3338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DADAD"/>
          </a:solidFill>
        </p:spPr>
        <p:txBody>
          <a:bodyPr wrap="square" lIns="0" tIns="0" rIns="0" bIns="0" rtlCol="0"/>
          <a:lstStyle/>
          <a:p>
            <a:endParaRPr/>
          </a:p>
        </p:txBody>
      </p:sp>
      <p:sp>
        <p:nvSpPr>
          <p:cNvPr id="345" name="object 345"/>
          <p:cNvSpPr/>
          <p:nvPr/>
        </p:nvSpPr>
        <p:spPr>
          <a:xfrm>
            <a:off x="3300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EAEAE"/>
          </a:solidFill>
        </p:spPr>
        <p:txBody>
          <a:bodyPr wrap="square" lIns="0" tIns="0" rIns="0" bIns="0" rtlCol="0"/>
          <a:lstStyle/>
          <a:p>
            <a:endParaRPr/>
          </a:p>
        </p:txBody>
      </p:sp>
      <p:sp>
        <p:nvSpPr>
          <p:cNvPr id="346" name="object 346"/>
          <p:cNvSpPr/>
          <p:nvPr/>
        </p:nvSpPr>
        <p:spPr>
          <a:xfrm>
            <a:off x="3262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FAFAF"/>
          </a:solidFill>
        </p:spPr>
        <p:txBody>
          <a:bodyPr wrap="square" lIns="0" tIns="0" rIns="0" bIns="0" rtlCol="0"/>
          <a:lstStyle/>
          <a:p>
            <a:endParaRPr/>
          </a:p>
        </p:txBody>
      </p:sp>
      <p:sp>
        <p:nvSpPr>
          <p:cNvPr id="347" name="object 347"/>
          <p:cNvSpPr/>
          <p:nvPr/>
        </p:nvSpPr>
        <p:spPr>
          <a:xfrm>
            <a:off x="3224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0B0B0"/>
          </a:solidFill>
        </p:spPr>
        <p:txBody>
          <a:bodyPr wrap="square" lIns="0" tIns="0" rIns="0" bIns="0" rtlCol="0"/>
          <a:lstStyle/>
          <a:p>
            <a:endParaRPr/>
          </a:p>
        </p:txBody>
      </p:sp>
      <p:sp>
        <p:nvSpPr>
          <p:cNvPr id="348" name="object 348"/>
          <p:cNvSpPr/>
          <p:nvPr/>
        </p:nvSpPr>
        <p:spPr>
          <a:xfrm>
            <a:off x="3186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1B1B1"/>
          </a:solidFill>
        </p:spPr>
        <p:txBody>
          <a:bodyPr wrap="square" lIns="0" tIns="0" rIns="0" bIns="0" rtlCol="0"/>
          <a:lstStyle/>
          <a:p>
            <a:endParaRPr/>
          </a:p>
        </p:txBody>
      </p:sp>
      <p:sp>
        <p:nvSpPr>
          <p:cNvPr id="349" name="object 349"/>
          <p:cNvSpPr/>
          <p:nvPr/>
        </p:nvSpPr>
        <p:spPr>
          <a:xfrm>
            <a:off x="314706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2B2B2"/>
          </a:solidFill>
        </p:spPr>
        <p:txBody>
          <a:bodyPr wrap="square" lIns="0" tIns="0" rIns="0" bIns="0" rtlCol="0"/>
          <a:lstStyle/>
          <a:p>
            <a:endParaRPr/>
          </a:p>
        </p:txBody>
      </p:sp>
      <p:sp>
        <p:nvSpPr>
          <p:cNvPr id="350" name="object 350"/>
          <p:cNvSpPr/>
          <p:nvPr/>
        </p:nvSpPr>
        <p:spPr>
          <a:xfrm>
            <a:off x="31089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3B3B3"/>
          </a:solidFill>
        </p:spPr>
        <p:txBody>
          <a:bodyPr wrap="square" lIns="0" tIns="0" rIns="0" bIns="0" rtlCol="0"/>
          <a:lstStyle/>
          <a:p>
            <a:endParaRPr/>
          </a:p>
        </p:txBody>
      </p:sp>
      <p:sp>
        <p:nvSpPr>
          <p:cNvPr id="351" name="object 351"/>
          <p:cNvSpPr/>
          <p:nvPr/>
        </p:nvSpPr>
        <p:spPr>
          <a:xfrm>
            <a:off x="30708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4B4B4"/>
          </a:solidFill>
        </p:spPr>
        <p:txBody>
          <a:bodyPr wrap="square" lIns="0" tIns="0" rIns="0" bIns="0" rtlCol="0"/>
          <a:lstStyle/>
          <a:p>
            <a:endParaRPr/>
          </a:p>
        </p:txBody>
      </p:sp>
      <p:sp>
        <p:nvSpPr>
          <p:cNvPr id="352" name="object 352"/>
          <p:cNvSpPr/>
          <p:nvPr/>
        </p:nvSpPr>
        <p:spPr>
          <a:xfrm>
            <a:off x="30327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5B5B5"/>
          </a:solidFill>
        </p:spPr>
        <p:txBody>
          <a:bodyPr wrap="square" lIns="0" tIns="0" rIns="0" bIns="0" rtlCol="0"/>
          <a:lstStyle/>
          <a:p>
            <a:endParaRPr/>
          </a:p>
        </p:txBody>
      </p:sp>
      <p:sp>
        <p:nvSpPr>
          <p:cNvPr id="353" name="object 353"/>
          <p:cNvSpPr/>
          <p:nvPr/>
        </p:nvSpPr>
        <p:spPr>
          <a:xfrm>
            <a:off x="29946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6B6B6"/>
          </a:solidFill>
        </p:spPr>
        <p:txBody>
          <a:bodyPr wrap="square" lIns="0" tIns="0" rIns="0" bIns="0" rtlCol="0"/>
          <a:lstStyle/>
          <a:p>
            <a:endParaRPr/>
          </a:p>
        </p:txBody>
      </p:sp>
      <p:sp>
        <p:nvSpPr>
          <p:cNvPr id="354" name="object 354"/>
          <p:cNvSpPr/>
          <p:nvPr/>
        </p:nvSpPr>
        <p:spPr>
          <a:xfrm>
            <a:off x="29565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7B7B7"/>
          </a:solidFill>
        </p:spPr>
        <p:txBody>
          <a:bodyPr wrap="square" lIns="0" tIns="0" rIns="0" bIns="0" rtlCol="0"/>
          <a:lstStyle/>
          <a:p>
            <a:endParaRPr/>
          </a:p>
        </p:txBody>
      </p:sp>
      <p:sp>
        <p:nvSpPr>
          <p:cNvPr id="355" name="object 355"/>
          <p:cNvSpPr/>
          <p:nvPr/>
        </p:nvSpPr>
        <p:spPr>
          <a:xfrm>
            <a:off x="291718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8B8B8"/>
          </a:solidFill>
        </p:spPr>
        <p:txBody>
          <a:bodyPr wrap="square" lIns="0" tIns="0" rIns="0" bIns="0" rtlCol="0"/>
          <a:lstStyle/>
          <a:p>
            <a:endParaRPr/>
          </a:p>
        </p:txBody>
      </p:sp>
      <p:sp>
        <p:nvSpPr>
          <p:cNvPr id="356" name="object 356"/>
          <p:cNvSpPr/>
          <p:nvPr/>
        </p:nvSpPr>
        <p:spPr>
          <a:xfrm>
            <a:off x="28790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9B9B9"/>
          </a:solidFill>
        </p:spPr>
        <p:txBody>
          <a:bodyPr wrap="square" lIns="0" tIns="0" rIns="0" bIns="0" rtlCol="0"/>
          <a:lstStyle/>
          <a:p>
            <a:endParaRPr/>
          </a:p>
        </p:txBody>
      </p:sp>
      <p:sp>
        <p:nvSpPr>
          <p:cNvPr id="357" name="object 357"/>
          <p:cNvSpPr/>
          <p:nvPr/>
        </p:nvSpPr>
        <p:spPr>
          <a:xfrm>
            <a:off x="28409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ABABA"/>
          </a:solidFill>
        </p:spPr>
        <p:txBody>
          <a:bodyPr wrap="square" lIns="0" tIns="0" rIns="0" bIns="0" rtlCol="0"/>
          <a:lstStyle/>
          <a:p>
            <a:endParaRPr/>
          </a:p>
        </p:txBody>
      </p:sp>
      <p:sp>
        <p:nvSpPr>
          <p:cNvPr id="358" name="object 358"/>
          <p:cNvSpPr/>
          <p:nvPr/>
        </p:nvSpPr>
        <p:spPr>
          <a:xfrm>
            <a:off x="28028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BBBBB"/>
          </a:solidFill>
        </p:spPr>
        <p:txBody>
          <a:bodyPr wrap="square" lIns="0" tIns="0" rIns="0" bIns="0" rtlCol="0"/>
          <a:lstStyle/>
          <a:p>
            <a:endParaRPr/>
          </a:p>
        </p:txBody>
      </p:sp>
      <p:sp>
        <p:nvSpPr>
          <p:cNvPr id="359" name="object 359"/>
          <p:cNvSpPr/>
          <p:nvPr/>
        </p:nvSpPr>
        <p:spPr>
          <a:xfrm>
            <a:off x="27647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CBCBC"/>
          </a:solidFill>
        </p:spPr>
        <p:txBody>
          <a:bodyPr wrap="square" lIns="0" tIns="0" rIns="0" bIns="0" rtlCol="0"/>
          <a:lstStyle/>
          <a:p>
            <a:endParaRPr/>
          </a:p>
        </p:txBody>
      </p:sp>
      <p:sp>
        <p:nvSpPr>
          <p:cNvPr id="360" name="object 360"/>
          <p:cNvSpPr/>
          <p:nvPr/>
        </p:nvSpPr>
        <p:spPr>
          <a:xfrm>
            <a:off x="27266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DBDBD"/>
          </a:solidFill>
        </p:spPr>
        <p:txBody>
          <a:bodyPr wrap="square" lIns="0" tIns="0" rIns="0" bIns="0" rtlCol="0"/>
          <a:lstStyle/>
          <a:p>
            <a:endParaRPr/>
          </a:p>
        </p:txBody>
      </p:sp>
      <p:sp>
        <p:nvSpPr>
          <p:cNvPr id="361" name="object 361"/>
          <p:cNvSpPr/>
          <p:nvPr/>
        </p:nvSpPr>
        <p:spPr>
          <a:xfrm>
            <a:off x="26885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EBEBE"/>
          </a:solidFill>
        </p:spPr>
        <p:txBody>
          <a:bodyPr wrap="square" lIns="0" tIns="0" rIns="0" bIns="0" rtlCol="0"/>
          <a:lstStyle/>
          <a:p>
            <a:endParaRPr/>
          </a:p>
        </p:txBody>
      </p:sp>
      <p:sp>
        <p:nvSpPr>
          <p:cNvPr id="362" name="object 362"/>
          <p:cNvSpPr/>
          <p:nvPr/>
        </p:nvSpPr>
        <p:spPr>
          <a:xfrm>
            <a:off x="26504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FBFBF"/>
          </a:solidFill>
        </p:spPr>
        <p:txBody>
          <a:bodyPr wrap="square" lIns="0" tIns="0" rIns="0" bIns="0" rtlCol="0"/>
          <a:lstStyle/>
          <a:p>
            <a:endParaRPr/>
          </a:p>
        </p:txBody>
      </p:sp>
      <p:sp>
        <p:nvSpPr>
          <p:cNvPr id="363" name="object 363"/>
          <p:cNvSpPr/>
          <p:nvPr/>
        </p:nvSpPr>
        <p:spPr>
          <a:xfrm>
            <a:off x="26123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0C0C0"/>
          </a:solidFill>
        </p:spPr>
        <p:txBody>
          <a:bodyPr wrap="square" lIns="0" tIns="0" rIns="0" bIns="0" rtlCol="0"/>
          <a:lstStyle/>
          <a:p>
            <a:endParaRPr/>
          </a:p>
        </p:txBody>
      </p:sp>
      <p:sp>
        <p:nvSpPr>
          <p:cNvPr id="364" name="object 364"/>
          <p:cNvSpPr/>
          <p:nvPr/>
        </p:nvSpPr>
        <p:spPr>
          <a:xfrm>
            <a:off x="257302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1C1C1"/>
          </a:solidFill>
        </p:spPr>
        <p:txBody>
          <a:bodyPr wrap="square" lIns="0" tIns="0" rIns="0" bIns="0" rtlCol="0"/>
          <a:lstStyle/>
          <a:p>
            <a:endParaRPr/>
          </a:p>
        </p:txBody>
      </p:sp>
      <p:sp>
        <p:nvSpPr>
          <p:cNvPr id="365" name="object 365"/>
          <p:cNvSpPr/>
          <p:nvPr/>
        </p:nvSpPr>
        <p:spPr>
          <a:xfrm>
            <a:off x="2534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2C2C2"/>
          </a:solidFill>
        </p:spPr>
        <p:txBody>
          <a:bodyPr wrap="square" lIns="0" tIns="0" rIns="0" bIns="0" rtlCol="0"/>
          <a:lstStyle/>
          <a:p>
            <a:endParaRPr/>
          </a:p>
        </p:txBody>
      </p:sp>
      <p:sp>
        <p:nvSpPr>
          <p:cNvPr id="366" name="object 366"/>
          <p:cNvSpPr/>
          <p:nvPr/>
        </p:nvSpPr>
        <p:spPr>
          <a:xfrm>
            <a:off x="2496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3C3C3"/>
          </a:solidFill>
        </p:spPr>
        <p:txBody>
          <a:bodyPr wrap="square" lIns="0" tIns="0" rIns="0" bIns="0" rtlCol="0"/>
          <a:lstStyle/>
          <a:p>
            <a:endParaRPr/>
          </a:p>
        </p:txBody>
      </p:sp>
      <p:sp>
        <p:nvSpPr>
          <p:cNvPr id="367" name="object 367"/>
          <p:cNvSpPr/>
          <p:nvPr/>
        </p:nvSpPr>
        <p:spPr>
          <a:xfrm>
            <a:off x="2458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4C4C4"/>
          </a:solidFill>
        </p:spPr>
        <p:txBody>
          <a:bodyPr wrap="square" lIns="0" tIns="0" rIns="0" bIns="0" rtlCol="0"/>
          <a:lstStyle/>
          <a:p>
            <a:endParaRPr/>
          </a:p>
        </p:txBody>
      </p:sp>
      <p:sp>
        <p:nvSpPr>
          <p:cNvPr id="368" name="object 368"/>
          <p:cNvSpPr/>
          <p:nvPr/>
        </p:nvSpPr>
        <p:spPr>
          <a:xfrm>
            <a:off x="2420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5C5C5"/>
          </a:solidFill>
        </p:spPr>
        <p:txBody>
          <a:bodyPr wrap="square" lIns="0" tIns="0" rIns="0" bIns="0" rtlCol="0"/>
          <a:lstStyle/>
          <a:p>
            <a:endParaRPr/>
          </a:p>
        </p:txBody>
      </p:sp>
      <p:sp>
        <p:nvSpPr>
          <p:cNvPr id="369" name="object 369"/>
          <p:cNvSpPr/>
          <p:nvPr/>
        </p:nvSpPr>
        <p:spPr>
          <a:xfrm>
            <a:off x="2382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6C6C6"/>
          </a:solidFill>
        </p:spPr>
        <p:txBody>
          <a:bodyPr wrap="square" lIns="0" tIns="0" rIns="0" bIns="0" rtlCol="0"/>
          <a:lstStyle/>
          <a:p>
            <a:endParaRPr/>
          </a:p>
        </p:txBody>
      </p:sp>
      <p:sp>
        <p:nvSpPr>
          <p:cNvPr id="370" name="object 370"/>
          <p:cNvSpPr/>
          <p:nvPr/>
        </p:nvSpPr>
        <p:spPr>
          <a:xfrm>
            <a:off x="2344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7C7C7"/>
          </a:solidFill>
        </p:spPr>
        <p:txBody>
          <a:bodyPr wrap="square" lIns="0" tIns="0" rIns="0" bIns="0" rtlCol="0"/>
          <a:lstStyle/>
          <a:p>
            <a:endParaRPr/>
          </a:p>
        </p:txBody>
      </p:sp>
      <p:sp>
        <p:nvSpPr>
          <p:cNvPr id="371" name="object 371"/>
          <p:cNvSpPr/>
          <p:nvPr/>
        </p:nvSpPr>
        <p:spPr>
          <a:xfrm>
            <a:off x="230505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8C8C8"/>
          </a:solidFill>
        </p:spPr>
        <p:txBody>
          <a:bodyPr wrap="square" lIns="0" tIns="0" rIns="0" bIns="0" rtlCol="0"/>
          <a:lstStyle/>
          <a:p>
            <a:endParaRPr/>
          </a:p>
        </p:txBody>
      </p:sp>
      <p:sp>
        <p:nvSpPr>
          <p:cNvPr id="372" name="object 372"/>
          <p:cNvSpPr/>
          <p:nvPr/>
        </p:nvSpPr>
        <p:spPr>
          <a:xfrm>
            <a:off x="22669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9C9C9"/>
          </a:solidFill>
        </p:spPr>
        <p:txBody>
          <a:bodyPr wrap="square" lIns="0" tIns="0" rIns="0" bIns="0" rtlCol="0"/>
          <a:lstStyle/>
          <a:p>
            <a:endParaRPr/>
          </a:p>
        </p:txBody>
      </p:sp>
      <p:sp>
        <p:nvSpPr>
          <p:cNvPr id="373" name="object 373"/>
          <p:cNvSpPr/>
          <p:nvPr/>
        </p:nvSpPr>
        <p:spPr>
          <a:xfrm>
            <a:off x="2228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ACACA"/>
          </a:solidFill>
        </p:spPr>
        <p:txBody>
          <a:bodyPr wrap="square" lIns="0" tIns="0" rIns="0" bIns="0" rtlCol="0"/>
          <a:lstStyle/>
          <a:p>
            <a:endParaRPr/>
          </a:p>
        </p:txBody>
      </p:sp>
      <p:sp>
        <p:nvSpPr>
          <p:cNvPr id="374" name="object 374"/>
          <p:cNvSpPr/>
          <p:nvPr/>
        </p:nvSpPr>
        <p:spPr>
          <a:xfrm>
            <a:off x="2190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5" name="object 375"/>
          <p:cNvSpPr/>
          <p:nvPr/>
        </p:nvSpPr>
        <p:spPr>
          <a:xfrm>
            <a:off x="2152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6" name="object 376"/>
          <p:cNvSpPr/>
          <p:nvPr/>
        </p:nvSpPr>
        <p:spPr>
          <a:xfrm>
            <a:off x="2114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DCDCD"/>
          </a:solidFill>
        </p:spPr>
        <p:txBody>
          <a:bodyPr wrap="square" lIns="0" tIns="0" rIns="0" bIns="0" rtlCol="0"/>
          <a:lstStyle/>
          <a:p>
            <a:endParaRPr/>
          </a:p>
        </p:txBody>
      </p:sp>
      <p:sp>
        <p:nvSpPr>
          <p:cNvPr id="377" name="object 377"/>
          <p:cNvSpPr/>
          <p:nvPr/>
        </p:nvSpPr>
        <p:spPr>
          <a:xfrm>
            <a:off x="207517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ECECE"/>
          </a:solidFill>
        </p:spPr>
        <p:txBody>
          <a:bodyPr wrap="square" lIns="0" tIns="0" rIns="0" bIns="0" rtlCol="0"/>
          <a:lstStyle/>
          <a:p>
            <a:endParaRPr/>
          </a:p>
        </p:txBody>
      </p:sp>
      <p:sp>
        <p:nvSpPr>
          <p:cNvPr id="378" name="object 378"/>
          <p:cNvSpPr/>
          <p:nvPr/>
        </p:nvSpPr>
        <p:spPr>
          <a:xfrm>
            <a:off x="20370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FCFCF"/>
          </a:solidFill>
        </p:spPr>
        <p:txBody>
          <a:bodyPr wrap="square" lIns="0" tIns="0" rIns="0" bIns="0" rtlCol="0"/>
          <a:lstStyle/>
          <a:p>
            <a:endParaRPr/>
          </a:p>
        </p:txBody>
      </p:sp>
      <p:sp>
        <p:nvSpPr>
          <p:cNvPr id="379" name="object 379"/>
          <p:cNvSpPr/>
          <p:nvPr/>
        </p:nvSpPr>
        <p:spPr>
          <a:xfrm>
            <a:off x="1998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0D0D0"/>
          </a:solidFill>
        </p:spPr>
        <p:txBody>
          <a:bodyPr wrap="square" lIns="0" tIns="0" rIns="0" bIns="0" rtlCol="0"/>
          <a:lstStyle/>
          <a:p>
            <a:endParaRPr/>
          </a:p>
        </p:txBody>
      </p:sp>
      <p:sp>
        <p:nvSpPr>
          <p:cNvPr id="380" name="object 380"/>
          <p:cNvSpPr/>
          <p:nvPr/>
        </p:nvSpPr>
        <p:spPr>
          <a:xfrm>
            <a:off x="1960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1D1D1"/>
          </a:solidFill>
        </p:spPr>
        <p:txBody>
          <a:bodyPr wrap="square" lIns="0" tIns="0" rIns="0" bIns="0" rtlCol="0"/>
          <a:lstStyle/>
          <a:p>
            <a:endParaRPr/>
          </a:p>
        </p:txBody>
      </p:sp>
      <p:sp>
        <p:nvSpPr>
          <p:cNvPr id="381" name="object 381"/>
          <p:cNvSpPr/>
          <p:nvPr/>
        </p:nvSpPr>
        <p:spPr>
          <a:xfrm>
            <a:off x="1922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2D2D2"/>
          </a:solidFill>
        </p:spPr>
        <p:txBody>
          <a:bodyPr wrap="square" lIns="0" tIns="0" rIns="0" bIns="0" rtlCol="0"/>
          <a:lstStyle/>
          <a:p>
            <a:endParaRPr/>
          </a:p>
        </p:txBody>
      </p:sp>
      <p:sp>
        <p:nvSpPr>
          <p:cNvPr id="382" name="object 382"/>
          <p:cNvSpPr/>
          <p:nvPr/>
        </p:nvSpPr>
        <p:spPr>
          <a:xfrm>
            <a:off x="1884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3D3D3"/>
          </a:solidFill>
        </p:spPr>
        <p:txBody>
          <a:bodyPr wrap="square" lIns="0" tIns="0" rIns="0" bIns="0" rtlCol="0"/>
          <a:lstStyle/>
          <a:p>
            <a:endParaRPr/>
          </a:p>
        </p:txBody>
      </p:sp>
      <p:sp>
        <p:nvSpPr>
          <p:cNvPr id="383" name="object 383"/>
          <p:cNvSpPr/>
          <p:nvPr/>
        </p:nvSpPr>
        <p:spPr>
          <a:xfrm>
            <a:off x="1846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4D4D4"/>
          </a:solidFill>
        </p:spPr>
        <p:txBody>
          <a:bodyPr wrap="square" lIns="0" tIns="0" rIns="0" bIns="0" rtlCol="0"/>
          <a:lstStyle/>
          <a:p>
            <a:endParaRPr/>
          </a:p>
        </p:txBody>
      </p:sp>
      <p:sp>
        <p:nvSpPr>
          <p:cNvPr id="384" name="object 384"/>
          <p:cNvSpPr/>
          <p:nvPr/>
        </p:nvSpPr>
        <p:spPr>
          <a:xfrm>
            <a:off x="1808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5D5D5"/>
          </a:solidFill>
        </p:spPr>
        <p:txBody>
          <a:bodyPr wrap="square" lIns="0" tIns="0" rIns="0" bIns="0" rtlCol="0"/>
          <a:lstStyle/>
          <a:p>
            <a:endParaRPr/>
          </a:p>
        </p:txBody>
      </p:sp>
      <p:sp>
        <p:nvSpPr>
          <p:cNvPr id="385" name="object 385"/>
          <p:cNvSpPr/>
          <p:nvPr/>
        </p:nvSpPr>
        <p:spPr>
          <a:xfrm>
            <a:off x="17703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6D6D6"/>
          </a:solidFill>
        </p:spPr>
        <p:txBody>
          <a:bodyPr wrap="square" lIns="0" tIns="0" rIns="0" bIns="0" rtlCol="0"/>
          <a:lstStyle/>
          <a:p>
            <a:endParaRPr/>
          </a:p>
        </p:txBody>
      </p:sp>
      <p:sp>
        <p:nvSpPr>
          <p:cNvPr id="386" name="object 386"/>
          <p:cNvSpPr/>
          <p:nvPr/>
        </p:nvSpPr>
        <p:spPr>
          <a:xfrm>
            <a:off x="173101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D7D7D7"/>
          </a:solidFill>
        </p:spPr>
        <p:txBody>
          <a:bodyPr wrap="square" lIns="0" tIns="0" rIns="0" bIns="0" rtlCol="0"/>
          <a:lstStyle/>
          <a:p>
            <a:endParaRPr/>
          </a:p>
        </p:txBody>
      </p:sp>
      <p:sp>
        <p:nvSpPr>
          <p:cNvPr id="387" name="object 387"/>
          <p:cNvSpPr/>
          <p:nvPr/>
        </p:nvSpPr>
        <p:spPr>
          <a:xfrm>
            <a:off x="16929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8D8D8"/>
          </a:solidFill>
        </p:spPr>
        <p:txBody>
          <a:bodyPr wrap="square" lIns="0" tIns="0" rIns="0" bIns="0" rtlCol="0"/>
          <a:lstStyle/>
          <a:p>
            <a:endParaRPr/>
          </a:p>
        </p:txBody>
      </p:sp>
      <p:sp>
        <p:nvSpPr>
          <p:cNvPr id="388" name="object 388"/>
          <p:cNvSpPr/>
          <p:nvPr/>
        </p:nvSpPr>
        <p:spPr>
          <a:xfrm>
            <a:off x="16548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9D9D9"/>
          </a:solidFill>
        </p:spPr>
        <p:txBody>
          <a:bodyPr wrap="square" lIns="0" tIns="0" rIns="0" bIns="0" rtlCol="0"/>
          <a:lstStyle/>
          <a:p>
            <a:endParaRPr/>
          </a:p>
        </p:txBody>
      </p:sp>
      <p:sp>
        <p:nvSpPr>
          <p:cNvPr id="389" name="object 389"/>
          <p:cNvSpPr/>
          <p:nvPr/>
        </p:nvSpPr>
        <p:spPr>
          <a:xfrm>
            <a:off x="16167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ADADA"/>
          </a:solidFill>
        </p:spPr>
        <p:txBody>
          <a:bodyPr wrap="square" lIns="0" tIns="0" rIns="0" bIns="0" rtlCol="0"/>
          <a:lstStyle/>
          <a:p>
            <a:endParaRPr/>
          </a:p>
        </p:txBody>
      </p:sp>
      <p:sp>
        <p:nvSpPr>
          <p:cNvPr id="390" name="object 390"/>
          <p:cNvSpPr/>
          <p:nvPr/>
        </p:nvSpPr>
        <p:spPr>
          <a:xfrm>
            <a:off x="15786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BDBDB"/>
          </a:solidFill>
        </p:spPr>
        <p:txBody>
          <a:bodyPr wrap="square" lIns="0" tIns="0" rIns="0" bIns="0" rtlCol="0"/>
          <a:lstStyle/>
          <a:p>
            <a:endParaRPr/>
          </a:p>
        </p:txBody>
      </p:sp>
      <p:sp>
        <p:nvSpPr>
          <p:cNvPr id="391" name="object 391"/>
          <p:cNvSpPr/>
          <p:nvPr/>
        </p:nvSpPr>
        <p:spPr>
          <a:xfrm>
            <a:off x="15405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CDCDC"/>
          </a:solidFill>
        </p:spPr>
        <p:txBody>
          <a:bodyPr wrap="square" lIns="0" tIns="0" rIns="0" bIns="0" rtlCol="0"/>
          <a:lstStyle/>
          <a:p>
            <a:endParaRPr/>
          </a:p>
        </p:txBody>
      </p:sp>
      <p:sp>
        <p:nvSpPr>
          <p:cNvPr id="392" name="object 392"/>
          <p:cNvSpPr/>
          <p:nvPr/>
        </p:nvSpPr>
        <p:spPr>
          <a:xfrm>
            <a:off x="1501139"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DDDDDD"/>
          </a:solidFill>
        </p:spPr>
        <p:txBody>
          <a:bodyPr wrap="square" lIns="0" tIns="0" rIns="0" bIns="0" rtlCol="0"/>
          <a:lstStyle/>
          <a:p>
            <a:endParaRPr/>
          </a:p>
        </p:txBody>
      </p:sp>
      <p:sp>
        <p:nvSpPr>
          <p:cNvPr id="393" name="object 393"/>
          <p:cNvSpPr/>
          <p:nvPr/>
        </p:nvSpPr>
        <p:spPr>
          <a:xfrm>
            <a:off x="14630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EDEDE"/>
          </a:solidFill>
        </p:spPr>
        <p:txBody>
          <a:bodyPr wrap="square" lIns="0" tIns="0" rIns="0" bIns="0" rtlCol="0"/>
          <a:lstStyle/>
          <a:p>
            <a:endParaRPr/>
          </a:p>
        </p:txBody>
      </p:sp>
      <p:sp>
        <p:nvSpPr>
          <p:cNvPr id="394" name="object 394"/>
          <p:cNvSpPr/>
          <p:nvPr/>
        </p:nvSpPr>
        <p:spPr>
          <a:xfrm>
            <a:off x="14249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FDFDF"/>
          </a:solidFill>
        </p:spPr>
        <p:txBody>
          <a:bodyPr wrap="square" lIns="0" tIns="0" rIns="0" bIns="0" rtlCol="0"/>
          <a:lstStyle/>
          <a:p>
            <a:endParaRPr/>
          </a:p>
        </p:txBody>
      </p:sp>
      <p:sp>
        <p:nvSpPr>
          <p:cNvPr id="395" name="object 395"/>
          <p:cNvSpPr/>
          <p:nvPr/>
        </p:nvSpPr>
        <p:spPr>
          <a:xfrm>
            <a:off x="13868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0E0E0"/>
          </a:solidFill>
        </p:spPr>
        <p:txBody>
          <a:bodyPr wrap="square" lIns="0" tIns="0" rIns="0" bIns="0" rtlCol="0"/>
          <a:lstStyle/>
          <a:p>
            <a:endParaRPr/>
          </a:p>
        </p:txBody>
      </p:sp>
      <p:sp>
        <p:nvSpPr>
          <p:cNvPr id="396" name="object 396"/>
          <p:cNvSpPr/>
          <p:nvPr/>
        </p:nvSpPr>
        <p:spPr>
          <a:xfrm>
            <a:off x="13487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1E1E1"/>
          </a:solidFill>
        </p:spPr>
        <p:txBody>
          <a:bodyPr wrap="square" lIns="0" tIns="0" rIns="0" bIns="0" rtlCol="0"/>
          <a:lstStyle/>
          <a:p>
            <a:endParaRPr/>
          </a:p>
        </p:txBody>
      </p:sp>
      <p:sp>
        <p:nvSpPr>
          <p:cNvPr id="397" name="object 397"/>
          <p:cNvSpPr/>
          <p:nvPr/>
        </p:nvSpPr>
        <p:spPr>
          <a:xfrm>
            <a:off x="13106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2E2E2"/>
          </a:solidFill>
        </p:spPr>
        <p:txBody>
          <a:bodyPr wrap="square" lIns="0" tIns="0" rIns="0" bIns="0" rtlCol="0"/>
          <a:lstStyle/>
          <a:p>
            <a:endParaRPr/>
          </a:p>
        </p:txBody>
      </p:sp>
      <p:sp>
        <p:nvSpPr>
          <p:cNvPr id="398" name="object 398"/>
          <p:cNvSpPr/>
          <p:nvPr/>
        </p:nvSpPr>
        <p:spPr>
          <a:xfrm>
            <a:off x="12725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3E3E3"/>
          </a:solidFill>
        </p:spPr>
        <p:txBody>
          <a:bodyPr wrap="square" lIns="0" tIns="0" rIns="0" bIns="0" rtlCol="0"/>
          <a:lstStyle/>
          <a:p>
            <a:endParaRPr/>
          </a:p>
        </p:txBody>
      </p:sp>
      <p:sp>
        <p:nvSpPr>
          <p:cNvPr id="399" name="object 399"/>
          <p:cNvSpPr/>
          <p:nvPr/>
        </p:nvSpPr>
        <p:spPr>
          <a:xfrm>
            <a:off x="123316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E4E4E4"/>
          </a:solidFill>
        </p:spPr>
        <p:txBody>
          <a:bodyPr wrap="square" lIns="0" tIns="0" rIns="0" bIns="0" rtlCol="0"/>
          <a:lstStyle/>
          <a:p>
            <a:endParaRPr/>
          </a:p>
        </p:txBody>
      </p:sp>
      <p:sp>
        <p:nvSpPr>
          <p:cNvPr id="400" name="object 400"/>
          <p:cNvSpPr/>
          <p:nvPr/>
        </p:nvSpPr>
        <p:spPr>
          <a:xfrm>
            <a:off x="11950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5E5E5"/>
          </a:solidFill>
        </p:spPr>
        <p:txBody>
          <a:bodyPr wrap="square" lIns="0" tIns="0" rIns="0" bIns="0" rtlCol="0"/>
          <a:lstStyle/>
          <a:p>
            <a:endParaRPr/>
          </a:p>
        </p:txBody>
      </p:sp>
      <p:sp>
        <p:nvSpPr>
          <p:cNvPr id="401" name="object 401"/>
          <p:cNvSpPr/>
          <p:nvPr/>
        </p:nvSpPr>
        <p:spPr>
          <a:xfrm>
            <a:off x="11569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6E6E6"/>
          </a:solidFill>
        </p:spPr>
        <p:txBody>
          <a:bodyPr wrap="square" lIns="0" tIns="0" rIns="0" bIns="0" rtlCol="0"/>
          <a:lstStyle/>
          <a:p>
            <a:endParaRPr/>
          </a:p>
        </p:txBody>
      </p:sp>
      <p:sp>
        <p:nvSpPr>
          <p:cNvPr id="402" name="object 402"/>
          <p:cNvSpPr/>
          <p:nvPr/>
        </p:nvSpPr>
        <p:spPr>
          <a:xfrm>
            <a:off x="11188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7E7E7"/>
          </a:solidFill>
        </p:spPr>
        <p:txBody>
          <a:bodyPr wrap="square" lIns="0" tIns="0" rIns="0" bIns="0" rtlCol="0"/>
          <a:lstStyle/>
          <a:p>
            <a:endParaRPr/>
          </a:p>
        </p:txBody>
      </p:sp>
      <p:sp>
        <p:nvSpPr>
          <p:cNvPr id="403" name="object 403"/>
          <p:cNvSpPr/>
          <p:nvPr/>
        </p:nvSpPr>
        <p:spPr>
          <a:xfrm>
            <a:off x="1080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8E8E8"/>
          </a:solidFill>
        </p:spPr>
        <p:txBody>
          <a:bodyPr wrap="square" lIns="0" tIns="0" rIns="0" bIns="0" rtlCol="0"/>
          <a:lstStyle/>
          <a:p>
            <a:endParaRPr/>
          </a:p>
        </p:txBody>
      </p:sp>
      <p:sp>
        <p:nvSpPr>
          <p:cNvPr id="404" name="object 404"/>
          <p:cNvSpPr/>
          <p:nvPr/>
        </p:nvSpPr>
        <p:spPr>
          <a:xfrm>
            <a:off x="1042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9E9E9"/>
          </a:solidFill>
        </p:spPr>
        <p:txBody>
          <a:bodyPr wrap="square" lIns="0" tIns="0" rIns="0" bIns="0" rtlCol="0"/>
          <a:lstStyle/>
          <a:p>
            <a:endParaRPr/>
          </a:p>
        </p:txBody>
      </p:sp>
      <p:sp>
        <p:nvSpPr>
          <p:cNvPr id="405" name="object 405"/>
          <p:cNvSpPr/>
          <p:nvPr/>
        </p:nvSpPr>
        <p:spPr>
          <a:xfrm>
            <a:off x="1004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AEAEA"/>
          </a:solidFill>
        </p:spPr>
        <p:txBody>
          <a:bodyPr wrap="square" lIns="0" tIns="0" rIns="0" bIns="0" rtlCol="0"/>
          <a:lstStyle/>
          <a:p>
            <a:endParaRPr/>
          </a:p>
        </p:txBody>
      </p:sp>
      <p:sp>
        <p:nvSpPr>
          <p:cNvPr id="406" name="object 406"/>
          <p:cNvSpPr/>
          <p:nvPr/>
        </p:nvSpPr>
        <p:spPr>
          <a:xfrm>
            <a:off x="966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BEBEB"/>
          </a:solidFill>
        </p:spPr>
        <p:txBody>
          <a:bodyPr wrap="square" lIns="0" tIns="0" rIns="0" bIns="0" rtlCol="0"/>
          <a:lstStyle/>
          <a:p>
            <a:endParaRPr/>
          </a:p>
        </p:txBody>
      </p:sp>
      <p:sp>
        <p:nvSpPr>
          <p:cNvPr id="407" name="object 407"/>
          <p:cNvSpPr/>
          <p:nvPr/>
        </p:nvSpPr>
        <p:spPr>
          <a:xfrm>
            <a:off x="927100"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ECECEC"/>
          </a:solidFill>
        </p:spPr>
        <p:txBody>
          <a:bodyPr wrap="square" lIns="0" tIns="0" rIns="0" bIns="0" rtlCol="0"/>
          <a:lstStyle/>
          <a:p>
            <a:endParaRPr/>
          </a:p>
        </p:txBody>
      </p:sp>
      <p:sp>
        <p:nvSpPr>
          <p:cNvPr id="408" name="object 408"/>
          <p:cNvSpPr/>
          <p:nvPr/>
        </p:nvSpPr>
        <p:spPr>
          <a:xfrm>
            <a:off x="889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DEDED"/>
          </a:solidFill>
        </p:spPr>
        <p:txBody>
          <a:bodyPr wrap="square" lIns="0" tIns="0" rIns="0" bIns="0" rtlCol="0"/>
          <a:lstStyle/>
          <a:p>
            <a:endParaRPr/>
          </a:p>
        </p:txBody>
      </p:sp>
      <p:sp>
        <p:nvSpPr>
          <p:cNvPr id="409" name="object 409"/>
          <p:cNvSpPr/>
          <p:nvPr/>
        </p:nvSpPr>
        <p:spPr>
          <a:xfrm>
            <a:off x="850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EEEEE"/>
          </a:solidFill>
        </p:spPr>
        <p:txBody>
          <a:bodyPr wrap="square" lIns="0" tIns="0" rIns="0" bIns="0" rtlCol="0"/>
          <a:lstStyle/>
          <a:p>
            <a:endParaRPr/>
          </a:p>
        </p:txBody>
      </p:sp>
      <p:sp>
        <p:nvSpPr>
          <p:cNvPr id="410" name="object 410"/>
          <p:cNvSpPr/>
          <p:nvPr/>
        </p:nvSpPr>
        <p:spPr>
          <a:xfrm>
            <a:off x="812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FEFEF"/>
          </a:solidFill>
        </p:spPr>
        <p:txBody>
          <a:bodyPr wrap="square" lIns="0" tIns="0" rIns="0" bIns="0" rtlCol="0"/>
          <a:lstStyle/>
          <a:p>
            <a:endParaRPr/>
          </a:p>
        </p:txBody>
      </p:sp>
      <p:sp>
        <p:nvSpPr>
          <p:cNvPr id="411" name="object 411"/>
          <p:cNvSpPr/>
          <p:nvPr/>
        </p:nvSpPr>
        <p:spPr>
          <a:xfrm>
            <a:off x="774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0F0F0"/>
          </a:solidFill>
        </p:spPr>
        <p:txBody>
          <a:bodyPr wrap="square" lIns="0" tIns="0" rIns="0" bIns="0" rtlCol="0"/>
          <a:lstStyle/>
          <a:p>
            <a:endParaRPr/>
          </a:p>
        </p:txBody>
      </p:sp>
      <p:sp>
        <p:nvSpPr>
          <p:cNvPr id="412" name="object 412"/>
          <p:cNvSpPr/>
          <p:nvPr/>
        </p:nvSpPr>
        <p:spPr>
          <a:xfrm>
            <a:off x="736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1F1F1"/>
          </a:solidFill>
        </p:spPr>
        <p:txBody>
          <a:bodyPr wrap="square" lIns="0" tIns="0" rIns="0" bIns="0" rtlCol="0"/>
          <a:lstStyle/>
          <a:p>
            <a:endParaRPr/>
          </a:p>
        </p:txBody>
      </p:sp>
      <p:sp>
        <p:nvSpPr>
          <p:cNvPr id="413" name="object 413"/>
          <p:cNvSpPr/>
          <p:nvPr/>
        </p:nvSpPr>
        <p:spPr>
          <a:xfrm>
            <a:off x="698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2F2F2"/>
          </a:solidFill>
        </p:spPr>
        <p:txBody>
          <a:bodyPr wrap="square" lIns="0" tIns="0" rIns="0" bIns="0" rtlCol="0"/>
          <a:lstStyle/>
          <a:p>
            <a:endParaRPr/>
          </a:p>
        </p:txBody>
      </p:sp>
      <p:sp>
        <p:nvSpPr>
          <p:cNvPr id="414" name="object 414"/>
          <p:cNvSpPr/>
          <p:nvPr/>
        </p:nvSpPr>
        <p:spPr>
          <a:xfrm>
            <a:off x="65913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3F3F3"/>
          </a:solidFill>
        </p:spPr>
        <p:txBody>
          <a:bodyPr wrap="square" lIns="0" tIns="0" rIns="0" bIns="0" rtlCol="0"/>
          <a:lstStyle/>
          <a:p>
            <a:endParaRPr/>
          </a:p>
        </p:txBody>
      </p:sp>
      <p:sp>
        <p:nvSpPr>
          <p:cNvPr id="415" name="object 415"/>
          <p:cNvSpPr/>
          <p:nvPr/>
        </p:nvSpPr>
        <p:spPr>
          <a:xfrm>
            <a:off x="6210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4F4F4"/>
          </a:solidFill>
        </p:spPr>
        <p:txBody>
          <a:bodyPr wrap="square" lIns="0" tIns="0" rIns="0" bIns="0" rtlCol="0"/>
          <a:lstStyle/>
          <a:p>
            <a:endParaRPr/>
          </a:p>
        </p:txBody>
      </p:sp>
      <p:sp>
        <p:nvSpPr>
          <p:cNvPr id="416" name="object 416"/>
          <p:cNvSpPr/>
          <p:nvPr/>
        </p:nvSpPr>
        <p:spPr>
          <a:xfrm>
            <a:off x="582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5F5F5"/>
          </a:solidFill>
        </p:spPr>
        <p:txBody>
          <a:bodyPr wrap="square" lIns="0" tIns="0" rIns="0" bIns="0" rtlCol="0"/>
          <a:lstStyle/>
          <a:p>
            <a:endParaRPr/>
          </a:p>
        </p:txBody>
      </p:sp>
      <p:sp>
        <p:nvSpPr>
          <p:cNvPr id="417" name="object 417"/>
          <p:cNvSpPr/>
          <p:nvPr/>
        </p:nvSpPr>
        <p:spPr>
          <a:xfrm>
            <a:off x="544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6F6F6"/>
          </a:solidFill>
        </p:spPr>
        <p:txBody>
          <a:bodyPr wrap="square" lIns="0" tIns="0" rIns="0" bIns="0" rtlCol="0"/>
          <a:lstStyle/>
          <a:p>
            <a:endParaRPr/>
          </a:p>
        </p:txBody>
      </p:sp>
      <p:sp>
        <p:nvSpPr>
          <p:cNvPr id="418" name="object 418"/>
          <p:cNvSpPr/>
          <p:nvPr/>
        </p:nvSpPr>
        <p:spPr>
          <a:xfrm>
            <a:off x="506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7F7F7"/>
          </a:solidFill>
        </p:spPr>
        <p:txBody>
          <a:bodyPr wrap="square" lIns="0" tIns="0" rIns="0" bIns="0" rtlCol="0"/>
          <a:lstStyle/>
          <a:p>
            <a:endParaRPr/>
          </a:p>
        </p:txBody>
      </p:sp>
      <p:sp>
        <p:nvSpPr>
          <p:cNvPr id="419" name="object 419"/>
          <p:cNvSpPr/>
          <p:nvPr/>
        </p:nvSpPr>
        <p:spPr>
          <a:xfrm>
            <a:off x="468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8F8F8"/>
          </a:solidFill>
        </p:spPr>
        <p:txBody>
          <a:bodyPr wrap="square" lIns="0" tIns="0" rIns="0" bIns="0" rtlCol="0"/>
          <a:lstStyle/>
          <a:p>
            <a:endParaRPr/>
          </a:p>
        </p:txBody>
      </p:sp>
      <p:sp>
        <p:nvSpPr>
          <p:cNvPr id="420" name="object 420"/>
          <p:cNvSpPr/>
          <p:nvPr/>
        </p:nvSpPr>
        <p:spPr>
          <a:xfrm>
            <a:off x="4292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9F9F9"/>
          </a:solidFill>
        </p:spPr>
        <p:txBody>
          <a:bodyPr wrap="square" lIns="0" tIns="0" rIns="0" bIns="0" rtlCol="0"/>
          <a:lstStyle/>
          <a:p>
            <a:endParaRPr/>
          </a:p>
        </p:txBody>
      </p:sp>
      <p:sp>
        <p:nvSpPr>
          <p:cNvPr id="421" name="object 421"/>
          <p:cNvSpPr/>
          <p:nvPr/>
        </p:nvSpPr>
        <p:spPr>
          <a:xfrm>
            <a:off x="3911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AFAFA"/>
          </a:solidFill>
        </p:spPr>
        <p:txBody>
          <a:bodyPr wrap="square" lIns="0" tIns="0" rIns="0" bIns="0" rtlCol="0"/>
          <a:lstStyle/>
          <a:p>
            <a:endParaRPr/>
          </a:p>
        </p:txBody>
      </p:sp>
      <p:sp>
        <p:nvSpPr>
          <p:cNvPr id="422" name="object 422"/>
          <p:cNvSpPr/>
          <p:nvPr/>
        </p:nvSpPr>
        <p:spPr>
          <a:xfrm>
            <a:off x="3530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BFBFB"/>
          </a:solidFill>
        </p:spPr>
        <p:txBody>
          <a:bodyPr wrap="square" lIns="0" tIns="0" rIns="0" bIns="0" rtlCol="0"/>
          <a:lstStyle/>
          <a:p>
            <a:endParaRPr/>
          </a:p>
        </p:txBody>
      </p:sp>
      <p:sp>
        <p:nvSpPr>
          <p:cNvPr id="423" name="object 423"/>
          <p:cNvSpPr/>
          <p:nvPr/>
        </p:nvSpPr>
        <p:spPr>
          <a:xfrm>
            <a:off x="316229" y="3252470"/>
            <a:ext cx="36830" cy="57150"/>
          </a:xfrm>
          <a:custGeom>
            <a:avLst/>
            <a:gdLst/>
            <a:ahLst/>
            <a:cxnLst/>
            <a:rect l="l" t="t" r="r" b="b"/>
            <a:pathLst>
              <a:path w="36829" h="57150">
                <a:moveTo>
                  <a:pt x="0" y="57150"/>
                </a:moveTo>
                <a:lnTo>
                  <a:pt x="36830" y="57150"/>
                </a:lnTo>
                <a:lnTo>
                  <a:pt x="36830" y="0"/>
                </a:lnTo>
                <a:lnTo>
                  <a:pt x="0" y="0"/>
                </a:lnTo>
                <a:lnTo>
                  <a:pt x="0" y="57150"/>
                </a:lnTo>
                <a:close/>
              </a:path>
            </a:pathLst>
          </a:custGeom>
          <a:solidFill>
            <a:srgbClr val="FCFCFC"/>
          </a:solidFill>
        </p:spPr>
        <p:txBody>
          <a:bodyPr wrap="square" lIns="0" tIns="0" rIns="0" bIns="0" rtlCol="0"/>
          <a:lstStyle/>
          <a:p>
            <a:endParaRPr/>
          </a:p>
        </p:txBody>
      </p:sp>
      <p:sp>
        <p:nvSpPr>
          <p:cNvPr id="424" name="object 424"/>
          <p:cNvSpPr txBox="1">
            <a:spLocks noGrp="1"/>
          </p:cNvSpPr>
          <p:nvPr>
            <p:ph type="title"/>
          </p:nvPr>
        </p:nvSpPr>
        <p:spPr>
          <a:xfrm>
            <a:off x="848360" y="2254250"/>
            <a:ext cx="7663815" cy="680720"/>
          </a:xfrm>
          <a:prstGeom prst="rect">
            <a:avLst/>
          </a:prstGeom>
        </p:spPr>
        <p:txBody>
          <a:bodyPr vert="horz" wrap="square" lIns="0" tIns="0" rIns="0" bIns="0" rtlCol="0">
            <a:spAutoFit/>
          </a:bodyPr>
          <a:lstStyle/>
          <a:p>
            <a:pPr marL="12700">
              <a:lnSpc>
                <a:spcPct val="100000"/>
              </a:lnSpc>
            </a:pPr>
            <a:r>
              <a:rPr spc="-80" dirty="0">
                <a:solidFill>
                  <a:srgbClr val="3333CC"/>
                </a:solidFill>
              </a:rPr>
              <a:t>Trao </a:t>
            </a:r>
            <a:r>
              <a:rPr spc="-5" dirty="0">
                <a:solidFill>
                  <a:srgbClr val="3333CC"/>
                </a:solidFill>
              </a:rPr>
              <a:t>đổi dữ </a:t>
            </a:r>
            <a:r>
              <a:rPr dirty="0">
                <a:solidFill>
                  <a:srgbClr val="3333CC"/>
                </a:solidFill>
              </a:rPr>
              <a:t>liệu </a:t>
            </a:r>
            <a:r>
              <a:rPr spc="-5" dirty="0">
                <a:solidFill>
                  <a:srgbClr val="3333CC"/>
                </a:solidFill>
              </a:rPr>
              <a:t>giữa </a:t>
            </a:r>
            <a:r>
              <a:rPr dirty="0">
                <a:solidFill>
                  <a:srgbClr val="3333CC"/>
                </a:solidFill>
              </a:rPr>
              <a:t>các</a:t>
            </a:r>
            <a:r>
              <a:rPr spc="50" dirty="0">
                <a:solidFill>
                  <a:srgbClr val="3333CC"/>
                </a:solidFill>
              </a:rPr>
              <a:t> </a:t>
            </a:r>
            <a:r>
              <a:rPr spc="-20" dirty="0">
                <a:solidFill>
                  <a:srgbClr val="3333CC"/>
                </a:solidFill>
              </a:rPr>
              <a:t>thread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Bài</a:t>
            </a:r>
            <a:r>
              <a:rPr spc="-80" dirty="0"/>
              <a:t> </a:t>
            </a:r>
            <a:r>
              <a:rPr spc="-5" dirty="0"/>
              <a:t>toán</a:t>
            </a:r>
          </a:p>
        </p:txBody>
      </p:sp>
      <p:sp>
        <p:nvSpPr>
          <p:cNvPr id="430" name="object 430"/>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28</a:t>
            </a:fld>
            <a:endParaRPr dirty="0"/>
          </a:p>
        </p:txBody>
      </p:sp>
      <p:sp>
        <p:nvSpPr>
          <p:cNvPr id="424" name="object 424"/>
          <p:cNvSpPr txBox="1"/>
          <p:nvPr/>
        </p:nvSpPr>
        <p:spPr>
          <a:xfrm>
            <a:off x="1037589" y="2048509"/>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5" name="object 425"/>
          <p:cNvSpPr txBox="1"/>
          <p:nvPr/>
        </p:nvSpPr>
        <p:spPr>
          <a:xfrm>
            <a:off x="1037589" y="300355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6" name="object 426"/>
          <p:cNvSpPr txBox="1"/>
          <p:nvPr/>
        </p:nvSpPr>
        <p:spPr>
          <a:xfrm>
            <a:off x="1037589" y="353187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7" name="object 427"/>
          <p:cNvSpPr txBox="1"/>
          <p:nvPr/>
        </p:nvSpPr>
        <p:spPr>
          <a:xfrm>
            <a:off x="1037589" y="4912359"/>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8" name="object 428"/>
          <p:cNvSpPr txBox="1"/>
          <p:nvPr/>
        </p:nvSpPr>
        <p:spPr>
          <a:xfrm>
            <a:off x="1037589" y="629412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9" name="object 429"/>
          <p:cNvSpPr txBox="1"/>
          <p:nvPr/>
        </p:nvSpPr>
        <p:spPr>
          <a:xfrm>
            <a:off x="1684020" y="1939290"/>
            <a:ext cx="7321550" cy="4681855"/>
          </a:xfrm>
          <a:prstGeom prst="rect">
            <a:avLst/>
          </a:prstGeom>
        </p:spPr>
        <p:txBody>
          <a:bodyPr vert="horz" wrap="square" lIns="0" tIns="0" rIns="0" bIns="0" rtlCol="0">
            <a:spAutoFit/>
          </a:bodyPr>
          <a:lstStyle/>
          <a:p>
            <a:pPr marL="12700" marR="647065">
              <a:lnSpc>
                <a:spcPct val="100000"/>
              </a:lnSpc>
            </a:pPr>
            <a:r>
              <a:rPr sz="2800" spc="-5" dirty="0">
                <a:solidFill>
                  <a:srgbClr val="00007F"/>
                </a:solidFill>
                <a:latin typeface="Arial"/>
                <a:cs typeface="Arial"/>
              </a:rPr>
              <a:t>Xây dựng bộ đếm thời </a:t>
            </a:r>
            <a:r>
              <a:rPr sz="2800" dirty="0">
                <a:solidFill>
                  <a:srgbClr val="00007F"/>
                </a:solidFill>
                <a:latin typeface="Arial"/>
                <a:cs typeface="Arial"/>
              </a:rPr>
              <a:t>gian </a:t>
            </a:r>
            <a:r>
              <a:rPr sz="2800" spc="-5" dirty="0">
                <a:solidFill>
                  <a:srgbClr val="00007F"/>
                </a:solidFill>
                <a:latin typeface="Arial"/>
                <a:cs typeface="Arial"/>
              </a:rPr>
              <a:t>chạy theo giờ,  phút,</a:t>
            </a:r>
            <a:r>
              <a:rPr sz="2800" spc="-90" dirty="0">
                <a:solidFill>
                  <a:srgbClr val="00007F"/>
                </a:solidFill>
                <a:latin typeface="Arial"/>
                <a:cs typeface="Arial"/>
              </a:rPr>
              <a:t> </a:t>
            </a:r>
            <a:r>
              <a:rPr sz="2800" spc="-5" dirty="0">
                <a:solidFill>
                  <a:srgbClr val="00007F"/>
                </a:solidFill>
                <a:latin typeface="Arial"/>
                <a:cs typeface="Arial"/>
              </a:rPr>
              <a:t>giây</a:t>
            </a:r>
            <a:endParaRPr sz="2800">
              <a:latin typeface="Arial"/>
              <a:cs typeface="Arial"/>
            </a:endParaRPr>
          </a:p>
          <a:p>
            <a:pPr marL="12700" marR="245110">
              <a:lnSpc>
                <a:spcPct val="123800"/>
              </a:lnSpc>
            </a:pPr>
            <a:r>
              <a:rPr sz="2800" dirty="0">
                <a:solidFill>
                  <a:srgbClr val="00007F"/>
                </a:solidFill>
                <a:latin typeface="Arial"/>
                <a:cs typeface="Arial"/>
              </a:rPr>
              <a:t>3 </a:t>
            </a:r>
            <a:r>
              <a:rPr sz="2800" spc="-5" dirty="0">
                <a:solidFill>
                  <a:srgbClr val="00007F"/>
                </a:solidFill>
                <a:latin typeface="Arial"/>
                <a:cs typeface="Arial"/>
              </a:rPr>
              <a:t>thread tương ứng </a:t>
            </a:r>
            <a:r>
              <a:rPr sz="2800" dirty="0">
                <a:solidFill>
                  <a:srgbClr val="00007F"/>
                </a:solidFill>
                <a:latin typeface="Arial"/>
                <a:cs typeface="Arial"/>
              </a:rPr>
              <a:t>với </a:t>
            </a:r>
            <a:r>
              <a:rPr sz="2800" spc="-5" dirty="0">
                <a:solidFill>
                  <a:srgbClr val="00007F"/>
                </a:solidFill>
                <a:latin typeface="Arial"/>
                <a:cs typeface="Arial"/>
              </a:rPr>
              <a:t>giờ, phút, giây  Thread giây: mỗi giây </a:t>
            </a:r>
            <a:r>
              <a:rPr sz="2800" dirty="0">
                <a:solidFill>
                  <a:srgbClr val="00007F"/>
                </a:solidFill>
                <a:latin typeface="Arial"/>
                <a:cs typeface="Arial"/>
              </a:rPr>
              <a:t>đếm </a:t>
            </a:r>
            <a:r>
              <a:rPr sz="2800" spc="-5" dirty="0">
                <a:solidFill>
                  <a:srgbClr val="00007F"/>
                </a:solidFill>
                <a:latin typeface="Arial"/>
                <a:cs typeface="Arial"/>
              </a:rPr>
              <a:t>tăng 1, đến 60</a:t>
            </a:r>
            <a:r>
              <a:rPr sz="2800" spc="-15" dirty="0">
                <a:solidFill>
                  <a:srgbClr val="00007F"/>
                </a:solidFill>
                <a:latin typeface="Arial"/>
                <a:cs typeface="Arial"/>
              </a:rPr>
              <a:t> </a:t>
            </a:r>
            <a:r>
              <a:rPr sz="2800" spc="-5" dirty="0">
                <a:solidFill>
                  <a:srgbClr val="00007F"/>
                </a:solidFill>
                <a:latin typeface="Arial"/>
                <a:cs typeface="Arial"/>
              </a:rPr>
              <a:t>thì</a:t>
            </a:r>
            <a:endParaRPr sz="2800">
              <a:latin typeface="Arial"/>
              <a:cs typeface="Arial"/>
            </a:endParaRPr>
          </a:p>
          <a:p>
            <a:pPr marL="12700" marR="5080">
              <a:lnSpc>
                <a:spcPct val="100000"/>
              </a:lnSpc>
            </a:pPr>
            <a:r>
              <a:rPr sz="2800" spc="-5" dirty="0">
                <a:solidFill>
                  <a:srgbClr val="00007F"/>
                </a:solidFill>
                <a:latin typeface="Arial"/>
                <a:cs typeface="Arial"/>
              </a:rPr>
              <a:t>reset </a:t>
            </a:r>
            <a:r>
              <a:rPr sz="2800" dirty="0">
                <a:solidFill>
                  <a:srgbClr val="00007F"/>
                </a:solidFill>
                <a:latin typeface="Arial"/>
                <a:cs typeface="Arial"/>
              </a:rPr>
              <a:t>về 0 và yêu cầu </a:t>
            </a:r>
            <a:r>
              <a:rPr sz="2800" spc="-5" dirty="0">
                <a:solidFill>
                  <a:srgbClr val="00007F"/>
                </a:solidFill>
                <a:latin typeface="Arial"/>
                <a:cs typeface="Arial"/>
              </a:rPr>
              <a:t>thread phút tăng 1. Hiển  thị </a:t>
            </a:r>
            <a:r>
              <a:rPr sz="2800" dirty="0">
                <a:solidFill>
                  <a:srgbClr val="00007F"/>
                </a:solidFill>
                <a:latin typeface="Arial"/>
                <a:cs typeface="Arial"/>
              </a:rPr>
              <a:t>giây </a:t>
            </a:r>
            <a:r>
              <a:rPr sz="2800" spc="-5" dirty="0">
                <a:solidFill>
                  <a:srgbClr val="00007F"/>
                </a:solidFill>
                <a:latin typeface="Arial"/>
                <a:cs typeface="Arial"/>
              </a:rPr>
              <a:t>hiện</a:t>
            </a:r>
            <a:r>
              <a:rPr sz="2800" spc="-80" dirty="0">
                <a:solidFill>
                  <a:srgbClr val="00007F"/>
                </a:solidFill>
                <a:latin typeface="Arial"/>
                <a:cs typeface="Arial"/>
              </a:rPr>
              <a:t> </a:t>
            </a:r>
            <a:r>
              <a:rPr sz="2800" spc="-5" dirty="0">
                <a:solidFill>
                  <a:srgbClr val="00007F"/>
                </a:solidFill>
                <a:latin typeface="Arial"/>
                <a:cs typeface="Arial"/>
              </a:rPr>
              <a:t>tại</a:t>
            </a:r>
            <a:endParaRPr sz="2800">
              <a:latin typeface="Arial"/>
              <a:cs typeface="Arial"/>
            </a:endParaRPr>
          </a:p>
          <a:p>
            <a:pPr marL="12700" marR="29845" algn="just">
              <a:lnSpc>
                <a:spcPct val="100000"/>
              </a:lnSpc>
              <a:spcBef>
                <a:spcPts val="800"/>
              </a:spcBef>
            </a:pPr>
            <a:r>
              <a:rPr sz="2800" spc="-5" dirty="0">
                <a:solidFill>
                  <a:srgbClr val="00007F"/>
                </a:solidFill>
                <a:latin typeface="Arial"/>
                <a:cs typeface="Arial"/>
              </a:rPr>
              <a:t>Thread phút: </a:t>
            </a:r>
            <a:r>
              <a:rPr sz="2800" dirty="0">
                <a:solidFill>
                  <a:srgbClr val="00007F"/>
                </a:solidFill>
                <a:latin typeface="Arial"/>
                <a:cs typeface="Arial"/>
              </a:rPr>
              <a:t>khi </a:t>
            </a:r>
            <a:r>
              <a:rPr sz="2800" spc="5" dirty="0">
                <a:solidFill>
                  <a:srgbClr val="00007F"/>
                </a:solidFill>
                <a:latin typeface="Arial"/>
                <a:cs typeface="Arial"/>
              </a:rPr>
              <a:t>bộ </a:t>
            </a:r>
            <a:r>
              <a:rPr sz="2800" dirty="0">
                <a:solidFill>
                  <a:srgbClr val="00007F"/>
                </a:solidFill>
                <a:latin typeface="Arial"/>
                <a:cs typeface="Arial"/>
              </a:rPr>
              <a:t>đếm </a:t>
            </a:r>
            <a:r>
              <a:rPr sz="2800" spc="-5" dirty="0">
                <a:solidFill>
                  <a:srgbClr val="00007F"/>
                </a:solidFill>
                <a:latin typeface="Arial"/>
                <a:cs typeface="Arial"/>
              </a:rPr>
              <a:t>tăng đến 60 thì reset  </a:t>
            </a:r>
            <a:r>
              <a:rPr sz="2800" dirty="0">
                <a:solidFill>
                  <a:srgbClr val="00007F"/>
                </a:solidFill>
                <a:latin typeface="Arial"/>
                <a:cs typeface="Arial"/>
              </a:rPr>
              <a:t>về 0 và yêu cầu </a:t>
            </a:r>
            <a:r>
              <a:rPr sz="2800" spc="-5" dirty="0">
                <a:solidFill>
                  <a:srgbClr val="00007F"/>
                </a:solidFill>
                <a:latin typeface="Arial"/>
                <a:cs typeface="Arial"/>
              </a:rPr>
              <a:t>thread giờ tăng lên 1. Hiển thị  phút hiện</a:t>
            </a:r>
            <a:r>
              <a:rPr sz="2800" spc="-80" dirty="0">
                <a:solidFill>
                  <a:srgbClr val="00007F"/>
                </a:solidFill>
                <a:latin typeface="Arial"/>
                <a:cs typeface="Arial"/>
              </a:rPr>
              <a:t> </a:t>
            </a:r>
            <a:r>
              <a:rPr sz="2800" spc="-5" dirty="0">
                <a:solidFill>
                  <a:srgbClr val="00007F"/>
                </a:solidFill>
                <a:latin typeface="Arial"/>
                <a:cs typeface="Arial"/>
              </a:rPr>
              <a:t>tại</a:t>
            </a:r>
            <a:endParaRPr sz="2800">
              <a:latin typeface="Arial"/>
              <a:cs typeface="Arial"/>
            </a:endParaRPr>
          </a:p>
          <a:p>
            <a:pPr marL="12700" algn="just">
              <a:lnSpc>
                <a:spcPct val="100000"/>
              </a:lnSpc>
              <a:spcBef>
                <a:spcPts val="800"/>
              </a:spcBef>
            </a:pPr>
            <a:r>
              <a:rPr sz="2800" spc="-5" dirty="0">
                <a:solidFill>
                  <a:srgbClr val="00007F"/>
                </a:solidFill>
                <a:latin typeface="Arial"/>
                <a:cs typeface="Arial"/>
              </a:rPr>
              <a:t>Thread giờ: hiển thị </a:t>
            </a:r>
            <a:r>
              <a:rPr sz="2800" dirty="0">
                <a:solidFill>
                  <a:srgbClr val="00007F"/>
                </a:solidFill>
                <a:latin typeface="Arial"/>
                <a:cs typeface="Arial"/>
              </a:rPr>
              <a:t>giờ </a:t>
            </a:r>
            <a:r>
              <a:rPr sz="2800" spc="-5" dirty="0">
                <a:solidFill>
                  <a:srgbClr val="00007F"/>
                </a:solidFill>
                <a:latin typeface="Arial"/>
                <a:cs typeface="Arial"/>
              </a:rPr>
              <a:t>hiện</a:t>
            </a:r>
            <a:r>
              <a:rPr sz="2800" spc="-35" dirty="0">
                <a:solidFill>
                  <a:srgbClr val="00007F"/>
                </a:solidFill>
                <a:latin typeface="Arial"/>
                <a:cs typeface="Arial"/>
              </a:rPr>
              <a:t> </a:t>
            </a:r>
            <a:r>
              <a:rPr sz="2800" spc="-5" dirty="0">
                <a:solidFill>
                  <a:srgbClr val="00007F"/>
                </a:solidFill>
                <a:latin typeface="Arial"/>
                <a:cs typeface="Arial"/>
              </a:rPr>
              <a:t>tại</a:t>
            </a:r>
            <a:endParaRPr sz="28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Sơ đồ</a:t>
            </a:r>
            <a:r>
              <a:rPr spc="-75" dirty="0"/>
              <a:t> </a:t>
            </a:r>
            <a:r>
              <a:rPr spc="-5" dirty="0"/>
              <a:t>lớp</a:t>
            </a:r>
          </a:p>
        </p:txBody>
      </p:sp>
      <p:sp>
        <p:nvSpPr>
          <p:cNvPr id="424" name="object 424"/>
          <p:cNvSpPr/>
          <p:nvPr/>
        </p:nvSpPr>
        <p:spPr>
          <a:xfrm>
            <a:off x="1515110" y="1259839"/>
            <a:ext cx="6765290" cy="5598160"/>
          </a:xfrm>
          <a:prstGeom prst="rect">
            <a:avLst/>
          </a:prstGeom>
          <a:blipFill>
            <a:blip r:embed="rId2" cstate="print"/>
            <a:stretch>
              <a:fillRect/>
            </a:stretch>
          </a:blipFill>
        </p:spPr>
        <p:txBody>
          <a:bodyPr wrap="square" lIns="0" tIns="0" rIns="0" bIns="0" rtlCol="0"/>
          <a:lstStyle/>
          <a:p>
            <a:endParaRP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Khái</a:t>
            </a:r>
            <a:r>
              <a:rPr lang="en-US" dirty="0"/>
              <a:t> </a:t>
            </a:r>
            <a:r>
              <a:rPr lang="en-US" dirty="0" err="1"/>
              <a:t>niêm</a:t>
            </a:r>
            <a:r>
              <a:rPr lang="en-US" dirty="0"/>
              <a:t> Thread</a:t>
            </a:r>
          </a:p>
        </p:txBody>
      </p:sp>
      <p:sp>
        <p:nvSpPr>
          <p:cNvPr id="3" name="Text Placeholder 2"/>
          <p:cNvSpPr>
            <a:spLocks noGrp="1"/>
          </p:cNvSpPr>
          <p:nvPr>
            <p:ph type="body" idx="1"/>
          </p:nvPr>
        </p:nvSpPr>
        <p:spPr>
          <a:xfrm>
            <a:off x="976630" y="1459229"/>
            <a:ext cx="7405370" cy="2215991"/>
          </a:xfrm>
        </p:spPr>
        <p:txBody>
          <a:bodyPr/>
          <a:lstStyle/>
          <a:p>
            <a:pPr marL="342900" indent="-342900">
              <a:buFont typeface="Arial" panose="020B0604020202020204" pitchFamily="34" charset="0"/>
              <a:buChar char="•"/>
            </a:pPr>
            <a:r>
              <a:rPr lang="vi-VN" sz="2400" b="0" dirty="0"/>
              <a:t>Một chương trình đa luồng chứa hai hoặc nhiều phần mà có thể chạy đồng thời và mỗi phần có thể xử lý tác vụ khác nhau tại cùng một thời điểm, để sử dụng tốt nhất các nguồn có sẵn, đặc biệt khi máy tính của bạn có nhiều CPU.</a:t>
            </a:r>
            <a:endParaRPr lang="en-US" sz="2400" b="0" dirty="0"/>
          </a:p>
        </p:txBody>
      </p:sp>
    </p:spTree>
    <p:extLst>
      <p:ext uri="{BB962C8B-B14F-4D97-AF65-F5344CB8AC3E}">
        <p14:creationId xmlns:p14="http://schemas.microsoft.com/office/powerpoint/2010/main" val="1184275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p:nvPr/>
        </p:nvSpPr>
        <p:spPr>
          <a:xfrm>
            <a:off x="8718550" y="6419850"/>
            <a:ext cx="329565" cy="37719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1</a:t>
            </a:r>
            <a:r>
              <a:rPr sz="2400" dirty="0">
                <a:latin typeface="Times New Roman"/>
                <a:cs typeface="Times New Roman"/>
              </a:rPr>
              <a:t>7</a:t>
            </a:r>
            <a:endParaRPr sz="2400">
              <a:latin typeface="Times New Roman"/>
              <a:cs typeface="Times New Roman"/>
            </a:endParaRPr>
          </a:p>
        </p:txBody>
      </p:sp>
      <p:sp>
        <p:nvSpPr>
          <p:cNvPr id="424" name="object 42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Lớp TimeFrame</a:t>
            </a:r>
            <a:r>
              <a:rPr spc="-95" dirty="0"/>
              <a:t> </a:t>
            </a:r>
            <a:r>
              <a:rPr spc="-5" dirty="0"/>
              <a:t>(1)</a:t>
            </a:r>
          </a:p>
        </p:txBody>
      </p:sp>
      <p:sp>
        <p:nvSpPr>
          <p:cNvPr id="425" name="object 425"/>
          <p:cNvSpPr txBox="1"/>
          <p:nvPr/>
        </p:nvSpPr>
        <p:spPr>
          <a:xfrm>
            <a:off x="980439" y="1304290"/>
            <a:ext cx="6372860" cy="4162425"/>
          </a:xfrm>
          <a:prstGeom prst="rect">
            <a:avLst/>
          </a:prstGeom>
        </p:spPr>
        <p:txBody>
          <a:bodyPr vert="horz" wrap="square" lIns="0" tIns="0" rIns="0" bIns="0" rtlCol="0">
            <a:spAutoFit/>
          </a:bodyPr>
          <a:lstStyle/>
          <a:p>
            <a:pPr marL="12700" marR="3906520">
              <a:lnSpc>
                <a:spcPct val="100000"/>
              </a:lnSpc>
            </a:pPr>
            <a:r>
              <a:rPr sz="1600" b="1" spc="-10" dirty="0">
                <a:solidFill>
                  <a:srgbClr val="7E0054"/>
                </a:solidFill>
                <a:latin typeface="Consolas"/>
                <a:cs typeface="Consolas"/>
              </a:rPr>
              <a:t>import </a:t>
            </a:r>
            <a:r>
              <a:rPr sz="1600" b="1" spc="-10" dirty="0">
                <a:latin typeface="Consolas"/>
                <a:cs typeface="Consolas"/>
              </a:rPr>
              <a:t>java.awt.Frame;  </a:t>
            </a:r>
            <a:r>
              <a:rPr sz="1600" b="1" spc="-10" dirty="0">
                <a:solidFill>
                  <a:srgbClr val="7E0054"/>
                </a:solidFill>
                <a:latin typeface="Consolas"/>
                <a:cs typeface="Consolas"/>
              </a:rPr>
              <a:t>import</a:t>
            </a:r>
            <a:r>
              <a:rPr sz="1600" b="1" spc="-35" dirty="0">
                <a:solidFill>
                  <a:srgbClr val="7E0054"/>
                </a:solidFill>
                <a:latin typeface="Consolas"/>
                <a:cs typeface="Consolas"/>
              </a:rPr>
              <a:t> </a:t>
            </a:r>
            <a:r>
              <a:rPr sz="1600" b="1" spc="-10" dirty="0">
                <a:latin typeface="Consolas"/>
                <a:cs typeface="Consolas"/>
              </a:rPr>
              <a:t>java.awt.Label;</a:t>
            </a:r>
            <a:endParaRPr sz="1600">
              <a:latin typeface="Consolas"/>
              <a:cs typeface="Consolas"/>
            </a:endParaRPr>
          </a:p>
          <a:p>
            <a:pPr marL="12700" marR="2237105">
              <a:lnSpc>
                <a:spcPct val="100000"/>
              </a:lnSpc>
            </a:pPr>
            <a:r>
              <a:rPr sz="1600" b="1" spc="-10" dirty="0">
                <a:solidFill>
                  <a:srgbClr val="7E0054"/>
                </a:solidFill>
                <a:latin typeface="Consolas"/>
                <a:cs typeface="Consolas"/>
              </a:rPr>
              <a:t>import </a:t>
            </a:r>
            <a:r>
              <a:rPr sz="1600" b="1" spc="-10" dirty="0">
                <a:latin typeface="Consolas"/>
                <a:cs typeface="Consolas"/>
              </a:rPr>
              <a:t>java.awt.event.WindowAdapter;  </a:t>
            </a:r>
            <a:r>
              <a:rPr sz="1600" b="1" spc="-10" dirty="0">
                <a:solidFill>
                  <a:srgbClr val="7E0054"/>
                </a:solidFill>
                <a:latin typeface="Consolas"/>
                <a:cs typeface="Consolas"/>
              </a:rPr>
              <a:t>import</a:t>
            </a:r>
            <a:r>
              <a:rPr sz="1600" b="1" dirty="0">
                <a:solidFill>
                  <a:srgbClr val="7E0054"/>
                </a:solidFill>
                <a:latin typeface="Consolas"/>
                <a:cs typeface="Consolas"/>
              </a:rPr>
              <a:t> </a:t>
            </a:r>
            <a:r>
              <a:rPr sz="1600" b="1" spc="-10" dirty="0">
                <a:latin typeface="Consolas"/>
                <a:cs typeface="Consolas"/>
              </a:rPr>
              <a:t>java.awt.event.WindowEvent;</a:t>
            </a:r>
            <a:endParaRPr sz="1600">
              <a:latin typeface="Consolas"/>
              <a:cs typeface="Consolas"/>
            </a:endParaRPr>
          </a:p>
          <a:p>
            <a:pPr>
              <a:lnSpc>
                <a:spcPct val="100000"/>
              </a:lnSpc>
              <a:spcBef>
                <a:spcPts val="20"/>
              </a:spcBef>
            </a:pPr>
            <a:endParaRPr sz="1650">
              <a:latin typeface="Times New Roman"/>
              <a:cs typeface="Times New Roman"/>
            </a:endParaRPr>
          </a:p>
          <a:p>
            <a:pPr marL="459740" marR="2237105" indent="-447040">
              <a:lnSpc>
                <a:spcPct val="100000"/>
              </a:lnSpc>
            </a:pPr>
            <a:r>
              <a:rPr sz="1600" b="1" spc="-10" dirty="0">
                <a:solidFill>
                  <a:srgbClr val="7E0054"/>
                </a:solidFill>
                <a:latin typeface="Consolas"/>
                <a:cs typeface="Consolas"/>
              </a:rPr>
              <a:t>public class </a:t>
            </a:r>
            <a:r>
              <a:rPr sz="1600" b="1" u="sng" spc="-10" dirty="0">
                <a:latin typeface="Consolas"/>
                <a:cs typeface="Consolas"/>
              </a:rPr>
              <a:t>TimeFrame </a:t>
            </a:r>
            <a:r>
              <a:rPr sz="1600" b="1" spc="-10" dirty="0">
                <a:solidFill>
                  <a:srgbClr val="7E0054"/>
                </a:solidFill>
                <a:latin typeface="Consolas"/>
                <a:cs typeface="Consolas"/>
              </a:rPr>
              <a:t>extends </a:t>
            </a:r>
            <a:r>
              <a:rPr sz="1600" b="1" spc="-10" dirty="0">
                <a:latin typeface="Consolas"/>
                <a:cs typeface="Consolas"/>
              </a:rPr>
              <a:t>Frame{  </a:t>
            </a:r>
            <a:r>
              <a:rPr sz="1600" b="1" spc="-10" dirty="0">
                <a:solidFill>
                  <a:srgbClr val="7E0054"/>
                </a:solidFill>
                <a:latin typeface="Consolas"/>
                <a:cs typeface="Consolas"/>
              </a:rPr>
              <a:t>private </a:t>
            </a:r>
            <a:r>
              <a:rPr sz="1600" b="1" spc="-10" dirty="0">
                <a:latin typeface="Consolas"/>
                <a:cs typeface="Consolas"/>
              </a:rPr>
              <a:t>Label</a:t>
            </a:r>
            <a:r>
              <a:rPr sz="1600" b="1" spc="-55" dirty="0">
                <a:latin typeface="Consolas"/>
                <a:cs typeface="Consolas"/>
              </a:rPr>
              <a:t> </a:t>
            </a:r>
            <a:r>
              <a:rPr sz="1600" b="1" spc="-5" dirty="0">
                <a:solidFill>
                  <a:srgbClr val="0000BF"/>
                </a:solidFill>
                <a:latin typeface="Consolas"/>
                <a:cs typeface="Consolas"/>
              </a:rPr>
              <a:t>lblTime</a:t>
            </a:r>
            <a:r>
              <a:rPr sz="1600" b="1" spc="-5" dirty="0">
                <a:latin typeface="Consolas"/>
                <a:cs typeface="Consolas"/>
              </a:rPr>
              <a:t>;</a:t>
            </a:r>
            <a:endParaRPr sz="1600">
              <a:latin typeface="Consolas"/>
              <a:cs typeface="Consolas"/>
            </a:endParaRPr>
          </a:p>
          <a:p>
            <a:pPr marL="459740">
              <a:lnSpc>
                <a:spcPct val="100000"/>
              </a:lnSpc>
            </a:pPr>
            <a:r>
              <a:rPr sz="1600" b="1" spc="-10" dirty="0">
                <a:solidFill>
                  <a:srgbClr val="7E0054"/>
                </a:solidFill>
                <a:latin typeface="Consolas"/>
                <a:cs typeface="Consolas"/>
              </a:rPr>
              <a:t>private </a:t>
            </a:r>
            <a:r>
              <a:rPr sz="1600" b="1" spc="-5" dirty="0">
                <a:solidFill>
                  <a:srgbClr val="7E0054"/>
                </a:solidFill>
                <a:latin typeface="Consolas"/>
                <a:cs typeface="Consolas"/>
              </a:rPr>
              <a:t>int </a:t>
            </a:r>
            <a:r>
              <a:rPr sz="1600" b="1" spc="-5" dirty="0">
                <a:solidFill>
                  <a:srgbClr val="0000BF"/>
                </a:solidFill>
                <a:latin typeface="Consolas"/>
                <a:cs typeface="Consolas"/>
              </a:rPr>
              <a:t>hour</a:t>
            </a:r>
            <a:r>
              <a:rPr sz="1600" b="1" spc="-5" dirty="0">
                <a:latin typeface="Consolas"/>
                <a:cs typeface="Consolas"/>
              </a:rPr>
              <a:t>=0, </a:t>
            </a:r>
            <a:r>
              <a:rPr sz="1600" b="1" spc="-10" dirty="0">
                <a:solidFill>
                  <a:srgbClr val="0000BF"/>
                </a:solidFill>
                <a:latin typeface="Consolas"/>
                <a:cs typeface="Consolas"/>
              </a:rPr>
              <a:t>minute</a:t>
            </a:r>
            <a:r>
              <a:rPr sz="1600" b="1" spc="-10" dirty="0">
                <a:latin typeface="Consolas"/>
                <a:cs typeface="Consolas"/>
              </a:rPr>
              <a:t>=0,</a:t>
            </a:r>
            <a:r>
              <a:rPr sz="1600" b="1" spc="-20" dirty="0">
                <a:latin typeface="Consolas"/>
                <a:cs typeface="Consolas"/>
              </a:rPr>
              <a:t> </a:t>
            </a:r>
            <a:r>
              <a:rPr sz="1600" b="1" spc="-10" dirty="0">
                <a:solidFill>
                  <a:srgbClr val="0000BF"/>
                </a:solidFill>
                <a:latin typeface="Consolas"/>
                <a:cs typeface="Consolas"/>
              </a:rPr>
              <a:t>second</a:t>
            </a:r>
            <a:r>
              <a:rPr sz="1600" b="1" spc="-10" dirty="0">
                <a:latin typeface="Consolas"/>
                <a:cs typeface="Consolas"/>
              </a:rPr>
              <a:t>=0;</a:t>
            </a:r>
            <a:endParaRPr sz="1600">
              <a:latin typeface="Consolas"/>
              <a:cs typeface="Consolas"/>
            </a:endParaRPr>
          </a:p>
          <a:p>
            <a:pPr>
              <a:lnSpc>
                <a:spcPct val="100000"/>
              </a:lnSpc>
              <a:spcBef>
                <a:spcPts val="10"/>
              </a:spcBef>
            </a:pPr>
            <a:endParaRPr sz="1650">
              <a:latin typeface="Times New Roman"/>
              <a:cs typeface="Times New Roman"/>
            </a:endParaRPr>
          </a:p>
          <a:p>
            <a:pPr marL="909319" marR="2674620" indent="-449580">
              <a:lnSpc>
                <a:spcPct val="100000"/>
              </a:lnSpc>
            </a:pPr>
            <a:r>
              <a:rPr sz="1600" b="1" spc="-10" dirty="0">
                <a:solidFill>
                  <a:srgbClr val="7E0054"/>
                </a:solidFill>
                <a:latin typeface="Consolas"/>
                <a:cs typeface="Consolas"/>
              </a:rPr>
              <a:t>public </a:t>
            </a:r>
            <a:r>
              <a:rPr sz="1600" b="1" spc="-10" dirty="0">
                <a:latin typeface="Consolas"/>
                <a:cs typeface="Consolas"/>
              </a:rPr>
              <a:t>TimeFrame(){  </a:t>
            </a:r>
            <a:r>
              <a:rPr sz="1600" b="1" spc="-10" dirty="0">
                <a:solidFill>
                  <a:srgbClr val="7E0054"/>
                </a:solidFill>
                <a:latin typeface="Consolas"/>
                <a:cs typeface="Consolas"/>
              </a:rPr>
              <a:t>super</a:t>
            </a:r>
            <a:r>
              <a:rPr sz="1600" b="1" spc="-10" dirty="0">
                <a:latin typeface="Consolas"/>
                <a:cs typeface="Consolas"/>
              </a:rPr>
              <a:t>(</a:t>
            </a:r>
            <a:r>
              <a:rPr sz="1600" b="1" spc="-10" dirty="0">
                <a:solidFill>
                  <a:srgbClr val="2900FF"/>
                </a:solidFill>
                <a:latin typeface="Consolas"/>
                <a:cs typeface="Consolas"/>
              </a:rPr>
              <a:t>"Time </a:t>
            </a:r>
            <a:r>
              <a:rPr sz="1600" b="1" spc="-5" dirty="0">
                <a:solidFill>
                  <a:srgbClr val="2900FF"/>
                </a:solidFill>
                <a:latin typeface="Consolas"/>
                <a:cs typeface="Consolas"/>
              </a:rPr>
              <a:t>Counter"</a:t>
            </a:r>
            <a:r>
              <a:rPr sz="1600" b="1" spc="-5" dirty="0">
                <a:latin typeface="Consolas"/>
                <a:cs typeface="Consolas"/>
              </a:rPr>
              <a:t>);  </a:t>
            </a:r>
            <a:r>
              <a:rPr sz="1600" b="1" spc="-10" dirty="0">
                <a:solidFill>
                  <a:srgbClr val="7E0054"/>
                </a:solidFill>
                <a:latin typeface="Consolas"/>
                <a:cs typeface="Consolas"/>
              </a:rPr>
              <a:t>this</a:t>
            </a:r>
            <a:r>
              <a:rPr sz="1600" b="1" spc="-10" dirty="0">
                <a:latin typeface="Consolas"/>
                <a:cs typeface="Consolas"/>
              </a:rPr>
              <a:t>.setSize(250, 50);  </a:t>
            </a:r>
            <a:r>
              <a:rPr sz="1600" b="1" spc="-10" dirty="0">
                <a:solidFill>
                  <a:srgbClr val="7E0054"/>
                </a:solidFill>
                <a:latin typeface="Consolas"/>
                <a:cs typeface="Consolas"/>
              </a:rPr>
              <a:t>this</a:t>
            </a:r>
            <a:r>
              <a:rPr sz="1600" b="1" spc="-10" dirty="0">
                <a:latin typeface="Consolas"/>
                <a:cs typeface="Consolas"/>
              </a:rPr>
              <a:t>.setResizable(</a:t>
            </a:r>
            <a:r>
              <a:rPr sz="1600" b="1" spc="-10" dirty="0">
                <a:solidFill>
                  <a:srgbClr val="7E0054"/>
                </a:solidFill>
                <a:latin typeface="Consolas"/>
                <a:cs typeface="Consolas"/>
              </a:rPr>
              <a:t>false</a:t>
            </a:r>
            <a:r>
              <a:rPr sz="1600" b="1" spc="-10" dirty="0">
                <a:latin typeface="Consolas"/>
                <a:cs typeface="Consolas"/>
              </a:rPr>
              <a:t>);  </a:t>
            </a:r>
            <a:r>
              <a:rPr sz="1600" b="1" spc="-10" dirty="0">
                <a:solidFill>
                  <a:srgbClr val="7E0054"/>
                </a:solidFill>
                <a:latin typeface="Consolas"/>
                <a:cs typeface="Consolas"/>
              </a:rPr>
              <a:t>this</a:t>
            </a:r>
            <a:r>
              <a:rPr sz="1600" b="1" spc="-10" dirty="0">
                <a:latin typeface="Consolas"/>
                <a:cs typeface="Consolas"/>
              </a:rPr>
              <a:t>.setLayout(</a:t>
            </a:r>
            <a:r>
              <a:rPr sz="1600" b="1" spc="-10" dirty="0">
                <a:solidFill>
                  <a:srgbClr val="7E0054"/>
                </a:solidFill>
                <a:latin typeface="Consolas"/>
                <a:cs typeface="Consolas"/>
              </a:rPr>
              <a:t>null</a:t>
            </a:r>
            <a:r>
              <a:rPr sz="1600" b="1" spc="-10" dirty="0">
                <a:latin typeface="Consolas"/>
                <a:cs typeface="Consolas"/>
              </a:rPr>
              <a:t>);</a:t>
            </a:r>
            <a:endParaRPr sz="1600">
              <a:latin typeface="Consolas"/>
              <a:cs typeface="Consolas"/>
            </a:endParaRPr>
          </a:p>
          <a:p>
            <a:pPr marL="909319">
              <a:lnSpc>
                <a:spcPts val="1910"/>
              </a:lnSpc>
            </a:pPr>
            <a:r>
              <a:rPr sz="1600" b="1" spc="-10" dirty="0">
                <a:solidFill>
                  <a:srgbClr val="7E0054"/>
                </a:solidFill>
                <a:latin typeface="Consolas"/>
                <a:cs typeface="Consolas"/>
              </a:rPr>
              <a:t>this</a:t>
            </a:r>
            <a:r>
              <a:rPr sz="1600" b="1" spc="-10" dirty="0">
                <a:latin typeface="Consolas"/>
                <a:cs typeface="Consolas"/>
              </a:rPr>
              <a:t>.setLocation(400,</a:t>
            </a:r>
            <a:r>
              <a:rPr sz="1600" b="1" spc="-20" dirty="0">
                <a:latin typeface="Consolas"/>
                <a:cs typeface="Consolas"/>
              </a:rPr>
              <a:t> </a:t>
            </a:r>
            <a:r>
              <a:rPr sz="1600" b="1" spc="-10" dirty="0">
                <a:latin typeface="Consolas"/>
                <a:cs typeface="Consolas"/>
              </a:rPr>
              <a:t>400);</a:t>
            </a:r>
            <a:endParaRPr sz="1600">
              <a:latin typeface="Consolas"/>
              <a:cs typeface="Consolas"/>
            </a:endParaRPr>
          </a:p>
          <a:p>
            <a:pPr>
              <a:lnSpc>
                <a:spcPct val="100000"/>
              </a:lnSpc>
              <a:spcBef>
                <a:spcPts val="10"/>
              </a:spcBef>
            </a:pPr>
            <a:endParaRPr sz="1650">
              <a:latin typeface="Times New Roman"/>
              <a:cs typeface="Times New Roman"/>
            </a:endParaRPr>
          </a:p>
          <a:p>
            <a:pPr marL="909319">
              <a:lnSpc>
                <a:spcPct val="100000"/>
              </a:lnSpc>
            </a:pPr>
            <a:r>
              <a:rPr sz="1600" b="1" spc="-10" dirty="0">
                <a:solidFill>
                  <a:srgbClr val="0000BF"/>
                </a:solidFill>
                <a:latin typeface="Consolas"/>
                <a:cs typeface="Consolas"/>
              </a:rPr>
              <a:t>lblTime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Label(</a:t>
            </a:r>
            <a:r>
              <a:rPr sz="1600" b="1" spc="-10" dirty="0">
                <a:solidFill>
                  <a:srgbClr val="0000BF"/>
                </a:solidFill>
                <a:latin typeface="Consolas"/>
                <a:cs typeface="Consolas"/>
              </a:rPr>
              <a:t>hour</a:t>
            </a:r>
            <a:r>
              <a:rPr sz="1600" b="1" spc="-10" dirty="0">
                <a:latin typeface="Consolas"/>
                <a:cs typeface="Consolas"/>
              </a:rPr>
              <a:t>+</a:t>
            </a:r>
            <a:r>
              <a:rPr sz="1600" b="1" spc="-10" dirty="0">
                <a:solidFill>
                  <a:srgbClr val="2900FF"/>
                </a:solidFill>
                <a:latin typeface="Consolas"/>
                <a:cs typeface="Consolas"/>
              </a:rPr>
              <a:t>":"</a:t>
            </a:r>
            <a:r>
              <a:rPr sz="1600" b="1" spc="-10" dirty="0">
                <a:latin typeface="Consolas"/>
                <a:cs typeface="Consolas"/>
              </a:rPr>
              <a:t>+</a:t>
            </a:r>
            <a:r>
              <a:rPr sz="1600" b="1" spc="-10" dirty="0">
                <a:solidFill>
                  <a:srgbClr val="0000BF"/>
                </a:solidFill>
                <a:latin typeface="Consolas"/>
                <a:cs typeface="Consolas"/>
              </a:rPr>
              <a:t>minute</a:t>
            </a:r>
            <a:r>
              <a:rPr sz="1600" b="1" spc="-10" dirty="0">
                <a:latin typeface="Consolas"/>
                <a:cs typeface="Consolas"/>
              </a:rPr>
              <a:t>+</a:t>
            </a:r>
            <a:r>
              <a:rPr sz="1600" b="1" spc="60" dirty="0">
                <a:latin typeface="Consolas"/>
                <a:cs typeface="Consolas"/>
              </a:rPr>
              <a:t> </a:t>
            </a:r>
            <a:r>
              <a:rPr sz="1600" b="1" spc="-10" dirty="0">
                <a:solidFill>
                  <a:srgbClr val="2900FF"/>
                </a:solidFill>
                <a:latin typeface="Consolas"/>
                <a:cs typeface="Consolas"/>
              </a:rPr>
              <a:t>":"</a:t>
            </a:r>
            <a:r>
              <a:rPr sz="1600" b="1" spc="-10" dirty="0">
                <a:latin typeface="Consolas"/>
                <a:cs typeface="Consolas"/>
              </a:rPr>
              <a:t>+</a:t>
            </a:r>
            <a:r>
              <a:rPr sz="1600" b="1" spc="-10" dirty="0">
                <a:solidFill>
                  <a:srgbClr val="0000BF"/>
                </a:solidFill>
                <a:latin typeface="Consolas"/>
                <a:cs typeface="Consolas"/>
              </a:rPr>
              <a:t>second</a:t>
            </a:r>
            <a:r>
              <a:rPr sz="1600" b="1" spc="-10" dirty="0">
                <a:latin typeface="Consolas"/>
                <a:cs typeface="Consolas"/>
              </a:rPr>
              <a:t>);</a:t>
            </a:r>
            <a:endParaRPr sz="1600">
              <a:latin typeface="Consolas"/>
              <a:cs typeface="Consolas"/>
            </a:endParaRPr>
          </a:p>
        </p:txBody>
      </p:sp>
      <p:sp>
        <p:nvSpPr>
          <p:cNvPr id="426" name="object 426"/>
          <p:cNvSpPr txBox="1"/>
          <p:nvPr/>
        </p:nvSpPr>
        <p:spPr>
          <a:xfrm>
            <a:off x="1877060" y="5685790"/>
            <a:ext cx="2916555" cy="997585"/>
          </a:xfrm>
          <a:prstGeom prst="rect">
            <a:avLst/>
          </a:prstGeom>
        </p:spPr>
        <p:txBody>
          <a:bodyPr vert="horz" wrap="square" lIns="0" tIns="0" rIns="0" bIns="0" rtlCol="0">
            <a:spAutoFit/>
          </a:bodyPr>
          <a:lstStyle/>
          <a:p>
            <a:pPr marL="12700" marR="5080">
              <a:lnSpc>
                <a:spcPct val="100000"/>
              </a:lnSpc>
            </a:pPr>
            <a:r>
              <a:rPr sz="1600" b="1" spc="-10" dirty="0">
                <a:solidFill>
                  <a:srgbClr val="0000BF"/>
                </a:solidFill>
                <a:latin typeface="Consolas"/>
                <a:cs typeface="Consolas"/>
              </a:rPr>
              <a:t>lblTime</a:t>
            </a:r>
            <a:r>
              <a:rPr sz="1600" b="1" spc="-10" dirty="0">
                <a:latin typeface="Consolas"/>
                <a:cs typeface="Consolas"/>
              </a:rPr>
              <a:t>.setAlignment(2);  </a:t>
            </a:r>
            <a:r>
              <a:rPr sz="1600" b="1" spc="-10" dirty="0">
                <a:solidFill>
                  <a:srgbClr val="0000BF"/>
                </a:solidFill>
                <a:latin typeface="Consolas"/>
                <a:cs typeface="Consolas"/>
              </a:rPr>
              <a:t>lblTime</a:t>
            </a:r>
            <a:r>
              <a:rPr sz="1600" b="1" spc="-10" dirty="0">
                <a:latin typeface="Consolas"/>
                <a:cs typeface="Consolas"/>
              </a:rPr>
              <a:t>.setSize(50, 20);  </a:t>
            </a:r>
            <a:r>
              <a:rPr sz="1600" b="1" spc="-10" dirty="0">
                <a:solidFill>
                  <a:srgbClr val="0000BF"/>
                </a:solidFill>
                <a:latin typeface="Consolas"/>
                <a:cs typeface="Consolas"/>
              </a:rPr>
              <a:t>lblTime</a:t>
            </a:r>
            <a:r>
              <a:rPr sz="1600" b="1" spc="-10" dirty="0">
                <a:latin typeface="Consolas"/>
                <a:cs typeface="Consolas"/>
              </a:rPr>
              <a:t>.setLocation(5,25);  </a:t>
            </a:r>
            <a:r>
              <a:rPr sz="1600" b="1" spc="-10" dirty="0">
                <a:solidFill>
                  <a:srgbClr val="7E0054"/>
                </a:solidFill>
                <a:latin typeface="Consolas"/>
                <a:cs typeface="Consolas"/>
              </a:rPr>
              <a:t>this</a:t>
            </a:r>
            <a:r>
              <a:rPr sz="1600" b="1" spc="-10" dirty="0">
                <a:latin typeface="Consolas"/>
                <a:cs typeface="Consolas"/>
              </a:rPr>
              <a:t>.add(</a:t>
            </a:r>
            <a:r>
              <a:rPr sz="1600" b="1" spc="-10" dirty="0">
                <a:solidFill>
                  <a:srgbClr val="0000BF"/>
                </a:solidFill>
                <a:latin typeface="Consolas"/>
                <a:cs typeface="Consolas"/>
              </a:rPr>
              <a:t>lblTime</a:t>
            </a:r>
            <a:r>
              <a:rPr sz="1600" b="1" spc="-10" dirty="0">
                <a:latin typeface="Consolas"/>
                <a:cs typeface="Consolas"/>
              </a:rPr>
              <a:t>);</a:t>
            </a:r>
            <a:endParaRPr sz="1600">
              <a:latin typeface="Consolas"/>
              <a:cs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p:nvPr/>
        </p:nvSpPr>
        <p:spPr>
          <a:xfrm>
            <a:off x="8718550" y="6419850"/>
            <a:ext cx="329565" cy="37719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1</a:t>
            </a:r>
            <a:r>
              <a:rPr sz="2400" dirty="0">
                <a:latin typeface="Times New Roman"/>
                <a:cs typeface="Times New Roman"/>
              </a:rPr>
              <a:t>8</a:t>
            </a:r>
            <a:endParaRPr sz="2400">
              <a:latin typeface="Times New Roman"/>
              <a:cs typeface="Times New Roman"/>
            </a:endParaRPr>
          </a:p>
        </p:txBody>
      </p:sp>
      <p:sp>
        <p:nvSpPr>
          <p:cNvPr id="424" name="object 42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Lớp TimeFrame</a:t>
            </a:r>
            <a:r>
              <a:rPr spc="-95" dirty="0"/>
              <a:t> </a:t>
            </a:r>
            <a:r>
              <a:rPr spc="-5" dirty="0"/>
              <a:t>(2)</a:t>
            </a:r>
          </a:p>
        </p:txBody>
      </p:sp>
      <p:sp>
        <p:nvSpPr>
          <p:cNvPr id="425" name="object 425"/>
          <p:cNvSpPr txBox="1"/>
          <p:nvPr/>
        </p:nvSpPr>
        <p:spPr>
          <a:xfrm>
            <a:off x="1700529" y="1304290"/>
            <a:ext cx="6032500" cy="5136515"/>
          </a:xfrm>
          <a:prstGeom prst="rect">
            <a:avLst/>
          </a:prstGeom>
        </p:spPr>
        <p:txBody>
          <a:bodyPr vert="horz" wrap="square" lIns="0" tIns="0" rIns="0" bIns="0" rtlCol="0">
            <a:spAutoFit/>
          </a:bodyPr>
          <a:lstStyle/>
          <a:p>
            <a:pPr marL="1460500" marR="5080" indent="-723900">
              <a:lnSpc>
                <a:spcPct val="100000"/>
              </a:lnSpc>
            </a:pPr>
            <a:r>
              <a:rPr sz="1600" b="1" spc="-10" dirty="0">
                <a:solidFill>
                  <a:srgbClr val="7E0054"/>
                </a:solidFill>
                <a:latin typeface="Consolas"/>
                <a:cs typeface="Consolas"/>
              </a:rPr>
              <a:t>this</a:t>
            </a:r>
            <a:r>
              <a:rPr sz="1600" b="1" spc="-10" dirty="0">
                <a:latin typeface="Consolas"/>
                <a:cs typeface="Consolas"/>
              </a:rPr>
              <a:t>.addWindowListener(</a:t>
            </a:r>
            <a:r>
              <a:rPr sz="1600" b="1" spc="-10" dirty="0">
                <a:solidFill>
                  <a:srgbClr val="7E0054"/>
                </a:solidFill>
                <a:latin typeface="Consolas"/>
                <a:cs typeface="Consolas"/>
              </a:rPr>
              <a:t>new </a:t>
            </a:r>
            <a:r>
              <a:rPr sz="1600" b="1" spc="-10" dirty="0">
                <a:latin typeface="Consolas"/>
                <a:cs typeface="Consolas"/>
              </a:rPr>
              <a:t>WindowAdapter(){  </a:t>
            </a:r>
            <a:r>
              <a:rPr sz="1600" b="1" spc="-10" dirty="0">
                <a:solidFill>
                  <a:srgbClr val="7E0054"/>
                </a:solidFill>
                <a:latin typeface="Consolas"/>
                <a:cs typeface="Consolas"/>
              </a:rPr>
              <a:t>public </a:t>
            </a:r>
            <a:r>
              <a:rPr sz="1600" b="1" spc="-5" dirty="0">
                <a:solidFill>
                  <a:srgbClr val="7E0054"/>
                </a:solidFill>
                <a:latin typeface="Consolas"/>
                <a:cs typeface="Consolas"/>
              </a:rPr>
              <a:t>void </a:t>
            </a:r>
            <a:r>
              <a:rPr sz="1600" b="1" spc="-10" dirty="0">
                <a:latin typeface="Consolas"/>
                <a:cs typeface="Consolas"/>
              </a:rPr>
              <a:t>windowClosing(WindowEvent</a:t>
            </a:r>
            <a:r>
              <a:rPr sz="1600" b="1" dirty="0">
                <a:latin typeface="Consolas"/>
                <a:cs typeface="Consolas"/>
              </a:rPr>
              <a:t> </a:t>
            </a:r>
            <a:r>
              <a:rPr sz="1600" b="1" spc="-10" dirty="0">
                <a:latin typeface="Consolas"/>
                <a:cs typeface="Consolas"/>
              </a:rPr>
              <a:t>e){</a:t>
            </a:r>
            <a:endParaRPr sz="1600">
              <a:latin typeface="Consolas"/>
              <a:cs typeface="Consolas"/>
            </a:endParaRPr>
          </a:p>
          <a:p>
            <a:pPr marL="5080" algn="ctr">
              <a:lnSpc>
                <a:spcPts val="1914"/>
              </a:lnSpc>
            </a:pPr>
            <a:r>
              <a:rPr sz="1600" b="1" spc="-10" dirty="0">
                <a:latin typeface="Consolas"/>
                <a:cs typeface="Consolas"/>
              </a:rPr>
              <a:t>System.</a:t>
            </a:r>
            <a:r>
              <a:rPr sz="1600" b="1" i="1" spc="-10" dirty="0">
                <a:latin typeface="Consolas"/>
                <a:cs typeface="Consolas"/>
              </a:rPr>
              <a:t>exit</a:t>
            </a:r>
            <a:r>
              <a:rPr sz="1600" b="1" spc="-10" dirty="0">
                <a:latin typeface="Consolas"/>
                <a:cs typeface="Consolas"/>
              </a:rPr>
              <a:t>(0);</a:t>
            </a:r>
            <a:endParaRPr sz="1600">
              <a:latin typeface="Consolas"/>
              <a:cs typeface="Consolas"/>
            </a:endParaRPr>
          </a:p>
          <a:p>
            <a:pPr marL="1460500">
              <a:lnSpc>
                <a:spcPts val="1914"/>
              </a:lnSpc>
            </a:pPr>
            <a:r>
              <a:rPr sz="1600" b="1" dirty="0">
                <a:latin typeface="Consolas"/>
                <a:cs typeface="Consolas"/>
              </a:rPr>
              <a:t>}</a:t>
            </a:r>
            <a:endParaRPr sz="1600">
              <a:latin typeface="Consolas"/>
              <a:cs typeface="Consolas"/>
            </a:endParaRPr>
          </a:p>
          <a:p>
            <a:pPr marL="736600">
              <a:lnSpc>
                <a:spcPct val="100000"/>
              </a:lnSpc>
            </a:pPr>
            <a:r>
              <a:rPr sz="1600" b="1" spc="-5" dirty="0">
                <a:latin typeface="Consolas"/>
                <a:cs typeface="Consolas"/>
              </a:rPr>
              <a:t>});</a:t>
            </a:r>
            <a:endParaRPr sz="1600">
              <a:latin typeface="Consolas"/>
              <a:cs typeface="Consolas"/>
            </a:endParaRPr>
          </a:p>
          <a:p>
            <a:pPr marL="12700">
              <a:lnSpc>
                <a:spcPct val="100000"/>
              </a:lnSpc>
            </a:pPr>
            <a:r>
              <a:rPr sz="1600" b="1"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736600" marR="2562860" indent="-72390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 </a:t>
            </a:r>
            <a:r>
              <a:rPr sz="1600" b="1" spc="-10" dirty="0">
                <a:latin typeface="Consolas"/>
                <a:cs typeface="Consolas"/>
              </a:rPr>
              <a:t>setHour(</a:t>
            </a:r>
            <a:r>
              <a:rPr sz="1600" b="1" spc="-10" dirty="0">
                <a:solidFill>
                  <a:srgbClr val="7E0054"/>
                </a:solidFill>
                <a:latin typeface="Consolas"/>
                <a:cs typeface="Consolas"/>
              </a:rPr>
              <a:t>int </a:t>
            </a:r>
            <a:r>
              <a:rPr sz="1600" b="1" spc="-5" dirty="0">
                <a:latin typeface="Consolas"/>
                <a:cs typeface="Consolas"/>
              </a:rPr>
              <a:t>hour) </a:t>
            </a:r>
            <a:r>
              <a:rPr sz="1600" b="1" dirty="0">
                <a:latin typeface="Consolas"/>
                <a:cs typeface="Consolas"/>
              </a:rPr>
              <a:t>{  </a:t>
            </a: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hour </a:t>
            </a:r>
            <a:r>
              <a:rPr sz="1600" b="1" dirty="0">
                <a:latin typeface="Consolas"/>
                <a:cs typeface="Consolas"/>
              </a:rPr>
              <a:t>=</a:t>
            </a:r>
            <a:r>
              <a:rPr sz="1600" b="1" spc="-55" dirty="0">
                <a:latin typeface="Consolas"/>
                <a:cs typeface="Consolas"/>
              </a:rPr>
              <a:t> </a:t>
            </a:r>
            <a:r>
              <a:rPr sz="1600" b="1" spc="-10" dirty="0">
                <a:latin typeface="Consolas"/>
                <a:cs typeface="Consolas"/>
              </a:rPr>
              <a:t>hour;</a:t>
            </a:r>
            <a:endParaRPr sz="1600">
              <a:latin typeface="Consolas"/>
              <a:cs typeface="Consolas"/>
            </a:endParaRPr>
          </a:p>
          <a:p>
            <a:pPr marL="736600">
              <a:lnSpc>
                <a:spcPct val="100000"/>
              </a:lnSpc>
            </a:pPr>
            <a:r>
              <a:rPr sz="1600" b="1" spc="-10" dirty="0">
                <a:solidFill>
                  <a:srgbClr val="0000BF"/>
                </a:solidFill>
                <a:latin typeface="Consolas"/>
                <a:cs typeface="Consolas"/>
              </a:rPr>
              <a:t>lblTime</a:t>
            </a:r>
            <a:r>
              <a:rPr sz="1600" b="1" spc="-10" dirty="0">
                <a:latin typeface="Consolas"/>
                <a:cs typeface="Consolas"/>
              </a:rPr>
              <a:t>.setText(hour+</a:t>
            </a:r>
            <a:r>
              <a:rPr sz="1600" b="1" spc="-10" dirty="0">
                <a:solidFill>
                  <a:srgbClr val="2900FF"/>
                </a:solidFill>
                <a:latin typeface="Consolas"/>
                <a:cs typeface="Consolas"/>
              </a:rPr>
              <a:t>":"</a:t>
            </a:r>
            <a:r>
              <a:rPr sz="1600" b="1" spc="-10" dirty="0">
                <a:latin typeface="Consolas"/>
                <a:cs typeface="Consolas"/>
              </a:rPr>
              <a:t>+</a:t>
            </a:r>
            <a:r>
              <a:rPr sz="1600" b="1" spc="-10" dirty="0">
                <a:solidFill>
                  <a:srgbClr val="0000BF"/>
                </a:solidFill>
                <a:latin typeface="Consolas"/>
                <a:cs typeface="Consolas"/>
              </a:rPr>
              <a:t>minute</a:t>
            </a:r>
            <a:r>
              <a:rPr sz="1600" b="1" spc="-10" dirty="0">
                <a:latin typeface="Consolas"/>
                <a:cs typeface="Consolas"/>
              </a:rPr>
              <a:t>+</a:t>
            </a:r>
            <a:r>
              <a:rPr sz="1600" b="1" spc="60" dirty="0">
                <a:latin typeface="Consolas"/>
                <a:cs typeface="Consolas"/>
              </a:rPr>
              <a:t> </a:t>
            </a:r>
            <a:r>
              <a:rPr sz="1600" b="1" spc="-10" dirty="0">
                <a:solidFill>
                  <a:srgbClr val="2900FF"/>
                </a:solidFill>
                <a:latin typeface="Consolas"/>
                <a:cs typeface="Consolas"/>
              </a:rPr>
              <a:t>":"</a:t>
            </a:r>
            <a:r>
              <a:rPr sz="1600" b="1" spc="-10" dirty="0">
                <a:latin typeface="Consolas"/>
                <a:cs typeface="Consolas"/>
              </a:rPr>
              <a:t>+</a:t>
            </a:r>
            <a:r>
              <a:rPr sz="1600" b="1" spc="-10" dirty="0">
                <a:solidFill>
                  <a:srgbClr val="0000BF"/>
                </a:solidFill>
                <a:latin typeface="Consolas"/>
                <a:cs typeface="Consolas"/>
              </a:rPr>
              <a:t>second</a:t>
            </a:r>
            <a:r>
              <a:rPr sz="1600" b="1" spc="-10" dirty="0">
                <a:latin typeface="Consolas"/>
                <a:cs typeface="Consolas"/>
              </a:rPr>
              <a:t>);</a:t>
            </a:r>
            <a:endParaRPr sz="1600">
              <a:latin typeface="Consolas"/>
              <a:cs typeface="Consolas"/>
            </a:endParaRPr>
          </a:p>
          <a:p>
            <a:pPr marL="12700">
              <a:lnSpc>
                <a:spcPct val="100000"/>
              </a:lnSpc>
            </a:pPr>
            <a:r>
              <a:rPr sz="1600" b="1"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736600" marR="2118360" indent="-72390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 </a:t>
            </a:r>
            <a:r>
              <a:rPr sz="1600" b="1" spc="-10" dirty="0">
                <a:latin typeface="Consolas"/>
                <a:cs typeface="Consolas"/>
              </a:rPr>
              <a:t>setMinute(</a:t>
            </a:r>
            <a:r>
              <a:rPr sz="1600" b="1" spc="-10" dirty="0">
                <a:solidFill>
                  <a:srgbClr val="7E0054"/>
                </a:solidFill>
                <a:latin typeface="Consolas"/>
                <a:cs typeface="Consolas"/>
              </a:rPr>
              <a:t>int </a:t>
            </a:r>
            <a:r>
              <a:rPr sz="1600" b="1" spc="-10" dirty="0">
                <a:latin typeface="Consolas"/>
                <a:cs typeface="Consolas"/>
              </a:rPr>
              <a:t>minute) </a:t>
            </a:r>
            <a:r>
              <a:rPr sz="1600" b="1" dirty="0">
                <a:latin typeface="Consolas"/>
                <a:cs typeface="Consolas"/>
              </a:rPr>
              <a:t>{  </a:t>
            </a: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minute </a:t>
            </a:r>
            <a:r>
              <a:rPr sz="1600" b="1" dirty="0">
                <a:latin typeface="Consolas"/>
                <a:cs typeface="Consolas"/>
              </a:rPr>
              <a:t>=</a:t>
            </a:r>
            <a:r>
              <a:rPr sz="1600" b="1" spc="-40" dirty="0">
                <a:latin typeface="Consolas"/>
                <a:cs typeface="Consolas"/>
              </a:rPr>
              <a:t> </a:t>
            </a:r>
            <a:r>
              <a:rPr sz="1600" b="1" spc="-10" dirty="0">
                <a:latin typeface="Consolas"/>
                <a:cs typeface="Consolas"/>
              </a:rPr>
              <a:t>minute;</a:t>
            </a:r>
            <a:endParaRPr sz="1600">
              <a:latin typeface="Consolas"/>
              <a:cs typeface="Consolas"/>
            </a:endParaRPr>
          </a:p>
          <a:p>
            <a:pPr marL="736600">
              <a:lnSpc>
                <a:spcPts val="1910"/>
              </a:lnSpc>
            </a:pPr>
            <a:r>
              <a:rPr sz="1600" b="1" spc="-10" dirty="0">
                <a:solidFill>
                  <a:srgbClr val="0000BF"/>
                </a:solidFill>
                <a:latin typeface="Consolas"/>
                <a:cs typeface="Consolas"/>
              </a:rPr>
              <a:t>lblTime</a:t>
            </a:r>
            <a:r>
              <a:rPr sz="1600" b="1" spc="-10" dirty="0">
                <a:latin typeface="Consolas"/>
                <a:cs typeface="Consolas"/>
              </a:rPr>
              <a:t>.setText(</a:t>
            </a:r>
            <a:r>
              <a:rPr sz="1600" b="1" spc="-10" dirty="0">
                <a:solidFill>
                  <a:srgbClr val="0000BF"/>
                </a:solidFill>
                <a:latin typeface="Consolas"/>
                <a:cs typeface="Consolas"/>
              </a:rPr>
              <a:t>hour</a:t>
            </a:r>
            <a:r>
              <a:rPr sz="1600" b="1" spc="-10" dirty="0">
                <a:latin typeface="Consolas"/>
                <a:cs typeface="Consolas"/>
              </a:rPr>
              <a:t>+</a:t>
            </a:r>
            <a:r>
              <a:rPr sz="1600" b="1" spc="-10" dirty="0">
                <a:solidFill>
                  <a:srgbClr val="2900FF"/>
                </a:solidFill>
                <a:latin typeface="Consolas"/>
                <a:cs typeface="Consolas"/>
              </a:rPr>
              <a:t>":"</a:t>
            </a:r>
            <a:r>
              <a:rPr sz="1600" b="1" spc="-10" dirty="0">
                <a:latin typeface="Consolas"/>
                <a:cs typeface="Consolas"/>
              </a:rPr>
              <a:t>+minute+</a:t>
            </a:r>
            <a:r>
              <a:rPr sz="1600" b="1" spc="65" dirty="0">
                <a:latin typeface="Consolas"/>
                <a:cs typeface="Consolas"/>
              </a:rPr>
              <a:t> </a:t>
            </a:r>
            <a:r>
              <a:rPr sz="1600" b="1" spc="-10" dirty="0">
                <a:solidFill>
                  <a:srgbClr val="2900FF"/>
                </a:solidFill>
                <a:latin typeface="Consolas"/>
                <a:cs typeface="Consolas"/>
              </a:rPr>
              <a:t>":"</a:t>
            </a:r>
            <a:r>
              <a:rPr sz="1600" b="1" spc="-10" dirty="0">
                <a:latin typeface="Consolas"/>
                <a:cs typeface="Consolas"/>
              </a:rPr>
              <a:t>+</a:t>
            </a:r>
            <a:r>
              <a:rPr sz="1600" b="1" spc="-10" dirty="0">
                <a:solidFill>
                  <a:srgbClr val="0000BF"/>
                </a:solidFill>
                <a:latin typeface="Consolas"/>
                <a:cs typeface="Consolas"/>
              </a:rPr>
              <a:t>second</a:t>
            </a:r>
            <a:r>
              <a:rPr sz="1600" b="1" spc="-10" dirty="0">
                <a:latin typeface="Consolas"/>
                <a:cs typeface="Consolas"/>
              </a:rPr>
              <a:t>);</a:t>
            </a:r>
            <a:endParaRPr sz="1600">
              <a:latin typeface="Consolas"/>
              <a:cs typeface="Consolas"/>
            </a:endParaRPr>
          </a:p>
          <a:p>
            <a:pPr marL="12700">
              <a:lnSpc>
                <a:spcPct val="100000"/>
              </a:lnSpc>
            </a:pPr>
            <a:r>
              <a:rPr sz="1600" b="1"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736600" marR="2118360" indent="-72390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 </a:t>
            </a:r>
            <a:r>
              <a:rPr sz="1600" b="1" spc="-10" dirty="0">
                <a:latin typeface="Consolas"/>
                <a:cs typeface="Consolas"/>
              </a:rPr>
              <a:t>setSecond(</a:t>
            </a:r>
            <a:r>
              <a:rPr sz="1600" b="1" spc="-10" dirty="0">
                <a:solidFill>
                  <a:srgbClr val="7E0054"/>
                </a:solidFill>
                <a:latin typeface="Consolas"/>
                <a:cs typeface="Consolas"/>
              </a:rPr>
              <a:t>int </a:t>
            </a:r>
            <a:r>
              <a:rPr sz="1600" b="1" spc="-10" dirty="0">
                <a:latin typeface="Consolas"/>
                <a:cs typeface="Consolas"/>
              </a:rPr>
              <a:t>second) </a:t>
            </a:r>
            <a:r>
              <a:rPr sz="1600" b="1" dirty="0">
                <a:latin typeface="Consolas"/>
                <a:cs typeface="Consolas"/>
              </a:rPr>
              <a:t>{  </a:t>
            </a: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second </a:t>
            </a:r>
            <a:r>
              <a:rPr sz="1600" b="1" dirty="0">
                <a:latin typeface="Consolas"/>
                <a:cs typeface="Consolas"/>
              </a:rPr>
              <a:t>=</a:t>
            </a:r>
            <a:r>
              <a:rPr sz="1600" b="1" spc="-40" dirty="0">
                <a:latin typeface="Consolas"/>
                <a:cs typeface="Consolas"/>
              </a:rPr>
              <a:t> </a:t>
            </a:r>
            <a:r>
              <a:rPr sz="1600" b="1" spc="-10" dirty="0">
                <a:latin typeface="Consolas"/>
                <a:cs typeface="Consolas"/>
              </a:rPr>
              <a:t>second;</a:t>
            </a:r>
            <a:endParaRPr sz="1600">
              <a:latin typeface="Consolas"/>
              <a:cs typeface="Consolas"/>
            </a:endParaRPr>
          </a:p>
          <a:p>
            <a:pPr marL="736600">
              <a:lnSpc>
                <a:spcPts val="1910"/>
              </a:lnSpc>
            </a:pPr>
            <a:r>
              <a:rPr sz="1600" b="1" spc="-10" dirty="0">
                <a:solidFill>
                  <a:srgbClr val="0000BF"/>
                </a:solidFill>
                <a:latin typeface="Consolas"/>
                <a:cs typeface="Consolas"/>
              </a:rPr>
              <a:t>lblTime</a:t>
            </a:r>
            <a:r>
              <a:rPr sz="1600" b="1" spc="-10" dirty="0">
                <a:latin typeface="Consolas"/>
                <a:cs typeface="Consolas"/>
              </a:rPr>
              <a:t>.setText(</a:t>
            </a:r>
            <a:r>
              <a:rPr sz="1600" b="1" spc="-10" dirty="0">
                <a:solidFill>
                  <a:srgbClr val="0000BF"/>
                </a:solidFill>
                <a:latin typeface="Consolas"/>
                <a:cs typeface="Consolas"/>
              </a:rPr>
              <a:t>hour</a:t>
            </a:r>
            <a:r>
              <a:rPr sz="1600" b="1" spc="-10" dirty="0">
                <a:latin typeface="Consolas"/>
                <a:cs typeface="Consolas"/>
              </a:rPr>
              <a:t>+</a:t>
            </a:r>
            <a:r>
              <a:rPr sz="1600" b="1" spc="-10" dirty="0">
                <a:solidFill>
                  <a:srgbClr val="2900FF"/>
                </a:solidFill>
                <a:latin typeface="Consolas"/>
                <a:cs typeface="Consolas"/>
              </a:rPr>
              <a:t>":"</a:t>
            </a:r>
            <a:r>
              <a:rPr sz="1600" b="1" spc="-10" dirty="0">
                <a:latin typeface="Consolas"/>
                <a:cs typeface="Consolas"/>
              </a:rPr>
              <a:t>+</a:t>
            </a:r>
            <a:r>
              <a:rPr sz="1600" b="1" spc="-10" dirty="0">
                <a:solidFill>
                  <a:srgbClr val="0000BF"/>
                </a:solidFill>
                <a:latin typeface="Consolas"/>
                <a:cs typeface="Consolas"/>
              </a:rPr>
              <a:t>minute</a:t>
            </a:r>
            <a:r>
              <a:rPr sz="1600" b="1" spc="-10" dirty="0">
                <a:latin typeface="Consolas"/>
                <a:cs typeface="Consolas"/>
              </a:rPr>
              <a:t>+</a:t>
            </a:r>
            <a:r>
              <a:rPr sz="1600" b="1" spc="60" dirty="0">
                <a:latin typeface="Consolas"/>
                <a:cs typeface="Consolas"/>
              </a:rPr>
              <a:t> </a:t>
            </a:r>
            <a:r>
              <a:rPr sz="1600" b="1" spc="-10" dirty="0">
                <a:solidFill>
                  <a:srgbClr val="2900FF"/>
                </a:solidFill>
                <a:latin typeface="Consolas"/>
                <a:cs typeface="Consolas"/>
              </a:rPr>
              <a:t>":"</a:t>
            </a:r>
            <a:r>
              <a:rPr sz="1600" b="1" spc="-10" dirty="0">
                <a:latin typeface="Consolas"/>
                <a:cs typeface="Consolas"/>
              </a:rPr>
              <a:t>+second);</a:t>
            </a:r>
            <a:endParaRPr sz="1600">
              <a:latin typeface="Consolas"/>
              <a:cs typeface="Consolas"/>
            </a:endParaRPr>
          </a:p>
          <a:p>
            <a:pPr marL="12700">
              <a:lnSpc>
                <a:spcPct val="100000"/>
              </a:lnSpc>
            </a:pPr>
            <a:r>
              <a:rPr sz="1600" b="1" dirty="0">
                <a:latin typeface="Consolas"/>
                <a:cs typeface="Consolas"/>
              </a:rPr>
              <a:t>}</a:t>
            </a:r>
            <a:endParaRPr sz="1600">
              <a:latin typeface="Consolas"/>
              <a:cs typeface="Consolas"/>
            </a:endParaRPr>
          </a:p>
        </p:txBody>
      </p:sp>
      <p:sp>
        <p:nvSpPr>
          <p:cNvPr id="426" name="object 426"/>
          <p:cNvSpPr txBox="1"/>
          <p:nvPr/>
        </p:nvSpPr>
        <p:spPr>
          <a:xfrm>
            <a:off x="980439" y="6414770"/>
            <a:ext cx="137160" cy="268605"/>
          </a:xfrm>
          <a:prstGeom prst="rect">
            <a:avLst/>
          </a:prstGeom>
        </p:spPr>
        <p:txBody>
          <a:bodyPr vert="horz" wrap="square" lIns="0" tIns="0" rIns="0" bIns="0" rtlCol="0">
            <a:spAutoFit/>
          </a:bodyPr>
          <a:lstStyle/>
          <a:p>
            <a:pPr marL="1270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p:nvPr/>
        </p:nvSpPr>
        <p:spPr>
          <a:xfrm>
            <a:off x="8718550" y="6419850"/>
            <a:ext cx="329565" cy="37719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1</a:t>
            </a:r>
            <a:r>
              <a:rPr sz="2400" dirty="0">
                <a:latin typeface="Times New Roman"/>
                <a:cs typeface="Times New Roman"/>
              </a:rPr>
              <a:t>9</a:t>
            </a:r>
            <a:endParaRPr sz="2400">
              <a:latin typeface="Times New Roman"/>
              <a:cs typeface="Times New Roman"/>
            </a:endParaRPr>
          </a:p>
        </p:txBody>
      </p:sp>
      <p:sp>
        <p:nvSpPr>
          <p:cNvPr id="424" name="object 424"/>
          <p:cNvSpPr txBox="1">
            <a:spLocks noGrp="1"/>
          </p:cNvSpPr>
          <p:nvPr>
            <p:ph type="title"/>
          </p:nvPr>
        </p:nvSpPr>
        <p:spPr>
          <a:xfrm>
            <a:off x="1322069" y="367029"/>
            <a:ext cx="4199890" cy="680720"/>
          </a:xfrm>
          <a:prstGeom prst="rect">
            <a:avLst/>
          </a:prstGeom>
        </p:spPr>
        <p:txBody>
          <a:bodyPr vert="horz" wrap="square" lIns="0" tIns="0" rIns="0" bIns="0" rtlCol="0">
            <a:spAutoFit/>
          </a:bodyPr>
          <a:lstStyle/>
          <a:p>
            <a:pPr marL="12700">
              <a:lnSpc>
                <a:spcPct val="100000"/>
              </a:lnSpc>
            </a:pPr>
            <a:r>
              <a:rPr dirty="0"/>
              <a:t>Lớp</a:t>
            </a:r>
            <a:r>
              <a:rPr spc="-70" dirty="0"/>
              <a:t> </a:t>
            </a:r>
            <a:r>
              <a:rPr spc="-5" dirty="0"/>
              <a:t>HourThread</a:t>
            </a:r>
          </a:p>
        </p:txBody>
      </p:sp>
      <p:sp>
        <p:nvSpPr>
          <p:cNvPr id="425" name="object 425"/>
          <p:cNvSpPr txBox="1"/>
          <p:nvPr/>
        </p:nvSpPr>
        <p:spPr>
          <a:xfrm>
            <a:off x="1017269" y="1304290"/>
            <a:ext cx="4363085" cy="3433445"/>
          </a:xfrm>
          <a:prstGeom prst="rect">
            <a:avLst/>
          </a:prstGeom>
        </p:spPr>
        <p:txBody>
          <a:bodyPr vert="horz" wrap="square" lIns="0" tIns="0" rIns="0" bIns="0" rtlCol="0">
            <a:spAutoFit/>
          </a:bodyPr>
          <a:lstStyle/>
          <a:p>
            <a:pPr marL="459740" marR="5080" indent="-447040">
              <a:lnSpc>
                <a:spcPct val="100000"/>
              </a:lnSpc>
            </a:pPr>
            <a:r>
              <a:rPr sz="1600" b="1" spc="-10" dirty="0">
                <a:solidFill>
                  <a:srgbClr val="7E0054"/>
                </a:solidFill>
                <a:latin typeface="Consolas"/>
                <a:cs typeface="Consolas"/>
              </a:rPr>
              <a:t>public class </a:t>
            </a:r>
            <a:r>
              <a:rPr sz="1600" b="1" spc="-10" dirty="0">
                <a:latin typeface="Consolas"/>
                <a:cs typeface="Consolas"/>
              </a:rPr>
              <a:t>HourThread </a:t>
            </a:r>
            <a:r>
              <a:rPr sz="1600" b="1" spc="-10" dirty="0">
                <a:solidFill>
                  <a:srgbClr val="7E0054"/>
                </a:solidFill>
                <a:latin typeface="Consolas"/>
                <a:cs typeface="Consolas"/>
              </a:rPr>
              <a:t>extends </a:t>
            </a:r>
            <a:r>
              <a:rPr sz="1600" b="1" spc="-10" dirty="0">
                <a:latin typeface="Consolas"/>
                <a:cs typeface="Consolas"/>
              </a:rPr>
              <a:t>Thread{  </a:t>
            </a:r>
            <a:r>
              <a:rPr sz="1600" b="1" spc="-10" dirty="0">
                <a:solidFill>
                  <a:srgbClr val="7E0054"/>
                </a:solidFill>
                <a:latin typeface="Consolas"/>
                <a:cs typeface="Consolas"/>
              </a:rPr>
              <a:t>private </a:t>
            </a:r>
            <a:r>
              <a:rPr sz="1600" b="1" spc="-10" dirty="0">
                <a:latin typeface="Consolas"/>
                <a:cs typeface="Consolas"/>
              </a:rPr>
              <a:t>TimeFrame</a:t>
            </a:r>
            <a:r>
              <a:rPr sz="1600" b="1" spc="-40" dirty="0">
                <a:latin typeface="Consolas"/>
                <a:cs typeface="Consolas"/>
              </a:rPr>
              <a:t> </a:t>
            </a:r>
            <a:r>
              <a:rPr sz="1600" b="1" spc="-5" dirty="0">
                <a:solidFill>
                  <a:srgbClr val="0000BF"/>
                </a:solidFill>
                <a:latin typeface="Consolas"/>
                <a:cs typeface="Consolas"/>
              </a:rPr>
              <a:t>tf</a:t>
            </a:r>
            <a:r>
              <a:rPr sz="1600" b="1" spc="-5" dirty="0">
                <a:latin typeface="Consolas"/>
                <a:cs typeface="Consolas"/>
              </a:rPr>
              <a:t>;</a:t>
            </a:r>
            <a:endParaRPr sz="1600">
              <a:latin typeface="Consolas"/>
              <a:cs typeface="Consolas"/>
            </a:endParaRPr>
          </a:p>
          <a:p>
            <a:pPr marL="459740">
              <a:lnSpc>
                <a:spcPct val="100000"/>
              </a:lnSpc>
            </a:pPr>
            <a:r>
              <a:rPr sz="1600" b="1" spc="-10" dirty="0">
                <a:solidFill>
                  <a:srgbClr val="7E0054"/>
                </a:solidFill>
                <a:latin typeface="Consolas"/>
                <a:cs typeface="Consolas"/>
              </a:rPr>
              <a:t>private </a:t>
            </a:r>
            <a:r>
              <a:rPr sz="1600" b="1" spc="-5" dirty="0">
                <a:solidFill>
                  <a:srgbClr val="7E0054"/>
                </a:solidFill>
                <a:latin typeface="Consolas"/>
                <a:cs typeface="Consolas"/>
              </a:rPr>
              <a:t>int</a:t>
            </a:r>
            <a:r>
              <a:rPr sz="1600" b="1" spc="-50" dirty="0">
                <a:solidFill>
                  <a:srgbClr val="7E0054"/>
                </a:solidFill>
                <a:latin typeface="Consolas"/>
                <a:cs typeface="Consolas"/>
              </a:rPr>
              <a:t> </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909319" marR="337185" indent="-449580">
              <a:lnSpc>
                <a:spcPct val="100000"/>
              </a:lnSpc>
            </a:pPr>
            <a:r>
              <a:rPr sz="1600" b="1" spc="-10" dirty="0">
                <a:solidFill>
                  <a:srgbClr val="7E0054"/>
                </a:solidFill>
                <a:latin typeface="Consolas"/>
                <a:cs typeface="Consolas"/>
              </a:rPr>
              <a:t>public </a:t>
            </a:r>
            <a:r>
              <a:rPr sz="1600" b="1" spc="-10" dirty="0">
                <a:latin typeface="Consolas"/>
                <a:cs typeface="Consolas"/>
              </a:rPr>
              <a:t>HourThread(TimeFrame tf){  </a:t>
            </a:r>
            <a:r>
              <a:rPr sz="1600" b="1" spc="-10" dirty="0">
                <a:solidFill>
                  <a:srgbClr val="7E0054"/>
                </a:solidFill>
                <a:latin typeface="Consolas"/>
                <a:cs typeface="Consolas"/>
              </a:rPr>
              <a:t>super</a:t>
            </a:r>
            <a:r>
              <a:rPr sz="1600" b="1" spc="-10" dirty="0">
                <a:latin typeface="Consolas"/>
                <a:cs typeface="Consolas"/>
              </a:rPr>
              <a:t>();</a:t>
            </a:r>
            <a:endParaRPr sz="1600">
              <a:latin typeface="Consolas"/>
              <a:cs typeface="Consolas"/>
            </a:endParaRPr>
          </a:p>
          <a:p>
            <a:pPr marL="909319" marR="1999614">
              <a:lnSpc>
                <a:spcPts val="1920"/>
              </a:lnSpc>
              <a:spcBef>
                <a:spcPts val="55"/>
              </a:spcBef>
            </a:pPr>
            <a:r>
              <a:rPr sz="1600" b="1" spc="-5" dirty="0">
                <a:solidFill>
                  <a:srgbClr val="7E0054"/>
                </a:solidFill>
                <a:latin typeface="Consolas"/>
                <a:cs typeface="Consolas"/>
              </a:rPr>
              <a:t>this</a:t>
            </a:r>
            <a:r>
              <a:rPr sz="1600" b="1" spc="-5" dirty="0">
                <a:latin typeface="Consolas"/>
                <a:cs typeface="Consolas"/>
              </a:rPr>
              <a:t>.</a:t>
            </a:r>
            <a:r>
              <a:rPr sz="1600" b="1" spc="-5" dirty="0">
                <a:solidFill>
                  <a:srgbClr val="0000BF"/>
                </a:solidFill>
                <a:latin typeface="Consolas"/>
                <a:cs typeface="Consolas"/>
              </a:rPr>
              <a:t>tf </a:t>
            </a:r>
            <a:r>
              <a:rPr sz="1600" b="1" dirty="0">
                <a:latin typeface="Consolas"/>
                <a:cs typeface="Consolas"/>
              </a:rPr>
              <a:t>=</a:t>
            </a:r>
            <a:r>
              <a:rPr sz="1600" b="1" spc="-120" dirty="0">
                <a:latin typeface="Consolas"/>
                <a:cs typeface="Consolas"/>
              </a:rPr>
              <a:t> </a:t>
            </a:r>
            <a:r>
              <a:rPr sz="1600" b="1" spc="-5" dirty="0">
                <a:latin typeface="Consolas"/>
                <a:cs typeface="Consolas"/>
              </a:rPr>
              <a:t>tf;  </a:t>
            </a:r>
            <a:r>
              <a:rPr sz="1600" b="1" spc="-10" dirty="0">
                <a:solidFill>
                  <a:srgbClr val="0000BF"/>
                </a:solidFill>
                <a:latin typeface="Consolas"/>
                <a:cs typeface="Consolas"/>
              </a:rPr>
              <a:t>count </a:t>
            </a:r>
            <a:r>
              <a:rPr sz="1600" b="1" dirty="0">
                <a:latin typeface="Consolas"/>
                <a:cs typeface="Consolas"/>
              </a:rPr>
              <a:t>=</a:t>
            </a:r>
            <a:r>
              <a:rPr sz="1600" b="1" spc="-85" dirty="0">
                <a:latin typeface="Consolas"/>
                <a:cs typeface="Consolas"/>
              </a:rPr>
              <a:t> </a:t>
            </a:r>
            <a:r>
              <a:rPr sz="1600" b="1" spc="-5" dirty="0">
                <a:latin typeface="Consolas"/>
                <a:cs typeface="Consolas"/>
              </a:rPr>
              <a:t>0;</a:t>
            </a:r>
            <a:endParaRPr sz="1600">
              <a:latin typeface="Consolas"/>
              <a:cs typeface="Consolas"/>
            </a:endParaRPr>
          </a:p>
          <a:p>
            <a:pPr marL="459740">
              <a:lnSpc>
                <a:spcPts val="1845"/>
              </a:lnSpc>
            </a:pPr>
            <a:r>
              <a:rPr sz="1600" b="1" dirty="0">
                <a:latin typeface="Consolas"/>
                <a:cs typeface="Consolas"/>
              </a:rPr>
              <a:t>}</a:t>
            </a:r>
            <a:endParaRPr sz="1600">
              <a:latin typeface="Consolas"/>
              <a:cs typeface="Consolas"/>
            </a:endParaRPr>
          </a:p>
          <a:p>
            <a:pPr>
              <a:lnSpc>
                <a:spcPct val="100000"/>
              </a:lnSpc>
              <a:spcBef>
                <a:spcPts val="20"/>
              </a:spcBef>
            </a:pPr>
            <a:endParaRPr sz="1650">
              <a:latin typeface="Times New Roman"/>
              <a:cs typeface="Times New Roman"/>
            </a:endParaRPr>
          </a:p>
          <a:p>
            <a:pPr marL="909319" marR="1337310" indent="-44958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 </a:t>
            </a:r>
            <a:r>
              <a:rPr sz="1600" b="1" spc="-10" dirty="0">
                <a:latin typeface="Consolas"/>
                <a:cs typeface="Consolas"/>
              </a:rPr>
              <a:t>increase(){  </a:t>
            </a:r>
            <a:r>
              <a:rPr sz="1600" b="1" spc="-10" dirty="0">
                <a:solidFill>
                  <a:srgbClr val="0000BF"/>
                </a:solidFill>
                <a:latin typeface="Consolas"/>
                <a:cs typeface="Consolas"/>
              </a:rPr>
              <a:t>count</a:t>
            </a:r>
            <a:r>
              <a:rPr sz="1600" b="1" spc="-10" dirty="0">
                <a:latin typeface="Consolas"/>
                <a:cs typeface="Consolas"/>
              </a:rPr>
              <a:t>++;  </a:t>
            </a:r>
            <a:r>
              <a:rPr sz="1600" b="1" spc="-10" dirty="0">
                <a:solidFill>
                  <a:srgbClr val="0000BF"/>
                </a:solidFill>
                <a:latin typeface="Consolas"/>
                <a:cs typeface="Consolas"/>
              </a:rPr>
              <a:t>tf</a:t>
            </a:r>
            <a:r>
              <a:rPr sz="1600" b="1" spc="-10" dirty="0">
                <a:latin typeface="Consolas"/>
                <a:cs typeface="Consolas"/>
              </a:rPr>
              <a:t>.setHour(</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459740">
              <a:lnSpc>
                <a:spcPct val="100000"/>
              </a:lnSpc>
            </a:pPr>
            <a:r>
              <a:rPr sz="1600" b="1" dirty="0">
                <a:latin typeface="Consolas"/>
                <a:cs typeface="Consolas"/>
              </a:rPr>
              <a:t>}</a:t>
            </a:r>
            <a:endParaRPr sz="1600">
              <a:latin typeface="Consolas"/>
              <a:cs typeface="Consolas"/>
            </a:endParaRPr>
          </a:p>
        </p:txBody>
      </p:sp>
      <p:sp>
        <p:nvSpPr>
          <p:cNvPr id="426" name="object 426"/>
          <p:cNvSpPr txBox="1"/>
          <p:nvPr/>
        </p:nvSpPr>
        <p:spPr>
          <a:xfrm>
            <a:off x="1464310" y="4955540"/>
            <a:ext cx="7489190" cy="1727835"/>
          </a:xfrm>
          <a:prstGeom prst="rect">
            <a:avLst/>
          </a:prstGeom>
        </p:spPr>
        <p:txBody>
          <a:bodyPr vert="horz" wrap="square" lIns="0" tIns="0" rIns="0" bIns="0" rtlCol="0">
            <a:spAutoFit/>
          </a:bodyPr>
          <a:lstStyle/>
          <a:p>
            <a:pPr marL="461645" marR="5466080" indent="-44958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a:t>
            </a:r>
            <a:r>
              <a:rPr sz="1600" b="1" spc="-60" dirty="0">
                <a:solidFill>
                  <a:srgbClr val="7E0054"/>
                </a:solidFill>
                <a:latin typeface="Consolas"/>
                <a:cs typeface="Consolas"/>
              </a:rPr>
              <a:t> </a:t>
            </a:r>
            <a:r>
              <a:rPr sz="1600" b="1" spc="-10" dirty="0">
                <a:latin typeface="Consolas"/>
                <a:cs typeface="Consolas"/>
              </a:rPr>
              <a:t>run(){  </a:t>
            </a:r>
            <a:r>
              <a:rPr sz="1600" b="1" spc="-10" dirty="0">
                <a:solidFill>
                  <a:srgbClr val="7E0054"/>
                </a:solidFill>
                <a:latin typeface="Consolas"/>
                <a:cs typeface="Consolas"/>
              </a:rPr>
              <a:t>while</a:t>
            </a:r>
            <a:r>
              <a:rPr sz="1600" b="1" spc="-10" dirty="0">
                <a:latin typeface="Consolas"/>
                <a:cs typeface="Consolas"/>
              </a:rPr>
              <a:t>(</a:t>
            </a:r>
            <a:r>
              <a:rPr sz="1600" b="1" spc="-10" dirty="0">
                <a:solidFill>
                  <a:srgbClr val="7E0054"/>
                </a:solidFill>
                <a:latin typeface="Consolas"/>
                <a:cs typeface="Consolas"/>
              </a:rPr>
              <a:t>true</a:t>
            </a:r>
            <a:r>
              <a:rPr sz="1600" b="1" spc="-10" dirty="0">
                <a:latin typeface="Consolas"/>
                <a:cs typeface="Consolas"/>
              </a:rPr>
              <a:t>){</a:t>
            </a:r>
            <a:endParaRPr sz="1600">
              <a:latin typeface="Consolas"/>
              <a:cs typeface="Consolas"/>
            </a:endParaRPr>
          </a:p>
          <a:p>
            <a:pPr marL="911860">
              <a:lnSpc>
                <a:spcPct val="100000"/>
              </a:lnSpc>
            </a:pPr>
            <a:r>
              <a:rPr sz="1600" b="1" spc="-5" dirty="0">
                <a:solidFill>
                  <a:srgbClr val="7E0054"/>
                </a:solidFill>
                <a:latin typeface="Consolas"/>
                <a:cs typeface="Consolas"/>
              </a:rPr>
              <a:t>try</a:t>
            </a:r>
            <a:r>
              <a:rPr sz="1600" b="1" spc="-5" dirty="0">
                <a:latin typeface="Consolas"/>
                <a:cs typeface="Consolas"/>
              </a:rPr>
              <a:t>{</a:t>
            </a:r>
            <a:endParaRPr sz="1600">
              <a:latin typeface="Consolas"/>
              <a:cs typeface="Consolas"/>
            </a:endParaRPr>
          </a:p>
          <a:p>
            <a:pPr marL="1361440">
              <a:lnSpc>
                <a:spcPts val="1914"/>
              </a:lnSpc>
            </a:pPr>
            <a:r>
              <a:rPr sz="1600" b="1" spc="-10" dirty="0">
                <a:solidFill>
                  <a:srgbClr val="0000BF"/>
                </a:solidFill>
                <a:latin typeface="Consolas"/>
                <a:cs typeface="Consolas"/>
              </a:rPr>
              <a:t>tf</a:t>
            </a:r>
            <a:r>
              <a:rPr sz="1600" b="1" spc="-10" dirty="0">
                <a:latin typeface="Consolas"/>
                <a:cs typeface="Consolas"/>
              </a:rPr>
              <a:t>.setHour(</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911860">
              <a:lnSpc>
                <a:spcPts val="1914"/>
              </a:lnSpc>
            </a:pPr>
            <a:r>
              <a:rPr sz="1600" b="1" spc="-10" dirty="0">
                <a:latin typeface="Consolas"/>
                <a:cs typeface="Consolas"/>
              </a:rPr>
              <a:t>}</a:t>
            </a:r>
            <a:r>
              <a:rPr sz="1600" b="1" spc="-10" dirty="0">
                <a:solidFill>
                  <a:srgbClr val="7E0054"/>
                </a:solidFill>
                <a:latin typeface="Consolas"/>
                <a:cs typeface="Consolas"/>
              </a:rPr>
              <a:t>catch</a:t>
            </a:r>
            <a:r>
              <a:rPr sz="1600" b="1" spc="-10" dirty="0">
                <a:latin typeface="Consolas"/>
                <a:cs typeface="Consolas"/>
              </a:rPr>
              <a:t>(Exception</a:t>
            </a:r>
            <a:r>
              <a:rPr sz="1600" b="1" spc="120" dirty="0">
                <a:latin typeface="Consolas"/>
                <a:cs typeface="Consolas"/>
              </a:rPr>
              <a:t> </a:t>
            </a:r>
            <a:r>
              <a:rPr sz="1600" b="1" spc="-10" dirty="0">
                <a:latin typeface="Consolas"/>
                <a:cs typeface="Consolas"/>
              </a:rPr>
              <a:t>e){System.</a:t>
            </a:r>
            <a:r>
              <a:rPr sz="1600" b="1" i="1" spc="-10" dirty="0">
                <a:solidFill>
                  <a:srgbClr val="0000BF"/>
                </a:solidFill>
                <a:latin typeface="Consolas"/>
                <a:cs typeface="Consolas"/>
              </a:rPr>
              <a:t>out</a:t>
            </a:r>
            <a:r>
              <a:rPr sz="1600" b="1" spc="-10" dirty="0">
                <a:latin typeface="Consolas"/>
                <a:cs typeface="Consolas"/>
              </a:rPr>
              <a:t>.println(e.getStackTrace());}</a:t>
            </a:r>
            <a:endParaRPr sz="1600">
              <a:latin typeface="Consolas"/>
              <a:cs typeface="Consolas"/>
            </a:endParaRPr>
          </a:p>
          <a:p>
            <a:pPr marL="461645">
              <a:lnSpc>
                <a:spcPts val="1914"/>
              </a:lnSpc>
            </a:pPr>
            <a:r>
              <a:rPr sz="1600" b="1" dirty="0">
                <a:latin typeface="Consolas"/>
                <a:cs typeface="Consolas"/>
              </a:rPr>
              <a:t>}</a:t>
            </a:r>
            <a:endParaRPr sz="1600">
              <a:latin typeface="Consolas"/>
              <a:cs typeface="Consolas"/>
            </a:endParaRPr>
          </a:p>
          <a:p>
            <a:pPr marL="12700">
              <a:lnSpc>
                <a:spcPts val="1914"/>
              </a:lnSpc>
            </a:pPr>
            <a:r>
              <a:rPr sz="1600" b="1" dirty="0">
                <a:latin typeface="Consolas"/>
                <a:cs typeface="Consolas"/>
              </a:rPr>
              <a:t>}</a:t>
            </a:r>
            <a:endParaRPr sz="1600">
              <a:latin typeface="Consolas"/>
              <a:cs typeface="Consolas"/>
            </a:endParaRPr>
          </a:p>
        </p:txBody>
      </p:sp>
      <p:sp>
        <p:nvSpPr>
          <p:cNvPr id="427" name="object 427"/>
          <p:cNvSpPr txBox="1"/>
          <p:nvPr/>
        </p:nvSpPr>
        <p:spPr>
          <a:xfrm>
            <a:off x="1017269" y="6658609"/>
            <a:ext cx="137160" cy="268605"/>
          </a:xfrm>
          <a:prstGeom prst="rect">
            <a:avLst/>
          </a:prstGeom>
        </p:spPr>
        <p:txBody>
          <a:bodyPr vert="horz" wrap="square" lIns="0" tIns="0" rIns="0" bIns="0" rtlCol="0">
            <a:spAutoFit/>
          </a:bodyPr>
          <a:lstStyle/>
          <a:p>
            <a:pPr marL="1270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22069" y="367029"/>
            <a:ext cx="5455920" cy="680720"/>
          </a:xfrm>
          <a:prstGeom prst="rect">
            <a:avLst/>
          </a:prstGeom>
        </p:spPr>
        <p:txBody>
          <a:bodyPr vert="horz" wrap="square" lIns="0" tIns="0" rIns="0" bIns="0" rtlCol="0">
            <a:spAutoFit/>
          </a:bodyPr>
          <a:lstStyle/>
          <a:p>
            <a:pPr marL="12700">
              <a:lnSpc>
                <a:spcPct val="100000"/>
              </a:lnSpc>
            </a:pPr>
            <a:r>
              <a:rPr dirty="0"/>
              <a:t>Lớp </a:t>
            </a:r>
            <a:r>
              <a:rPr spc="-5" dirty="0"/>
              <a:t>MinuteThread</a:t>
            </a:r>
            <a:r>
              <a:rPr spc="-75" dirty="0"/>
              <a:t> </a:t>
            </a:r>
            <a:r>
              <a:rPr spc="-5" dirty="0"/>
              <a:t>(1)</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33</a:t>
            </a:fld>
            <a:endParaRPr dirty="0"/>
          </a:p>
        </p:txBody>
      </p:sp>
      <p:sp>
        <p:nvSpPr>
          <p:cNvPr id="424" name="object 424"/>
          <p:cNvSpPr txBox="1"/>
          <p:nvPr/>
        </p:nvSpPr>
        <p:spPr>
          <a:xfrm>
            <a:off x="980439" y="1664970"/>
            <a:ext cx="6031230" cy="4892675"/>
          </a:xfrm>
          <a:prstGeom prst="rect">
            <a:avLst/>
          </a:prstGeom>
        </p:spPr>
        <p:txBody>
          <a:bodyPr vert="horz" wrap="square" lIns="0" tIns="0" rIns="0" bIns="0" rtlCol="0">
            <a:spAutoFit/>
          </a:bodyPr>
          <a:lstStyle/>
          <a:p>
            <a:pPr marL="459740" marR="1450340" indent="-447040">
              <a:lnSpc>
                <a:spcPct val="100000"/>
              </a:lnSpc>
            </a:pPr>
            <a:r>
              <a:rPr sz="1600" b="1" spc="-10" dirty="0">
                <a:solidFill>
                  <a:srgbClr val="7E0054"/>
                </a:solidFill>
                <a:latin typeface="Consolas"/>
                <a:cs typeface="Consolas"/>
              </a:rPr>
              <a:t>public class </a:t>
            </a:r>
            <a:r>
              <a:rPr sz="1600" b="1" spc="-10" dirty="0">
                <a:latin typeface="Consolas"/>
                <a:cs typeface="Consolas"/>
              </a:rPr>
              <a:t>MinuteThread </a:t>
            </a:r>
            <a:r>
              <a:rPr sz="1600" b="1" spc="-10" dirty="0">
                <a:solidFill>
                  <a:srgbClr val="7E0054"/>
                </a:solidFill>
                <a:latin typeface="Consolas"/>
                <a:cs typeface="Consolas"/>
              </a:rPr>
              <a:t>extends </a:t>
            </a:r>
            <a:r>
              <a:rPr sz="1600" b="1" spc="-10" dirty="0">
                <a:latin typeface="Consolas"/>
                <a:cs typeface="Consolas"/>
              </a:rPr>
              <a:t>Thread{  </a:t>
            </a:r>
            <a:r>
              <a:rPr sz="1600" b="1" spc="-10" dirty="0">
                <a:solidFill>
                  <a:srgbClr val="7E0054"/>
                </a:solidFill>
                <a:latin typeface="Consolas"/>
                <a:cs typeface="Consolas"/>
              </a:rPr>
              <a:t>private </a:t>
            </a:r>
            <a:r>
              <a:rPr sz="1600" b="1" spc="-10" dirty="0">
                <a:latin typeface="Consolas"/>
                <a:cs typeface="Consolas"/>
              </a:rPr>
              <a:t>TimeFrame</a:t>
            </a:r>
            <a:r>
              <a:rPr sz="1600" b="1" spc="-35" dirty="0">
                <a:latin typeface="Consolas"/>
                <a:cs typeface="Consolas"/>
              </a:rPr>
              <a:t> </a:t>
            </a:r>
            <a:r>
              <a:rPr sz="1600" b="1" spc="-5" dirty="0">
                <a:solidFill>
                  <a:srgbClr val="0000BF"/>
                </a:solidFill>
                <a:latin typeface="Consolas"/>
                <a:cs typeface="Consolas"/>
              </a:rPr>
              <a:t>tf</a:t>
            </a:r>
            <a:r>
              <a:rPr sz="1600" b="1" spc="-5" dirty="0">
                <a:latin typeface="Consolas"/>
                <a:cs typeface="Consolas"/>
              </a:rPr>
              <a:t>;</a:t>
            </a:r>
            <a:endParaRPr sz="1600">
              <a:latin typeface="Consolas"/>
              <a:cs typeface="Consolas"/>
            </a:endParaRPr>
          </a:p>
          <a:p>
            <a:pPr marL="459740" marR="3004185">
              <a:lnSpc>
                <a:spcPts val="1920"/>
              </a:lnSpc>
              <a:spcBef>
                <a:spcPts val="55"/>
              </a:spcBef>
            </a:pPr>
            <a:r>
              <a:rPr sz="1600" b="1" spc="-10" dirty="0">
                <a:solidFill>
                  <a:srgbClr val="7E0054"/>
                </a:solidFill>
                <a:latin typeface="Consolas"/>
                <a:cs typeface="Consolas"/>
              </a:rPr>
              <a:t>private </a:t>
            </a:r>
            <a:r>
              <a:rPr sz="1600" b="1" spc="-10" dirty="0">
                <a:latin typeface="Consolas"/>
                <a:cs typeface="Consolas"/>
              </a:rPr>
              <a:t>HourThread </a:t>
            </a:r>
            <a:r>
              <a:rPr sz="1600" b="1" spc="-5" dirty="0">
                <a:solidFill>
                  <a:srgbClr val="0000BF"/>
                </a:solidFill>
                <a:latin typeface="Consolas"/>
                <a:cs typeface="Consolas"/>
              </a:rPr>
              <a:t>htd</a:t>
            </a:r>
            <a:r>
              <a:rPr sz="1600" b="1" spc="-5" dirty="0">
                <a:latin typeface="Consolas"/>
                <a:cs typeface="Consolas"/>
              </a:rPr>
              <a:t>;  </a:t>
            </a:r>
            <a:r>
              <a:rPr sz="1600" b="1" spc="-10" dirty="0">
                <a:solidFill>
                  <a:srgbClr val="7E0054"/>
                </a:solidFill>
                <a:latin typeface="Consolas"/>
                <a:cs typeface="Consolas"/>
              </a:rPr>
              <a:t>private </a:t>
            </a:r>
            <a:r>
              <a:rPr sz="1600" b="1" spc="-5" dirty="0">
                <a:solidFill>
                  <a:srgbClr val="7E0054"/>
                </a:solidFill>
                <a:latin typeface="Consolas"/>
                <a:cs typeface="Consolas"/>
              </a:rPr>
              <a:t>int</a:t>
            </a:r>
            <a:r>
              <a:rPr sz="1600" b="1" spc="-50" dirty="0">
                <a:solidFill>
                  <a:srgbClr val="7E0054"/>
                </a:solidFill>
                <a:latin typeface="Consolas"/>
                <a:cs typeface="Consolas"/>
              </a:rPr>
              <a:t> </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a:lnSpc>
                <a:spcPct val="100000"/>
              </a:lnSpc>
              <a:spcBef>
                <a:spcPts val="5"/>
              </a:spcBef>
            </a:pPr>
            <a:endParaRPr sz="1600">
              <a:latin typeface="Times New Roman"/>
              <a:cs typeface="Times New Roman"/>
            </a:endParaRPr>
          </a:p>
          <a:p>
            <a:pPr marL="909319" marR="5080" indent="-449580">
              <a:lnSpc>
                <a:spcPct val="100000"/>
              </a:lnSpc>
            </a:pPr>
            <a:r>
              <a:rPr sz="1600" b="1" spc="-10" dirty="0">
                <a:solidFill>
                  <a:srgbClr val="7E0054"/>
                </a:solidFill>
                <a:latin typeface="Consolas"/>
                <a:cs typeface="Consolas"/>
              </a:rPr>
              <a:t>public </a:t>
            </a:r>
            <a:r>
              <a:rPr sz="1600" b="1" spc="-10" dirty="0">
                <a:latin typeface="Consolas"/>
                <a:cs typeface="Consolas"/>
              </a:rPr>
              <a:t>MinuteThread(TimeFrame </a:t>
            </a:r>
            <a:r>
              <a:rPr sz="1600" b="1" spc="-5" dirty="0">
                <a:latin typeface="Consolas"/>
                <a:cs typeface="Consolas"/>
              </a:rPr>
              <a:t>tf, </a:t>
            </a:r>
            <a:r>
              <a:rPr sz="1600" b="1" spc="-10" dirty="0">
                <a:latin typeface="Consolas"/>
                <a:cs typeface="Consolas"/>
              </a:rPr>
              <a:t>HourThread htd){  </a:t>
            </a:r>
            <a:r>
              <a:rPr sz="1600" b="1" spc="-10" dirty="0">
                <a:solidFill>
                  <a:srgbClr val="7E0054"/>
                </a:solidFill>
                <a:latin typeface="Consolas"/>
                <a:cs typeface="Consolas"/>
              </a:rPr>
              <a:t>super</a:t>
            </a:r>
            <a:r>
              <a:rPr sz="1600" b="1" spc="-10" dirty="0">
                <a:latin typeface="Consolas"/>
                <a:cs typeface="Consolas"/>
              </a:rPr>
              <a:t>();</a:t>
            </a:r>
            <a:endParaRPr sz="1600">
              <a:latin typeface="Consolas"/>
              <a:cs typeface="Consolas"/>
            </a:endParaRPr>
          </a:p>
          <a:p>
            <a:pPr marL="909319" marR="3445510">
              <a:lnSpc>
                <a:spcPct val="100000"/>
              </a:lnSpc>
            </a:pP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tf </a:t>
            </a:r>
            <a:r>
              <a:rPr sz="1600" b="1" dirty="0">
                <a:latin typeface="Consolas"/>
                <a:cs typeface="Consolas"/>
              </a:rPr>
              <a:t>= </a:t>
            </a:r>
            <a:r>
              <a:rPr sz="1600" b="1" spc="-10" dirty="0">
                <a:latin typeface="Consolas"/>
                <a:cs typeface="Consolas"/>
              </a:rPr>
              <a:t>tf;  </a:t>
            </a: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htd </a:t>
            </a:r>
            <a:r>
              <a:rPr sz="1600" b="1" dirty="0">
                <a:latin typeface="Consolas"/>
                <a:cs typeface="Consolas"/>
              </a:rPr>
              <a:t>=</a:t>
            </a:r>
            <a:r>
              <a:rPr sz="1600" b="1" spc="-80" dirty="0">
                <a:latin typeface="Consolas"/>
                <a:cs typeface="Consolas"/>
              </a:rPr>
              <a:t> </a:t>
            </a:r>
            <a:r>
              <a:rPr sz="1600" b="1" spc="-5" dirty="0">
                <a:latin typeface="Consolas"/>
                <a:cs typeface="Consolas"/>
              </a:rPr>
              <a:t>htd;  </a:t>
            </a:r>
            <a:r>
              <a:rPr sz="1600" b="1" spc="-10" dirty="0">
                <a:solidFill>
                  <a:srgbClr val="0000BF"/>
                </a:solidFill>
                <a:latin typeface="Consolas"/>
                <a:cs typeface="Consolas"/>
              </a:rPr>
              <a:t>count </a:t>
            </a:r>
            <a:r>
              <a:rPr sz="1600" b="1" dirty="0">
                <a:latin typeface="Consolas"/>
                <a:cs typeface="Consolas"/>
              </a:rPr>
              <a:t>=</a:t>
            </a:r>
            <a:r>
              <a:rPr sz="1600" b="1" spc="-85" dirty="0">
                <a:latin typeface="Consolas"/>
                <a:cs typeface="Consolas"/>
              </a:rPr>
              <a:t> </a:t>
            </a:r>
            <a:r>
              <a:rPr sz="1600" b="1" spc="-5" dirty="0">
                <a:latin typeface="Consolas"/>
                <a:cs typeface="Consolas"/>
              </a:rPr>
              <a:t>0;</a:t>
            </a:r>
            <a:endParaRPr sz="1600">
              <a:latin typeface="Consolas"/>
              <a:cs typeface="Consolas"/>
            </a:endParaRPr>
          </a:p>
          <a:p>
            <a:pPr marL="459740">
              <a:lnSpc>
                <a:spcPts val="1910"/>
              </a:lnSpc>
            </a:pPr>
            <a:r>
              <a:rPr sz="1600" b="1" dirty="0">
                <a:latin typeface="Consolas"/>
                <a:cs typeface="Consolas"/>
              </a:rPr>
              <a:t>}</a:t>
            </a:r>
            <a:endParaRPr sz="1600">
              <a:latin typeface="Consolas"/>
              <a:cs typeface="Consolas"/>
            </a:endParaRPr>
          </a:p>
          <a:p>
            <a:pPr>
              <a:lnSpc>
                <a:spcPct val="100000"/>
              </a:lnSpc>
              <a:spcBef>
                <a:spcPts val="35"/>
              </a:spcBef>
            </a:pPr>
            <a:endParaRPr sz="1700">
              <a:latin typeface="Times New Roman"/>
              <a:cs typeface="Times New Roman"/>
            </a:endParaRPr>
          </a:p>
          <a:p>
            <a:pPr marL="909319" marR="3004820" indent="-449580">
              <a:lnSpc>
                <a:spcPts val="1910"/>
              </a:lnSpc>
            </a:pPr>
            <a:r>
              <a:rPr sz="1600" b="1" spc="-10" dirty="0">
                <a:solidFill>
                  <a:srgbClr val="7E0054"/>
                </a:solidFill>
                <a:latin typeface="Consolas"/>
                <a:cs typeface="Consolas"/>
              </a:rPr>
              <a:t>public </a:t>
            </a:r>
            <a:r>
              <a:rPr sz="1600" b="1" spc="-5" dirty="0">
                <a:solidFill>
                  <a:srgbClr val="7E0054"/>
                </a:solidFill>
                <a:latin typeface="Consolas"/>
                <a:cs typeface="Consolas"/>
              </a:rPr>
              <a:t>void </a:t>
            </a:r>
            <a:r>
              <a:rPr sz="1600" b="1" spc="-10" dirty="0">
                <a:latin typeface="Consolas"/>
                <a:cs typeface="Consolas"/>
              </a:rPr>
              <a:t>increase(){  </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909319">
              <a:lnSpc>
                <a:spcPts val="1860"/>
              </a:lnSpc>
            </a:pPr>
            <a:r>
              <a:rPr sz="1600" b="1" spc="-5" dirty="0">
                <a:solidFill>
                  <a:srgbClr val="7E0054"/>
                </a:solidFill>
                <a:latin typeface="Consolas"/>
                <a:cs typeface="Consolas"/>
              </a:rPr>
              <a:t>if</a:t>
            </a:r>
            <a:r>
              <a:rPr sz="1600" b="1" spc="-5" dirty="0">
                <a:latin typeface="Consolas"/>
                <a:cs typeface="Consolas"/>
              </a:rPr>
              <a:t>(</a:t>
            </a:r>
            <a:r>
              <a:rPr sz="1600" b="1" spc="-5" dirty="0">
                <a:solidFill>
                  <a:srgbClr val="0000BF"/>
                </a:solidFill>
                <a:latin typeface="Consolas"/>
                <a:cs typeface="Consolas"/>
              </a:rPr>
              <a:t>count </a:t>
            </a:r>
            <a:r>
              <a:rPr sz="1600" b="1" spc="-5" dirty="0">
                <a:latin typeface="Consolas"/>
                <a:cs typeface="Consolas"/>
              </a:rPr>
              <a:t>==</a:t>
            </a:r>
            <a:r>
              <a:rPr sz="1600" b="1" spc="-100" dirty="0">
                <a:latin typeface="Consolas"/>
                <a:cs typeface="Consolas"/>
              </a:rPr>
              <a:t> </a:t>
            </a:r>
            <a:r>
              <a:rPr sz="1600" b="1" spc="-10" dirty="0">
                <a:latin typeface="Consolas"/>
                <a:cs typeface="Consolas"/>
              </a:rPr>
              <a:t>60){</a:t>
            </a:r>
            <a:endParaRPr sz="1600">
              <a:latin typeface="Consolas"/>
              <a:cs typeface="Consolas"/>
            </a:endParaRPr>
          </a:p>
          <a:p>
            <a:pPr marL="1377315" marR="2996565" indent="-19050">
              <a:lnSpc>
                <a:spcPts val="1910"/>
              </a:lnSpc>
              <a:spcBef>
                <a:spcPts val="70"/>
              </a:spcBef>
            </a:pPr>
            <a:r>
              <a:rPr sz="1600" b="1" spc="-10" dirty="0">
                <a:solidFill>
                  <a:srgbClr val="0000BF"/>
                </a:solidFill>
                <a:latin typeface="Consolas"/>
                <a:cs typeface="Consolas"/>
              </a:rPr>
              <a:t>h</a:t>
            </a:r>
            <a:r>
              <a:rPr sz="1600" b="1" spc="-5" dirty="0">
                <a:solidFill>
                  <a:srgbClr val="0000BF"/>
                </a:solidFill>
                <a:latin typeface="Consolas"/>
                <a:cs typeface="Consolas"/>
              </a:rPr>
              <a:t>t</a:t>
            </a:r>
            <a:r>
              <a:rPr sz="1600" b="1" spc="-10" dirty="0">
                <a:solidFill>
                  <a:srgbClr val="0000BF"/>
                </a:solidFill>
                <a:latin typeface="Consolas"/>
                <a:cs typeface="Consolas"/>
              </a:rPr>
              <a:t>d</a:t>
            </a:r>
            <a:r>
              <a:rPr sz="1600" b="1" spc="-5" dirty="0">
                <a:latin typeface="Consolas"/>
                <a:cs typeface="Consolas"/>
              </a:rPr>
              <a:t>.i</a:t>
            </a:r>
            <a:r>
              <a:rPr sz="1600" b="1" spc="-10" dirty="0">
                <a:latin typeface="Consolas"/>
                <a:cs typeface="Consolas"/>
              </a:rPr>
              <a:t>n</a:t>
            </a:r>
            <a:r>
              <a:rPr sz="1600" b="1" spc="-5" dirty="0">
                <a:latin typeface="Consolas"/>
                <a:cs typeface="Consolas"/>
              </a:rPr>
              <a:t>c</a:t>
            </a:r>
            <a:r>
              <a:rPr sz="1600" b="1" spc="-10" dirty="0">
                <a:latin typeface="Consolas"/>
                <a:cs typeface="Consolas"/>
              </a:rPr>
              <a:t>r</a:t>
            </a:r>
            <a:r>
              <a:rPr sz="1600" b="1" spc="-5" dirty="0">
                <a:latin typeface="Consolas"/>
                <a:cs typeface="Consolas"/>
              </a:rPr>
              <a:t>ea</a:t>
            </a:r>
            <a:r>
              <a:rPr sz="1600" b="1" spc="-10" dirty="0">
                <a:latin typeface="Consolas"/>
                <a:cs typeface="Consolas"/>
              </a:rPr>
              <a:t>s</a:t>
            </a:r>
            <a:r>
              <a:rPr sz="1600" b="1" spc="-5" dirty="0">
                <a:latin typeface="Consolas"/>
                <a:cs typeface="Consolas"/>
              </a:rPr>
              <a:t>e</a:t>
            </a:r>
            <a:r>
              <a:rPr sz="1600" b="1" spc="-10" dirty="0">
                <a:latin typeface="Consolas"/>
                <a:cs typeface="Consolas"/>
              </a:rPr>
              <a:t>(</a:t>
            </a:r>
            <a:r>
              <a:rPr sz="1600" b="1" spc="-5" dirty="0">
                <a:latin typeface="Consolas"/>
                <a:cs typeface="Consolas"/>
              </a:rPr>
              <a:t>);  </a:t>
            </a:r>
            <a:r>
              <a:rPr sz="1600" b="1" spc="-10" dirty="0">
                <a:solidFill>
                  <a:srgbClr val="0000FF"/>
                </a:solidFill>
                <a:latin typeface="Consolas"/>
                <a:cs typeface="Consolas"/>
              </a:rPr>
              <a:t>count </a:t>
            </a:r>
            <a:r>
              <a:rPr sz="1600" b="1" dirty="0">
                <a:latin typeface="Consolas"/>
                <a:cs typeface="Consolas"/>
              </a:rPr>
              <a:t>=</a:t>
            </a:r>
            <a:r>
              <a:rPr sz="1600" b="1" spc="-85" dirty="0">
                <a:latin typeface="Consolas"/>
                <a:cs typeface="Consolas"/>
              </a:rPr>
              <a:t> </a:t>
            </a:r>
            <a:r>
              <a:rPr sz="1600" b="1" spc="-5" dirty="0">
                <a:latin typeface="Consolas"/>
                <a:cs typeface="Consolas"/>
              </a:rPr>
              <a:t>0;</a:t>
            </a:r>
            <a:endParaRPr sz="1600">
              <a:latin typeface="Consolas"/>
              <a:cs typeface="Consolas"/>
            </a:endParaRPr>
          </a:p>
          <a:p>
            <a:pPr marL="909319">
              <a:lnSpc>
                <a:spcPts val="1855"/>
              </a:lnSpc>
            </a:pPr>
            <a:r>
              <a:rPr sz="1600" b="1" dirty="0">
                <a:latin typeface="Consolas"/>
                <a:cs typeface="Consolas"/>
              </a:rPr>
              <a:t>}</a:t>
            </a:r>
            <a:endParaRPr sz="1600">
              <a:latin typeface="Consolas"/>
              <a:cs typeface="Consolas"/>
            </a:endParaRPr>
          </a:p>
          <a:p>
            <a:pPr marL="909319">
              <a:lnSpc>
                <a:spcPts val="1914"/>
              </a:lnSpc>
            </a:pPr>
            <a:r>
              <a:rPr sz="1600" b="1" spc="-10" dirty="0">
                <a:solidFill>
                  <a:srgbClr val="0000BF"/>
                </a:solidFill>
                <a:latin typeface="Consolas"/>
                <a:cs typeface="Consolas"/>
              </a:rPr>
              <a:t>tf</a:t>
            </a:r>
            <a:r>
              <a:rPr sz="1600" b="1" spc="-10" dirty="0">
                <a:latin typeface="Consolas"/>
                <a:cs typeface="Consolas"/>
              </a:rPr>
              <a:t>.setMinute(</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45974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22069" y="367029"/>
            <a:ext cx="5455920" cy="680720"/>
          </a:xfrm>
          <a:prstGeom prst="rect">
            <a:avLst/>
          </a:prstGeom>
        </p:spPr>
        <p:txBody>
          <a:bodyPr vert="horz" wrap="square" lIns="0" tIns="0" rIns="0" bIns="0" rtlCol="0">
            <a:spAutoFit/>
          </a:bodyPr>
          <a:lstStyle/>
          <a:p>
            <a:pPr marL="12700">
              <a:lnSpc>
                <a:spcPct val="100000"/>
              </a:lnSpc>
            </a:pPr>
            <a:r>
              <a:rPr dirty="0"/>
              <a:t>Lớp </a:t>
            </a:r>
            <a:r>
              <a:rPr spc="-5" dirty="0"/>
              <a:t>MinuteThread</a:t>
            </a:r>
            <a:r>
              <a:rPr spc="-75" dirty="0"/>
              <a:t> </a:t>
            </a:r>
            <a:r>
              <a:rPr spc="-5" dirty="0"/>
              <a:t>(2)</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34</a:t>
            </a:fld>
            <a:endParaRPr dirty="0"/>
          </a:p>
        </p:txBody>
      </p:sp>
      <p:sp>
        <p:nvSpPr>
          <p:cNvPr id="424" name="object 424"/>
          <p:cNvSpPr txBox="1"/>
          <p:nvPr/>
        </p:nvSpPr>
        <p:spPr>
          <a:xfrm>
            <a:off x="1017269" y="1791970"/>
            <a:ext cx="6046470" cy="2458085"/>
          </a:xfrm>
          <a:prstGeom prst="rect">
            <a:avLst/>
          </a:prstGeom>
        </p:spPr>
        <p:txBody>
          <a:bodyPr vert="horz" wrap="square" lIns="0" tIns="0" rIns="0" bIns="0" rtlCol="0">
            <a:spAutoFit/>
          </a:bodyPr>
          <a:lstStyle/>
          <a:p>
            <a:pPr marL="909319" marR="3576320" indent="-44958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a:t>
            </a:r>
            <a:r>
              <a:rPr sz="1600" b="1" spc="-60" dirty="0">
                <a:solidFill>
                  <a:srgbClr val="7E0054"/>
                </a:solidFill>
                <a:latin typeface="Consolas"/>
                <a:cs typeface="Consolas"/>
              </a:rPr>
              <a:t> </a:t>
            </a:r>
            <a:r>
              <a:rPr sz="1600" b="1" spc="-10" dirty="0">
                <a:latin typeface="Consolas"/>
                <a:cs typeface="Consolas"/>
              </a:rPr>
              <a:t>run(){  </a:t>
            </a:r>
            <a:r>
              <a:rPr sz="1600" b="1" spc="-10" dirty="0">
                <a:solidFill>
                  <a:srgbClr val="7E0054"/>
                </a:solidFill>
                <a:latin typeface="Consolas"/>
                <a:cs typeface="Consolas"/>
              </a:rPr>
              <a:t>while</a:t>
            </a:r>
            <a:r>
              <a:rPr sz="1600" b="1" spc="-10" dirty="0">
                <a:latin typeface="Consolas"/>
                <a:cs typeface="Consolas"/>
              </a:rPr>
              <a:t>(</a:t>
            </a:r>
            <a:r>
              <a:rPr sz="1600" b="1" spc="-10" dirty="0">
                <a:solidFill>
                  <a:srgbClr val="7E0054"/>
                </a:solidFill>
                <a:latin typeface="Consolas"/>
                <a:cs typeface="Consolas"/>
              </a:rPr>
              <a:t>true</a:t>
            </a:r>
            <a:r>
              <a:rPr sz="1600" b="1" spc="-10" dirty="0">
                <a:latin typeface="Consolas"/>
                <a:cs typeface="Consolas"/>
              </a:rPr>
              <a:t>){</a:t>
            </a:r>
            <a:endParaRPr sz="1600">
              <a:latin typeface="Consolas"/>
              <a:cs typeface="Consolas"/>
            </a:endParaRPr>
          </a:p>
          <a:p>
            <a:pPr marL="1358900">
              <a:lnSpc>
                <a:spcPct val="100000"/>
              </a:lnSpc>
            </a:pPr>
            <a:r>
              <a:rPr sz="1600" b="1" spc="-5" dirty="0">
                <a:solidFill>
                  <a:srgbClr val="7E0054"/>
                </a:solidFill>
                <a:latin typeface="Consolas"/>
                <a:cs typeface="Consolas"/>
              </a:rPr>
              <a:t>try</a:t>
            </a:r>
            <a:r>
              <a:rPr sz="1600" b="1" spc="-5" dirty="0">
                <a:latin typeface="Consolas"/>
                <a:cs typeface="Consolas"/>
              </a:rPr>
              <a:t>{</a:t>
            </a:r>
            <a:endParaRPr sz="1600">
              <a:latin typeface="Consolas"/>
              <a:cs typeface="Consolas"/>
            </a:endParaRPr>
          </a:p>
          <a:p>
            <a:pPr marL="1808480">
              <a:lnSpc>
                <a:spcPts val="1914"/>
              </a:lnSpc>
            </a:pPr>
            <a:r>
              <a:rPr sz="1600" b="1" spc="-10" dirty="0">
                <a:solidFill>
                  <a:srgbClr val="0000BF"/>
                </a:solidFill>
                <a:latin typeface="Consolas"/>
                <a:cs typeface="Consolas"/>
              </a:rPr>
              <a:t>tf</a:t>
            </a:r>
            <a:r>
              <a:rPr sz="1600" b="1" spc="-10" dirty="0">
                <a:latin typeface="Consolas"/>
                <a:cs typeface="Consolas"/>
              </a:rPr>
              <a:t>.setMinute(</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1808480" marR="5080" indent="-449580">
              <a:lnSpc>
                <a:spcPts val="1920"/>
              </a:lnSpc>
              <a:spcBef>
                <a:spcPts val="60"/>
              </a:spcBef>
            </a:pPr>
            <a:r>
              <a:rPr sz="1600" b="1" spc="-10" dirty="0">
                <a:latin typeface="Consolas"/>
                <a:cs typeface="Consolas"/>
              </a:rPr>
              <a:t>}</a:t>
            </a:r>
            <a:r>
              <a:rPr sz="1600" b="1" spc="-10" dirty="0">
                <a:solidFill>
                  <a:srgbClr val="7E0054"/>
                </a:solidFill>
                <a:latin typeface="Consolas"/>
                <a:cs typeface="Consolas"/>
              </a:rPr>
              <a:t>catch</a:t>
            </a:r>
            <a:r>
              <a:rPr sz="1600" b="1" spc="-10" dirty="0">
                <a:latin typeface="Consolas"/>
                <a:cs typeface="Consolas"/>
              </a:rPr>
              <a:t>(Exception e){  System.</a:t>
            </a:r>
            <a:r>
              <a:rPr sz="1600" b="1" i="1" spc="-10" dirty="0">
                <a:solidFill>
                  <a:srgbClr val="0000BF"/>
                </a:solidFill>
                <a:latin typeface="Consolas"/>
                <a:cs typeface="Consolas"/>
              </a:rPr>
              <a:t>out</a:t>
            </a:r>
            <a:r>
              <a:rPr sz="1600" b="1" spc="-10" dirty="0">
                <a:latin typeface="Consolas"/>
                <a:cs typeface="Consolas"/>
              </a:rPr>
              <a:t>.println(e.getStackTrace());</a:t>
            </a:r>
            <a:endParaRPr sz="1600">
              <a:latin typeface="Consolas"/>
              <a:cs typeface="Consolas"/>
            </a:endParaRPr>
          </a:p>
          <a:p>
            <a:pPr marL="1358900">
              <a:lnSpc>
                <a:spcPts val="1845"/>
              </a:lnSpc>
            </a:pPr>
            <a:r>
              <a:rPr sz="1600" b="1" dirty="0">
                <a:latin typeface="Consolas"/>
                <a:cs typeface="Consolas"/>
              </a:rPr>
              <a:t>}</a:t>
            </a:r>
            <a:endParaRPr sz="1600">
              <a:latin typeface="Consolas"/>
              <a:cs typeface="Consolas"/>
            </a:endParaRPr>
          </a:p>
          <a:p>
            <a:pPr marL="909319">
              <a:lnSpc>
                <a:spcPct val="100000"/>
              </a:lnSpc>
            </a:pPr>
            <a:r>
              <a:rPr sz="1600" b="1" dirty="0">
                <a:latin typeface="Consolas"/>
                <a:cs typeface="Consolas"/>
              </a:rPr>
              <a:t>}</a:t>
            </a:r>
            <a:endParaRPr sz="1600">
              <a:latin typeface="Consolas"/>
              <a:cs typeface="Consolas"/>
            </a:endParaRPr>
          </a:p>
          <a:p>
            <a:pPr marL="459740">
              <a:lnSpc>
                <a:spcPts val="1914"/>
              </a:lnSpc>
            </a:pPr>
            <a:r>
              <a:rPr sz="1600" b="1" dirty="0">
                <a:latin typeface="Consolas"/>
                <a:cs typeface="Consolas"/>
              </a:rPr>
              <a:t>}</a:t>
            </a:r>
            <a:endParaRPr sz="1600">
              <a:latin typeface="Consolas"/>
              <a:cs typeface="Consolas"/>
            </a:endParaRPr>
          </a:p>
          <a:p>
            <a:pPr marL="12700">
              <a:lnSpc>
                <a:spcPts val="1914"/>
              </a:lnSpc>
            </a:pPr>
            <a:r>
              <a:rPr sz="1600" b="1" dirty="0">
                <a:latin typeface="Consolas"/>
                <a:cs typeface="Consolas"/>
              </a:rPr>
              <a:t>}</a:t>
            </a:r>
            <a:endParaRPr sz="1600">
              <a:latin typeface="Consolas"/>
              <a:cs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22069" y="367029"/>
            <a:ext cx="5426710" cy="680720"/>
          </a:xfrm>
          <a:prstGeom prst="rect">
            <a:avLst/>
          </a:prstGeom>
        </p:spPr>
        <p:txBody>
          <a:bodyPr vert="horz" wrap="square" lIns="0" tIns="0" rIns="0" bIns="0" rtlCol="0">
            <a:spAutoFit/>
          </a:bodyPr>
          <a:lstStyle/>
          <a:p>
            <a:pPr marL="12700">
              <a:lnSpc>
                <a:spcPct val="100000"/>
              </a:lnSpc>
            </a:pPr>
            <a:r>
              <a:rPr dirty="0"/>
              <a:t>Lớp </a:t>
            </a:r>
            <a:r>
              <a:rPr spc="-5" dirty="0"/>
              <a:t>SecondThread</a:t>
            </a:r>
            <a:r>
              <a:rPr spc="-65" dirty="0"/>
              <a:t> </a:t>
            </a:r>
            <a:r>
              <a:rPr spc="-5" dirty="0"/>
              <a:t>(1)</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35</a:t>
            </a:fld>
            <a:endParaRPr dirty="0"/>
          </a:p>
        </p:txBody>
      </p:sp>
      <p:sp>
        <p:nvSpPr>
          <p:cNvPr id="424" name="object 424"/>
          <p:cNvSpPr txBox="1"/>
          <p:nvPr/>
        </p:nvSpPr>
        <p:spPr>
          <a:xfrm>
            <a:off x="1017269" y="2024379"/>
            <a:ext cx="6254115" cy="2701925"/>
          </a:xfrm>
          <a:prstGeom prst="rect">
            <a:avLst/>
          </a:prstGeom>
        </p:spPr>
        <p:txBody>
          <a:bodyPr vert="horz" wrap="square" lIns="0" tIns="0" rIns="0" bIns="0" rtlCol="0">
            <a:spAutoFit/>
          </a:bodyPr>
          <a:lstStyle/>
          <a:p>
            <a:pPr marL="459740" marR="1672589" indent="-447040">
              <a:lnSpc>
                <a:spcPct val="100000"/>
              </a:lnSpc>
            </a:pPr>
            <a:r>
              <a:rPr sz="1600" b="1" spc="-10" dirty="0">
                <a:solidFill>
                  <a:srgbClr val="7E0054"/>
                </a:solidFill>
                <a:latin typeface="Consolas"/>
                <a:cs typeface="Consolas"/>
              </a:rPr>
              <a:t>public class </a:t>
            </a:r>
            <a:r>
              <a:rPr sz="1600" b="1" spc="-10" dirty="0">
                <a:latin typeface="Consolas"/>
                <a:cs typeface="Consolas"/>
              </a:rPr>
              <a:t>SecondThread </a:t>
            </a:r>
            <a:r>
              <a:rPr sz="1600" b="1" spc="-10" dirty="0">
                <a:solidFill>
                  <a:srgbClr val="7E0054"/>
                </a:solidFill>
                <a:latin typeface="Consolas"/>
                <a:cs typeface="Consolas"/>
              </a:rPr>
              <a:t>extends </a:t>
            </a:r>
            <a:r>
              <a:rPr sz="1600" b="1" spc="-10" dirty="0">
                <a:latin typeface="Consolas"/>
                <a:cs typeface="Consolas"/>
              </a:rPr>
              <a:t>Thread{  </a:t>
            </a:r>
            <a:r>
              <a:rPr sz="1600" b="1" spc="-10" dirty="0">
                <a:solidFill>
                  <a:srgbClr val="7E0054"/>
                </a:solidFill>
                <a:latin typeface="Consolas"/>
                <a:cs typeface="Consolas"/>
              </a:rPr>
              <a:t>private </a:t>
            </a:r>
            <a:r>
              <a:rPr sz="1600" b="1" spc="-10" dirty="0">
                <a:latin typeface="Consolas"/>
                <a:cs typeface="Consolas"/>
              </a:rPr>
              <a:t>TimeFrame</a:t>
            </a:r>
            <a:r>
              <a:rPr sz="1600" b="1" spc="-40" dirty="0">
                <a:latin typeface="Consolas"/>
                <a:cs typeface="Consolas"/>
              </a:rPr>
              <a:t> </a:t>
            </a:r>
            <a:r>
              <a:rPr sz="1600" b="1" spc="-5" dirty="0">
                <a:solidFill>
                  <a:srgbClr val="0000BF"/>
                </a:solidFill>
                <a:latin typeface="Consolas"/>
                <a:cs typeface="Consolas"/>
              </a:rPr>
              <a:t>tf</a:t>
            </a:r>
            <a:r>
              <a:rPr sz="1600" b="1" spc="-5" dirty="0">
                <a:latin typeface="Consolas"/>
                <a:cs typeface="Consolas"/>
              </a:rPr>
              <a:t>;</a:t>
            </a:r>
            <a:endParaRPr sz="1600">
              <a:latin typeface="Consolas"/>
              <a:cs typeface="Consolas"/>
            </a:endParaRPr>
          </a:p>
          <a:p>
            <a:pPr marL="459740" marR="3003550">
              <a:lnSpc>
                <a:spcPct val="100000"/>
              </a:lnSpc>
            </a:pPr>
            <a:r>
              <a:rPr sz="1600" b="1" spc="-10" dirty="0">
                <a:solidFill>
                  <a:srgbClr val="7E0054"/>
                </a:solidFill>
                <a:latin typeface="Consolas"/>
                <a:cs typeface="Consolas"/>
              </a:rPr>
              <a:t>private </a:t>
            </a:r>
            <a:r>
              <a:rPr sz="1600" b="1" spc="-10" dirty="0">
                <a:latin typeface="Consolas"/>
                <a:cs typeface="Consolas"/>
              </a:rPr>
              <a:t>MinuteThread </a:t>
            </a:r>
            <a:r>
              <a:rPr sz="1600" b="1" spc="-5" dirty="0">
                <a:solidFill>
                  <a:srgbClr val="0000BF"/>
                </a:solidFill>
                <a:latin typeface="Consolas"/>
                <a:cs typeface="Consolas"/>
              </a:rPr>
              <a:t>mtd</a:t>
            </a:r>
            <a:r>
              <a:rPr sz="1600" b="1" spc="-5" dirty="0">
                <a:latin typeface="Consolas"/>
                <a:cs typeface="Consolas"/>
              </a:rPr>
              <a:t>;  </a:t>
            </a:r>
            <a:r>
              <a:rPr sz="1600" b="1" spc="-10" dirty="0">
                <a:solidFill>
                  <a:srgbClr val="7E0054"/>
                </a:solidFill>
                <a:latin typeface="Consolas"/>
                <a:cs typeface="Consolas"/>
              </a:rPr>
              <a:t>private </a:t>
            </a:r>
            <a:r>
              <a:rPr sz="1600" b="1" spc="-5" dirty="0">
                <a:solidFill>
                  <a:srgbClr val="7E0054"/>
                </a:solidFill>
                <a:latin typeface="Consolas"/>
                <a:cs typeface="Consolas"/>
              </a:rPr>
              <a:t>int</a:t>
            </a:r>
            <a:r>
              <a:rPr sz="1600" b="1" spc="-50" dirty="0">
                <a:solidFill>
                  <a:srgbClr val="7E0054"/>
                </a:solidFill>
                <a:latin typeface="Consolas"/>
                <a:cs typeface="Consolas"/>
              </a:rPr>
              <a:t> </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a:lnSpc>
                <a:spcPct val="100000"/>
              </a:lnSpc>
              <a:spcBef>
                <a:spcPts val="10"/>
              </a:spcBef>
            </a:pPr>
            <a:endParaRPr sz="1650">
              <a:latin typeface="Times New Roman"/>
              <a:cs typeface="Times New Roman"/>
            </a:endParaRPr>
          </a:p>
          <a:p>
            <a:pPr marL="909319" marR="5080" indent="-449580">
              <a:lnSpc>
                <a:spcPct val="100000"/>
              </a:lnSpc>
            </a:pPr>
            <a:r>
              <a:rPr sz="1600" b="1" spc="-10" dirty="0">
                <a:solidFill>
                  <a:srgbClr val="7E0054"/>
                </a:solidFill>
                <a:latin typeface="Consolas"/>
                <a:cs typeface="Consolas"/>
              </a:rPr>
              <a:t>public </a:t>
            </a:r>
            <a:r>
              <a:rPr sz="1600" b="1" spc="-10" dirty="0">
                <a:latin typeface="Consolas"/>
                <a:cs typeface="Consolas"/>
              </a:rPr>
              <a:t>SecondThread(TimeFrame </a:t>
            </a:r>
            <a:r>
              <a:rPr sz="1600" b="1" spc="-5" dirty="0">
                <a:latin typeface="Consolas"/>
                <a:cs typeface="Consolas"/>
              </a:rPr>
              <a:t>tf, </a:t>
            </a:r>
            <a:r>
              <a:rPr sz="1600" b="1" spc="-10" dirty="0">
                <a:latin typeface="Consolas"/>
                <a:cs typeface="Consolas"/>
              </a:rPr>
              <a:t>MinuteThread mtd){  </a:t>
            </a:r>
            <a:r>
              <a:rPr sz="1600" b="1" spc="-10" dirty="0">
                <a:solidFill>
                  <a:srgbClr val="7E0054"/>
                </a:solidFill>
                <a:latin typeface="Consolas"/>
                <a:cs typeface="Consolas"/>
              </a:rPr>
              <a:t>super</a:t>
            </a:r>
            <a:r>
              <a:rPr sz="1600" b="1" spc="-10" dirty="0">
                <a:latin typeface="Consolas"/>
                <a:cs typeface="Consolas"/>
              </a:rPr>
              <a:t>();</a:t>
            </a:r>
            <a:endParaRPr sz="1600">
              <a:latin typeface="Consolas"/>
              <a:cs typeface="Consolas"/>
            </a:endParaRPr>
          </a:p>
          <a:p>
            <a:pPr marL="909319">
              <a:lnSpc>
                <a:spcPts val="1910"/>
              </a:lnSpc>
            </a:pPr>
            <a:r>
              <a:rPr sz="1600" b="1" spc="-5" dirty="0">
                <a:solidFill>
                  <a:srgbClr val="7E0054"/>
                </a:solidFill>
                <a:latin typeface="Consolas"/>
                <a:cs typeface="Consolas"/>
              </a:rPr>
              <a:t>this</a:t>
            </a:r>
            <a:r>
              <a:rPr sz="1600" b="1" spc="-5" dirty="0">
                <a:latin typeface="Consolas"/>
                <a:cs typeface="Consolas"/>
              </a:rPr>
              <a:t>.</a:t>
            </a:r>
            <a:r>
              <a:rPr sz="1600" b="1" spc="-5" dirty="0">
                <a:solidFill>
                  <a:srgbClr val="0000BF"/>
                </a:solidFill>
                <a:latin typeface="Consolas"/>
                <a:cs typeface="Consolas"/>
              </a:rPr>
              <a:t>tf </a:t>
            </a:r>
            <a:r>
              <a:rPr sz="1600" b="1" dirty="0">
                <a:latin typeface="Consolas"/>
                <a:cs typeface="Consolas"/>
              </a:rPr>
              <a:t>=</a:t>
            </a:r>
            <a:r>
              <a:rPr sz="1600" b="1" spc="-120" dirty="0">
                <a:latin typeface="Consolas"/>
                <a:cs typeface="Consolas"/>
              </a:rPr>
              <a:t> </a:t>
            </a:r>
            <a:r>
              <a:rPr sz="1600" b="1" spc="-5" dirty="0">
                <a:latin typeface="Consolas"/>
                <a:cs typeface="Consolas"/>
              </a:rPr>
              <a:t>tf;</a:t>
            </a:r>
            <a:endParaRPr sz="1600">
              <a:latin typeface="Consolas"/>
              <a:cs typeface="Consolas"/>
            </a:endParaRPr>
          </a:p>
          <a:p>
            <a:pPr marL="909319" marR="3668395">
              <a:lnSpc>
                <a:spcPct val="100000"/>
              </a:lnSpc>
            </a:pPr>
            <a:r>
              <a:rPr sz="1600" b="1" spc="-10" dirty="0">
                <a:solidFill>
                  <a:srgbClr val="7E0054"/>
                </a:solidFill>
                <a:latin typeface="Consolas"/>
                <a:cs typeface="Consolas"/>
              </a:rPr>
              <a:t>this</a:t>
            </a:r>
            <a:r>
              <a:rPr sz="1600" b="1" spc="-10" dirty="0">
                <a:latin typeface="Consolas"/>
                <a:cs typeface="Consolas"/>
              </a:rPr>
              <a:t>.</a:t>
            </a:r>
            <a:r>
              <a:rPr sz="1600" b="1" spc="-10" dirty="0">
                <a:solidFill>
                  <a:srgbClr val="0000BF"/>
                </a:solidFill>
                <a:latin typeface="Consolas"/>
                <a:cs typeface="Consolas"/>
              </a:rPr>
              <a:t>mtd </a:t>
            </a:r>
            <a:r>
              <a:rPr sz="1600" b="1" dirty="0">
                <a:latin typeface="Consolas"/>
                <a:cs typeface="Consolas"/>
              </a:rPr>
              <a:t>=</a:t>
            </a:r>
            <a:r>
              <a:rPr sz="1600" b="1" spc="-55" dirty="0">
                <a:latin typeface="Consolas"/>
                <a:cs typeface="Consolas"/>
              </a:rPr>
              <a:t> </a:t>
            </a:r>
            <a:r>
              <a:rPr sz="1600" b="1" spc="-10" dirty="0">
                <a:latin typeface="Consolas"/>
                <a:cs typeface="Consolas"/>
              </a:rPr>
              <a:t>mtd;  </a:t>
            </a:r>
            <a:r>
              <a:rPr sz="1600" b="1" spc="-10" dirty="0">
                <a:solidFill>
                  <a:srgbClr val="0000BF"/>
                </a:solidFill>
                <a:latin typeface="Consolas"/>
                <a:cs typeface="Consolas"/>
              </a:rPr>
              <a:t>count </a:t>
            </a:r>
            <a:r>
              <a:rPr sz="1600" b="1" dirty="0">
                <a:latin typeface="Consolas"/>
                <a:cs typeface="Consolas"/>
              </a:rPr>
              <a:t>=</a:t>
            </a:r>
            <a:r>
              <a:rPr sz="1600" b="1" spc="-85" dirty="0">
                <a:latin typeface="Consolas"/>
                <a:cs typeface="Consolas"/>
              </a:rPr>
              <a:t> </a:t>
            </a:r>
            <a:r>
              <a:rPr sz="1600" b="1" spc="-5" dirty="0">
                <a:latin typeface="Consolas"/>
                <a:cs typeface="Consolas"/>
              </a:rPr>
              <a:t>0;</a:t>
            </a:r>
            <a:endParaRPr sz="1600">
              <a:latin typeface="Consolas"/>
              <a:cs typeface="Consolas"/>
            </a:endParaRPr>
          </a:p>
          <a:p>
            <a:pPr marL="45974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22069" y="367029"/>
            <a:ext cx="5426710" cy="680720"/>
          </a:xfrm>
          <a:prstGeom prst="rect">
            <a:avLst/>
          </a:prstGeom>
        </p:spPr>
        <p:txBody>
          <a:bodyPr vert="horz" wrap="square" lIns="0" tIns="0" rIns="0" bIns="0" rtlCol="0">
            <a:spAutoFit/>
          </a:bodyPr>
          <a:lstStyle/>
          <a:p>
            <a:pPr marL="12700">
              <a:lnSpc>
                <a:spcPct val="100000"/>
              </a:lnSpc>
            </a:pPr>
            <a:r>
              <a:rPr dirty="0"/>
              <a:t>Lớp </a:t>
            </a:r>
            <a:r>
              <a:rPr spc="-5" dirty="0"/>
              <a:t>SecondThread</a:t>
            </a:r>
            <a:r>
              <a:rPr spc="-65" dirty="0"/>
              <a:t> </a:t>
            </a:r>
            <a:r>
              <a:rPr spc="-5" dirty="0"/>
              <a:t>(2)</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36</a:t>
            </a:fld>
            <a:endParaRPr dirty="0"/>
          </a:p>
        </p:txBody>
      </p:sp>
      <p:sp>
        <p:nvSpPr>
          <p:cNvPr id="424" name="object 424"/>
          <p:cNvSpPr txBox="1"/>
          <p:nvPr/>
        </p:nvSpPr>
        <p:spPr>
          <a:xfrm>
            <a:off x="1017269" y="2087879"/>
            <a:ext cx="6046470" cy="3919854"/>
          </a:xfrm>
          <a:prstGeom prst="rect">
            <a:avLst/>
          </a:prstGeom>
        </p:spPr>
        <p:txBody>
          <a:bodyPr vert="horz" wrap="square" lIns="0" tIns="0" rIns="0" bIns="0" rtlCol="0">
            <a:spAutoFit/>
          </a:bodyPr>
          <a:lstStyle/>
          <a:p>
            <a:pPr marL="909319" marR="3576320" indent="-449580">
              <a:lnSpc>
                <a:spcPct val="100000"/>
              </a:lnSpc>
            </a:pPr>
            <a:r>
              <a:rPr sz="1600" b="1" spc="-10" dirty="0">
                <a:solidFill>
                  <a:srgbClr val="7E0054"/>
                </a:solidFill>
                <a:latin typeface="Consolas"/>
                <a:cs typeface="Consolas"/>
              </a:rPr>
              <a:t>public </a:t>
            </a:r>
            <a:r>
              <a:rPr sz="1600" b="1" spc="-5" dirty="0">
                <a:solidFill>
                  <a:srgbClr val="7E0054"/>
                </a:solidFill>
                <a:latin typeface="Consolas"/>
                <a:cs typeface="Consolas"/>
              </a:rPr>
              <a:t>void</a:t>
            </a:r>
            <a:r>
              <a:rPr sz="1600" b="1" spc="-60" dirty="0">
                <a:solidFill>
                  <a:srgbClr val="7E0054"/>
                </a:solidFill>
                <a:latin typeface="Consolas"/>
                <a:cs typeface="Consolas"/>
              </a:rPr>
              <a:t> </a:t>
            </a:r>
            <a:r>
              <a:rPr sz="1600" b="1" spc="-10" dirty="0">
                <a:latin typeface="Consolas"/>
                <a:cs typeface="Consolas"/>
              </a:rPr>
              <a:t>run(){  </a:t>
            </a:r>
            <a:r>
              <a:rPr sz="1600" b="1" spc="-10" dirty="0">
                <a:solidFill>
                  <a:srgbClr val="7E0054"/>
                </a:solidFill>
                <a:latin typeface="Consolas"/>
                <a:cs typeface="Consolas"/>
              </a:rPr>
              <a:t>while</a:t>
            </a:r>
            <a:r>
              <a:rPr sz="1600" b="1" spc="-10" dirty="0">
                <a:latin typeface="Consolas"/>
                <a:cs typeface="Consolas"/>
              </a:rPr>
              <a:t>(</a:t>
            </a:r>
            <a:r>
              <a:rPr sz="1600" b="1" spc="-10" dirty="0">
                <a:solidFill>
                  <a:srgbClr val="7E0054"/>
                </a:solidFill>
                <a:latin typeface="Consolas"/>
                <a:cs typeface="Consolas"/>
              </a:rPr>
              <a:t>true</a:t>
            </a:r>
            <a:r>
              <a:rPr sz="1600" b="1" spc="-10" dirty="0">
                <a:latin typeface="Consolas"/>
                <a:cs typeface="Consolas"/>
              </a:rPr>
              <a:t>){</a:t>
            </a:r>
            <a:endParaRPr sz="1600">
              <a:latin typeface="Consolas"/>
              <a:cs typeface="Consolas"/>
            </a:endParaRPr>
          </a:p>
          <a:p>
            <a:pPr marL="1358900">
              <a:lnSpc>
                <a:spcPts val="1910"/>
              </a:lnSpc>
            </a:pPr>
            <a:r>
              <a:rPr sz="1600" b="1" spc="-5" dirty="0">
                <a:solidFill>
                  <a:srgbClr val="7E0054"/>
                </a:solidFill>
                <a:latin typeface="Consolas"/>
                <a:cs typeface="Consolas"/>
              </a:rPr>
              <a:t>try</a:t>
            </a:r>
            <a:r>
              <a:rPr sz="1600" b="1" spc="-5" dirty="0">
                <a:latin typeface="Consolas"/>
                <a:cs typeface="Consolas"/>
              </a:rPr>
              <a:t>{</a:t>
            </a:r>
            <a:endParaRPr sz="1600">
              <a:latin typeface="Consolas"/>
              <a:cs typeface="Consolas"/>
            </a:endParaRPr>
          </a:p>
          <a:p>
            <a:pPr marL="1808480" marR="2338705">
              <a:lnSpc>
                <a:spcPct val="100000"/>
              </a:lnSpc>
            </a:pPr>
            <a:r>
              <a:rPr sz="1600" b="1" u="sng" spc="-10" dirty="0">
                <a:solidFill>
                  <a:srgbClr val="7E0054"/>
                </a:solidFill>
                <a:latin typeface="Consolas"/>
                <a:cs typeface="Consolas"/>
              </a:rPr>
              <a:t>this</a:t>
            </a:r>
            <a:r>
              <a:rPr sz="1600" b="1" u="sng" spc="-10" dirty="0">
                <a:latin typeface="Consolas"/>
                <a:cs typeface="Consolas"/>
              </a:rPr>
              <a:t>.</a:t>
            </a:r>
            <a:r>
              <a:rPr sz="1600" b="1" i="1" u="sng" spc="-10" dirty="0">
                <a:latin typeface="Consolas"/>
                <a:cs typeface="Consolas"/>
              </a:rPr>
              <a:t>sleep</a:t>
            </a:r>
            <a:r>
              <a:rPr sz="1600" b="1" u="sng" spc="-10" dirty="0">
                <a:latin typeface="Consolas"/>
                <a:cs typeface="Consolas"/>
              </a:rPr>
              <a:t>(1000)</a:t>
            </a:r>
            <a:r>
              <a:rPr sz="1600" b="1" spc="-10" dirty="0">
                <a:latin typeface="Consolas"/>
                <a:cs typeface="Consolas"/>
              </a:rPr>
              <a:t>;  </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1808480">
              <a:lnSpc>
                <a:spcPts val="1910"/>
              </a:lnSpc>
            </a:pPr>
            <a:r>
              <a:rPr sz="1600" b="1" spc="-10" dirty="0">
                <a:solidFill>
                  <a:srgbClr val="7E0054"/>
                </a:solidFill>
                <a:latin typeface="Consolas"/>
                <a:cs typeface="Consolas"/>
              </a:rPr>
              <a:t>if</a:t>
            </a:r>
            <a:r>
              <a:rPr sz="1600" b="1" spc="-10" dirty="0">
                <a:latin typeface="Consolas"/>
                <a:cs typeface="Consolas"/>
              </a:rPr>
              <a:t>(</a:t>
            </a:r>
            <a:r>
              <a:rPr sz="1600" b="1" spc="-10" dirty="0">
                <a:solidFill>
                  <a:srgbClr val="0000BF"/>
                </a:solidFill>
                <a:latin typeface="Consolas"/>
                <a:cs typeface="Consolas"/>
              </a:rPr>
              <a:t>count </a:t>
            </a:r>
            <a:r>
              <a:rPr sz="1600" b="1" spc="-5" dirty="0">
                <a:latin typeface="Consolas"/>
                <a:cs typeface="Consolas"/>
              </a:rPr>
              <a:t>==</a:t>
            </a:r>
            <a:r>
              <a:rPr sz="1600" b="1" spc="-60" dirty="0">
                <a:latin typeface="Consolas"/>
                <a:cs typeface="Consolas"/>
              </a:rPr>
              <a:t> </a:t>
            </a:r>
            <a:r>
              <a:rPr sz="1600" b="1" spc="-10" dirty="0">
                <a:latin typeface="Consolas"/>
                <a:cs typeface="Consolas"/>
              </a:rPr>
              <a:t>60){</a:t>
            </a:r>
            <a:endParaRPr sz="1600">
              <a:latin typeface="Consolas"/>
              <a:cs typeface="Consolas"/>
            </a:endParaRPr>
          </a:p>
          <a:p>
            <a:pPr marL="2256790" marR="2112645">
              <a:lnSpc>
                <a:spcPct val="100000"/>
              </a:lnSpc>
            </a:pPr>
            <a:r>
              <a:rPr sz="1600" b="1" spc="-5" dirty="0">
                <a:solidFill>
                  <a:srgbClr val="0000BF"/>
                </a:solidFill>
                <a:latin typeface="Consolas"/>
                <a:cs typeface="Consolas"/>
              </a:rPr>
              <a:t>count </a:t>
            </a:r>
            <a:r>
              <a:rPr sz="1600" b="1" dirty="0">
                <a:latin typeface="Consolas"/>
                <a:cs typeface="Consolas"/>
              </a:rPr>
              <a:t>= </a:t>
            </a:r>
            <a:r>
              <a:rPr sz="1600" b="1" spc="-5" dirty="0">
                <a:latin typeface="Consolas"/>
                <a:cs typeface="Consolas"/>
              </a:rPr>
              <a:t>0;  </a:t>
            </a:r>
            <a:r>
              <a:rPr sz="1600" b="1" spc="-5" dirty="0">
                <a:solidFill>
                  <a:srgbClr val="0000BF"/>
                </a:solidFill>
                <a:latin typeface="Consolas"/>
                <a:cs typeface="Consolas"/>
              </a:rPr>
              <a:t>mt</a:t>
            </a:r>
            <a:r>
              <a:rPr sz="1600" b="1" spc="-10" dirty="0">
                <a:solidFill>
                  <a:srgbClr val="0000BF"/>
                </a:solidFill>
                <a:latin typeface="Consolas"/>
                <a:cs typeface="Consolas"/>
              </a:rPr>
              <a:t>d</a:t>
            </a:r>
            <a:r>
              <a:rPr sz="1600" b="1" spc="-5" dirty="0">
                <a:latin typeface="Consolas"/>
                <a:cs typeface="Consolas"/>
              </a:rPr>
              <a:t>.</a:t>
            </a:r>
            <a:r>
              <a:rPr sz="1600" b="1" spc="-10" dirty="0">
                <a:latin typeface="Consolas"/>
                <a:cs typeface="Consolas"/>
              </a:rPr>
              <a:t>i</a:t>
            </a:r>
            <a:r>
              <a:rPr sz="1600" b="1" spc="-5" dirty="0">
                <a:latin typeface="Consolas"/>
                <a:cs typeface="Consolas"/>
              </a:rPr>
              <a:t>nc</a:t>
            </a:r>
            <a:r>
              <a:rPr sz="1600" b="1" spc="-10" dirty="0">
                <a:latin typeface="Consolas"/>
                <a:cs typeface="Consolas"/>
              </a:rPr>
              <a:t>r</a:t>
            </a:r>
            <a:r>
              <a:rPr sz="1600" b="1" spc="-5" dirty="0">
                <a:latin typeface="Consolas"/>
                <a:cs typeface="Consolas"/>
              </a:rPr>
              <a:t>e</a:t>
            </a:r>
            <a:r>
              <a:rPr sz="1600" b="1" spc="-10" dirty="0">
                <a:latin typeface="Consolas"/>
                <a:cs typeface="Consolas"/>
              </a:rPr>
              <a:t>a</a:t>
            </a:r>
            <a:r>
              <a:rPr sz="1600" b="1" spc="-5" dirty="0">
                <a:latin typeface="Consolas"/>
                <a:cs typeface="Consolas"/>
              </a:rPr>
              <a:t>s</a:t>
            </a:r>
            <a:r>
              <a:rPr sz="1600" b="1" spc="-10" dirty="0">
                <a:latin typeface="Consolas"/>
                <a:cs typeface="Consolas"/>
              </a:rPr>
              <a:t>e</a:t>
            </a:r>
            <a:r>
              <a:rPr sz="1600" b="1" spc="-5" dirty="0">
                <a:latin typeface="Consolas"/>
                <a:cs typeface="Consolas"/>
              </a:rPr>
              <a:t>();</a:t>
            </a:r>
            <a:endParaRPr sz="1600">
              <a:latin typeface="Consolas"/>
              <a:cs typeface="Consolas"/>
            </a:endParaRPr>
          </a:p>
          <a:p>
            <a:pPr marL="1808480">
              <a:lnSpc>
                <a:spcPts val="1910"/>
              </a:lnSpc>
            </a:pPr>
            <a:r>
              <a:rPr sz="1600" b="1" dirty="0">
                <a:latin typeface="Consolas"/>
                <a:cs typeface="Consolas"/>
              </a:rPr>
              <a:t>}</a:t>
            </a:r>
            <a:endParaRPr sz="1600">
              <a:latin typeface="Consolas"/>
              <a:cs typeface="Consolas"/>
            </a:endParaRPr>
          </a:p>
          <a:p>
            <a:pPr marL="1808480">
              <a:lnSpc>
                <a:spcPts val="1914"/>
              </a:lnSpc>
            </a:pPr>
            <a:r>
              <a:rPr sz="1600" b="1" spc="-10" dirty="0">
                <a:solidFill>
                  <a:srgbClr val="0000BF"/>
                </a:solidFill>
                <a:latin typeface="Consolas"/>
                <a:cs typeface="Consolas"/>
              </a:rPr>
              <a:t>tf</a:t>
            </a:r>
            <a:r>
              <a:rPr sz="1600" b="1" spc="-10" dirty="0">
                <a:latin typeface="Consolas"/>
                <a:cs typeface="Consolas"/>
              </a:rPr>
              <a:t>.setSecond(</a:t>
            </a:r>
            <a:r>
              <a:rPr sz="1600" b="1" spc="-10" dirty="0">
                <a:solidFill>
                  <a:srgbClr val="0000BF"/>
                </a:solidFill>
                <a:latin typeface="Consolas"/>
                <a:cs typeface="Consolas"/>
              </a:rPr>
              <a:t>count</a:t>
            </a:r>
            <a:r>
              <a:rPr sz="1600" b="1" spc="-10" dirty="0">
                <a:latin typeface="Consolas"/>
                <a:cs typeface="Consolas"/>
              </a:rPr>
              <a:t>);</a:t>
            </a:r>
            <a:endParaRPr sz="1600">
              <a:latin typeface="Consolas"/>
              <a:cs typeface="Consolas"/>
            </a:endParaRPr>
          </a:p>
          <a:p>
            <a:pPr marL="1808480" marR="5080" indent="-449580">
              <a:lnSpc>
                <a:spcPts val="1920"/>
              </a:lnSpc>
              <a:spcBef>
                <a:spcPts val="60"/>
              </a:spcBef>
            </a:pPr>
            <a:r>
              <a:rPr sz="1600" b="1" spc="-10" dirty="0">
                <a:latin typeface="Consolas"/>
                <a:cs typeface="Consolas"/>
              </a:rPr>
              <a:t>}</a:t>
            </a:r>
            <a:r>
              <a:rPr sz="1600" b="1" spc="-10" dirty="0">
                <a:solidFill>
                  <a:srgbClr val="7E0054"/>
                </a:solidFill>
                <a:latin typeface="Consolas"/>
                <a:cs typeface="Consolas"/>
              </a:rPr>
              <a:t>catch</a:t>
            </a:r>
            <a:r>
              <a:rPr sz="1600" b="1" spc="-10" dirty="0">
                <a:latin typeface="Consolas"/>
                <a:cs typeface="Consolas"/>
              </a:rPr>
              <a:t>(Exception e){  System.</a:t>
            </a:r>
            <a:r>
              <a:rPr sz="1600" b="1" i="1" spc="-10" dirty="0">
                <a:solidFill>
                  <a:srgbClr val="0000BF"/>
                </a:solidFill>
                <a:latin typeface="Consolas"/>
                <a:cs typeface="Consolas"/>
              </a:rPr>
              <a:t>out</a:t>
            </a:r>
            <a:r>
              <a:rPr sz="1600" b="1" spc="-10" dirty="0">
                <a:latin typeface="Consolas"/>
                <a:cs typeface="Consolas"/>
              </a:rPr>
              <a:t>.println(e.getStackTrace());</a:t>
            </a:r>
            <a:endParaRPr sz="1600">
              <a:latin typeface="Consolas"/>
              <a:cs typeface="Consolas"/>
            </a:endParaRPr>
          </a:p>
          <a:p>
            <a:pPr marL="1358900">
              <a:lnSpc>
                <a:spcPts val="1850"/>
              </a:lnSpc>
            </a:pPr>
            <a:r>
              <a:rPr sz="1600" b="1" dirty="0">
                <a:latin typeface="Consolas"/>
                <a:cs typeface="Consolas"/>
              </a:rPr>
              <a:t>}</a:t>
            </a:r>
            <a:endParaRPr sz="1600">
              <a:latin typeface="Consolas"/>
              <a:cs typeface="Consolas"/>
            </a:endParaRPr>
          </a:p>
          <a:p>
            <a:pPr marL="909319">
              <a:lnSpc>
                <a:spcPts val="1914"/>
              </a:lnSpc>
            </a:pPr>
            <a:r>
              <a:rPr sz="1600" b="1" dirty="0">
                <a:latin typeface="Consolas"/>
                <a:cs typeface="Consolas"/>
              </a:rPr>
              <a:t>}</a:t>
            </a:r>
            <a:endParaRPr sz="1600">
              <a:latin typeface="Consolas"/>
              <a:cs typeface="Consolas"/>
            </a:endParaRPr>
          </a:p>
          <a:p>
            <a:pPr marL="459740">
              <a:lnSpc>
                <a:spcPct val="100000"/>
              </a:lnSpc>
            </a:pPr>
            <a:r>
              <a:rPr sz="1600" b="1" dirty="0">
                <a:latin typeface="Consolas"/>
                <a:cs typeface="Consolas"/>
              </a:rPr>
              <a:t>}</a:t>
            </a:r>
            <a:endParaRPr sz="1600">
              <a:latin typeface="Consolas"/>
              <a:cs typeface="Consolas"/>
            </a:endParaRPr>
          </a:p>
          <a:p>
            <a:pPr marL="1270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22069" y="367029"/>
            <a:ext cx="2182495" cy="680720"/>
          </a:xfrm>
          <a:prstGeom prst="rect">
            <a:avLst/>
          </a:prstGeom>
        </p:spPr>
        <p:txBody>
          <a:bodyPr vert="horz" wrap="square" lIns="0" tIns="0" rIns="0" bIns="0" rtlCol="0">
            <a:spAutoFit/>
          </a:bodyPr>
          <a:lstStyle/>
          <a:p>
            <a:pPr marL="12700">
              <a:lnSpc>
                <a:spcPct val="100000"/>
              </a:lnSpc>
            </a:pPr>
            <a:r>
              <a:rPr dirty="0"/>
              <a:t>Lớp</a:t>
            </a:r>
            <a:r>
              <a:rPr spc="-90" dirty="0"/>
              <a:t> </a:t>
            </a:r>
            <a:r>
              <a:rPr spc="-5" dirty="0"/>
              <a:t>Test</a:t>
            </a:r>
          </a:p>
        </p:txBody>
      </p:sp>
      <p:sp>
        <p:nvSpPr>
          <p:cNvPr id="425" name="object 425"/>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37</a:t>
            </a:fld>
            <a:endParaRPr dirty="0"/>
          </a:p>
        </p:txBody>
      </p:sp>
      <p:sp>
        <p:nvSpPr>
          <p:cNvPr id="424" name="object 424"/>
          <p:cNvSpPr txBox="1"/>
          <p:nvPr/>
        </p:nvSpPr>
        <p:spPr>
          <a:xfrm>
            <a:off x="1017269" y="1845309"/>
            <a:ext cx="5815965" cy="3188335"/>
          </a:xfrm>
          <a:prstGeom prst="rect">
            <a:avLst/>
          </a:prstGeom>
        </p:spPr>
        <p:txBody>
          <a:bodyPr vert="horz" wrap="square" lIns="0" tIns="0" rIns="0" bIns="0" rtlCol="0">
            <a:spAutoFit/>
          </a:bodyPr>
          <a:lstStyle/>
          <a:p>
            <a:pPr marL="12700">
              <a:lnSpc>
                <a:spcPts val="1914"/>
              </a:lnSpc>
            </a:pPr>
            <a:r>
              <a:rPr sz="1600" b="1" spc="-10" dirty="0">
                <a:solidFill>
                  <a:srgbClr val="7E0054"/>
                </a:solidFill>
                <a:latin typeface="Consolas"/>
                <a:cs typeface="Consolas"/>
              </a:rPr>
              <a:t>public class </a:t>
            </a:r>
            <a:r>
              <a:rPr sz="1600" b="1" spc="-10" dirty="0">
                <a:latin typeface="Consolas"/>
                <a:cs typeface="Consolas"/>
              </a:rPr>
              <a:t>Test</a:t>
            </a:r>
            <a:r>
              <a:rPr sz="1600" b="1" spc="-35" dirty="0">
                <a:latin typeface="Consolas"/>
                <a:cs typeface="Consolas"/>
              </a:rPr>
              <a:t> </a:t>
            </a:r>
            <a:r>
              <a:rPr sz="1600" b="1" dirty="0">
                <a:latin typeface="Consolas"/>
                <a:cs typeface="Consolas"/>
              </a:rPr>
              <a:t>{</a:t>
            </a:r>
            <a:endParaRPr sz="1600">
              <a:latin typeface="Consolas"/>
              <a:cs typeface="Consolas"/>
            </a:endParaRPr>
          </a:p>
          <a:p>
            <a:pPr marL="909319" indent="-449580">
              <a:lnSpc>
                <a:spcPts val="1914"/>
              </a:lnSpc>
            </a:pPr>
            <a:r>
              <a:rPr sz="1600" b="1" spc="-10" dirty="0">
                <a:solidFill>
                  <a:srgbClr val="7E0054"/>
                </a:solidFill>
                <a:latin typeface="Consolas"/>
                <a:cs typeface="Consolas"/>
              </a:rPr>
              <a:t>public static void </a:t>
            </a:r>
            <a:r>
              <a:rPr sz="1600" b="1" spc="-10" dirty="0">
                <a:latin typeface="Consolas"/>
                <a:cs typeface="Consolas"/>
              </a:rPr>
              <a:t>main(String[]</a:t>
            </a:r>
            <a:r>
              <a:rPr sz="1600" b="1" spc="30" dirty="0">
                <a:latin typeface="Consolas"/>
                <a:cs typeface="Consolas"/>
              </a:rPr>
              <a:t> </a:t>
            </a:r>
            <a:r>
              <a:rPr sz="1600" b="1" spc="-10" dirty="0">
                <a:latin typeface="Consolas"/>
                <a:cs typeface="Consolas"/>
              </a:rPr>
              <a:t>args){</a:t>
            </a:r>
            <a:endParaRPr sz="1600">
              <a:latin typeface="Consolas"/>
              <a:cs typeface="Consolas"/>
            </a:endParaRPr>
          </a:p>
          <a:p>
            <a:pPr>
              <a:lnSpc>
                <a:spcPct val="100000"/>
              </a:lnSpc>
              <a:spcBef>
                <a:spcPts val="10"/>
              </a:spcBef>
            </a:pPr>
            <a:endParaRPr sz="1650">
              <a:latin typeface="Times New Roman"/>
              <a:cs typeface="Times New Roman"/>
            </a:endParaRPr>
          </a:p>
          <a:p>
            <a:pPr marL="909319" marR="1450340">
              <a:lnSpc>
                <a:spcPct val="100000"/>
              </a:lnSpc>
            </a:pPr>
            <a:r>
              <a:rPr sz="1600" b="1" spc="-10" dirty="0">
                <a:latin typeface="Consolas"/>
                <a:cs typeface="Consolas"/>
              </a:rPr>
              <a:t>TimeFrame </a:t>
            </a:r>
            <a:r>
              <a:rPr sz="1600" b="1" spc="-5" dirty="0">
                <a:latin typeface="Consolas"/>
                <a:cs typeface="Consolas"/>
              </a:rPr>
              <a:t>tf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TimeFrame();  tf.setVisible(</a:t>
            </a:r>
            <a:r>
              <a:rPr sz="1600" b="1" spc="-10" dirty="0">
                <a:solidFill>
                  <a:srgbClr val="7E0054"/>
                </a:solidFill>
                <a:latin typeface="Consolas"/>
                <a:cs typeface="Consolas"/>
              </a:rPr>
              <a:t>true</a:t>
            </a:r>
            <a:r>
              <a:rPr sz="1600" b="1" spc="-10" dirty="0">
                <a:latin typeface="Consolas"/>
                <a:cs typeface="Consolas"/>
              </a:rPr>
              <a:t>);</a:t>
            </a:r>
            <a:endParaRPr sz="1600">
              <a:latin typeface="Consolas"/>
              <a:cs typeface="Consolas"/>
            </a:endParaRPr>
          </a:p>
          <a:p>
            <a:pPr marL="909319" marR="5080">
              <a:lnSpc>
                <a:spcPct val="100000"/>
              </a:lnSpc>
            </a:pPr>
            <a:r>
              <a:rPr sz="1600" b="1" spc="-10" dirty="0">
                <a:latin typeface="Consolas"/>
                <a:cs typeface="Consolas"/>
              </a:rPr>
              <a:t>HourThread </a:t>
            </a:r>
            <a:r>
              <a:rPr sz="1600" b="1" spc="-5" dirty="0">
                <a:latin typeface="Consolas"/>
                <a:cs typeface="Consolas"/>
              </a:rPr>
              <a:t>htd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HourThread(tf);  MinuteThread </a:t>
            </a:r>
            <a:r>
              <a:rPr sz="1600" b="1" spc="-5" dirty="0">
                <a:latin typeface="Consolas"/>
                <a:cs typeface="Consolas"/>
              </a:rPr>
              <a:t>mtd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MinuteThread(tf,htd);  SecondThread </a:t>
            </a:r>
            <a:r>
              <a:rPr sz="1600" b="1" spc="-5" dirty="0">
                <a:latin typeface="Consolas"/>
                <a:cs typeface="Consolas"/>
              </a:rPr>
              <a:t>std </a:t>
            </a:r>
            <a:r>
              <a:rPr sz="1600" b="1" dirty="0">
                <a:latin typeface="Consolas"/>
                <a:cs typeface="Consolas"/>
              </a:rPr>
              <a:t>= </a:t>
            </a:r>
            <a:r>
              <a:rPr sz="1600" b="1" spc="-5" dirty="0">
                <a:solidFill>
                  <a:srgbClr val="7E0054"/>
                </a:solidFill>
                <a:latin typeface="Consolas"/>
                <a:cs typeface="Consolas"/>
              </a:rPr>
              <a:t>new </a:t>
            </a:r>
            <a:r>
              <a:rPr sz="1600" b="1" spc="-10" dirty="0">
                <a:latin typeface="Consolas"/>
                <a:cs typeface="Consolas"/>
              </a:rPr>
              <a:t>SecondThread(tf,mtd);  htd.start();</a:t>
            </a:r>
            <a:endParaRPr sz="1600">
              <a:latin typeface="Consolas"/>
              <a:cs typeface="Consolas"/>
            </a:endParaRPr>
          </a:p>
          <a:p>
            <a:pPr marL="909319">
              <a:lnSpc>
                <a:spcPts val="1910"/>
              </a:lnSpc>
            </a:pPr>
            <a:r>
              <a:rPr sz="1600" b="1" spc="-10" dirty="0">
                <a:latin typeface="Consolas"/>
                <a:cs typeface="Consolas"/>
              </a:rPr>
              <a:t>mtd.start();</a:t>
            </a:r>
            <a:endParaRPr sz="1600">
              <a:latin typeface="Consolas"/>
              <a:cs typeface="Consolas"/>
            </a:endParaRPr>
          </a:p>
          <a:p>
            <a:pPr marL="909319">
              <a:lnSpc>
                <a:spcPts val="1914"/>
              </a:lnSpc>
            </a:pPr>
            <a:r>
              <a:rPr sz="1600" b="1" spc="-10" dirty="0">
                <a:latin typeface="Consolas"/>
                <a:cs typeface="Consolas"/>
              </a:rPr>
              <a:t>std.start();</a:t>
            </a:r>
            <a:endParaRPr sz="1600">
              <a:latin typeface="Consolas"/>
              <a:cs typeface="Consolas"/>
            </a:endParaRPr>
          </a:p>
          <a:p>
            <a:pPr marL="459740">
              <a:lnSpc>
                <a:spcPts val="1914"/>
              </a:lnSpc>
            </a:pPr>
            <a:r>
              <a:rPr sz="1600" b="1" dirty="0">
                <a:latin typeface="Consolas"/>
                <a:cs typeface="Consolas"/>
              </a:rPr>
              <a:t>}</a:t>
            </a:r>
            <a:endParaRPr sz="1600">
              <a:latin typeface="Consolas"/>
              <a:cs typeface="Consolas"/>
            </a:endParaRPr>
          </a:p>
          <a:p>
            <a:pPr marL="12700">
              <a:lnSpc>
                <a:spcPct val="100000"/>
              </a:lnSpc>
            </a:pPr>
            <a:r>
              <a:rPr sz="1600" b="1" dirty="0">
                <a:latin typeface="Consolas"/>
                <a:cs typeface="Consolas"/>
              </a:rPr>
              <a:t>}</a:t>
            </a:r>
            <a:endParaRPr sz="1600">
              <a:latin typeface="Consolas"/>
              <a:cs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322069" y="367029"/>
            <a:ext cx="1934210" cy="680720"/>
          </a:xfrm>
          <a:prstGeom prst="rect">
            <a:avLst/>
          </a:prstGeom>
        </p:spPr>
        <p:txBody>
          <a:bodyPr vert="horz" wrap="square" lIns="0" tIns="0" rIns="0" bIns="0" rtlCol="0">
            <a:spAutoFit/>
          </a:bodyPr>
          <a:lstStyle/>
          <a:p>
            <a:pPr marL="12700">
              <a:lnSpc>
                <a:spcPct val="100000"/>
              </a:lnSpc>
            </a:pPr>
            <a:r>
              <a:rPr spc="-5" dirty="0"/>
              <a:t>Kết</a:t>
            </a:r>
            <a:r>
              <a:rPr spc="-95" dirty="0"/>
              <a:t> </a:t>
            </a:r>
            <a:r>
              <a:rPr spc="-5" dirty="0"/>
              <a:t>quả</a:t>
            </a:r>
          </a:p>
        </p:txBody>
      </p:sp>
      <p:sp>
        <p:nvSpPr>
          <p:cNvPr id="424" name="object 424"/>
          <p:cNvSpPr/>
          <p:nvPr/>
        </p:nvSpPr>
        <p:spPr>
          <a:xfrm>
            <a:off x="2879089" y="1769110"/>
            <a:ext cx="2476500" cy="571500"/>
          </a:xfrm>
          <a:prstGeom prst="rect">
            <a:avLst/>
          </a:prstGeom>
          <a:blipFill>
            <a:blip r:embed="rId2" cstate="print"/>
            <a:stretch>
              <a:fillRect/>
            </a:stretch>
          </a:blipFill>
        </p:spPr>
        <p:txBody>
          <a:bodyPr wrap="square" lIns="0" tIns="0" rIns="0" bIns="0" rtlCol="0"/>
          <a:lstStyle/>
          <a:p>
            <a:endParaRPr/>
          </a:p>
        </p:txBody>
      </p:sp>
      <p:sp>
        <p:nvSpPr>
          <p:cNvPr id="425" name="object 425"/>
          <p:cNvSpPr/>
          <p:nvPr/>
        </p:nvSpPr>
        <p:spPr>
          <a:xfrm>
            <a:off x="2924810" y="3208020"/>
            <a:ext cx="2476500" cy="571499"/>
          </a:xfrm>
          <a:prstGeom prst="rect">
            <a:avLst/>
          </a:prstGeom>
          <a:blipFill>
            <a:blip r:embed="rId3" cstate="print"/>
            <a:stretch>
              <a:fillRect/>
            </a:stretch>
          </a:blipFill>
        </p:spPr>
        <p:txBody>
          <a:bodyPr wrap="square" lIns="0" tIns="0" rIns="0" bIns="0" rtlCol="0"/>
          <a:lstStyle/>
          <a:p>
            <a:endParaRPr/>
          </a:p>
        </p:txBody>
      </p:sp>
      <p:sp>
        <p:nvSpPr>
          <p:cNvPr id="426" name="object 426"/>
          <p:cNvSpPr/>
          <p:nvPr/>
        </p:nvSpPr>
        <p:spPr>
          <a:xfrm>
            <a:off x="2924810" y="4648200"/>
            <a:ext cx="2476500" cy="571500"/>
          </a:xfrm>
          <a:prstGeom prst="rect">
            <a:avLst/>
          </a:prstGeom>
          <a:blipFill>
            <a:blip r:embed="rId4" cstate="print"/>
            <a:stretch>
              <a:fillRect/>
            </a:stretch>
          </a:blipFill>
        </p:spPr>
        <p:txBody>
          <a:bodyPr wrap="square" lIns="0" tIns="0" rIns="0" bIns="0" rtlCol="0"/>
          <a:lstStyle/>
          <a:p>
            <a:endParaRPr/>
          </a:p>
        </p:txBody>
      </p:sp>
      <p:sp>
        <p:nvSpPr>
          <p:cNvPr id="427" name="object 427"/>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xfrm>
            <a:off x="1742439" y="363220"/>
            <a:ext cx="1749425" cy="680720"/>
          </a:xfrm>
          <a:prstGeom prst="rect">
            <a:avLst/>
          </a:prstGeom>
        </p:spPr>
        <p:txBody>
          <a:bodyPr vert="horz" wrap="square" lIns="0" tIns="0" rIns="0" bIns="0" rtlCol="0">
            <a:spAutoFit/>
          </a:bodyPr>
          <a:lstStyle/>
          <a:p>
            <a:pPr marL="12700">
              <a:lnSpc>
                <a:spcPct val="100000"/>
              </a:lnSpc>
            </a:pPr>
            <a:r>
              <a:rPr dirty="0"/>
              <a:t>Bài</a:t>
            </a:r>
            <a:r>
              <a:rPr spc="-105" dirty="0"/>
              <a:t> </a:t>
            </a:r>
            <a:r>
              <a:rPr dirty="0"/>
              <a:t>tập</a:t>
            </a:r>
          </a:p>
        </p:txBody>
      </p:sp>
      <p:sp>
        <p:nvSpPr>
          <p:cNvPr id="427" name="object 427"/>
          <p:cNvSpPr txBox="1">
            <a:spLocks noGrp="1"/>
          </p:cNvSpPr>
          <p:nvPr>
            <p:ph type="sldNum" sz="quarter" idx="7"/>
          </p:nvPr>
        </p:nvSpPr>
        <p:spPr>
          <a:prstGeom prst="rect">
            <a:avLst/>
          </a:prstGeom>
        </p:spPr>
        <p:txBody>
          <a:bodyPr vert="horz" wrap="square" lIns="0" tIns="0" rIns="0" bIns="0" rtlCol="0">
            <a:spAutoFit/>
          </a:bodyPr>
          <a:lstStyle/>
          <a:p>
            <a:pPr marL="25400">
              <a:lnSpc>
                <a:spcPts val="2510"/>
              </a:lnSpc>
            </a:pPr>
            <a:fld id="{81D60167-4931-47E6-BA6A-407CBD079E47}" type="slidenum">
              <a:rPr dirty="0"/>
              <a:t>39</a:t>
            </a:fld>
            <a:endParaRPr dirty="0"/>
          </a:p>
        </p:txBody>
      </p:sp>
      <p:sp>
        <p:nvSpPr>
          <p:cNvPr id="424" name="object 424"/>
          <p:cNvSpPr txBox="1"/>
          <p:nvPr/>
        </p:nvSpPr>
        <p:spPr>
          <a:xfrm>
            <a:off x="1316989" y="2340609"/>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5" name="object 425"/>
          <p:cNvSpPr txBox="1"/>
          <p:nvPr/>
        </p:nvSpPr>
        <p:spPr>
          <a:xfrm>
            <a:off x="1316989" y="3295650"/>
            <a:ext cx="145415" cy="201930"/>
          </a:xfrm>
          <a:prstGeom prst="rect">
            <a:avLst/>
          </a:prstGeom>
        </p:spPr>
        <p:txBody>
          <a:bodyPr vert="horz" wrap="square" lIns="0" tIns="0" rIns="0" bIns="0" rtlCol="0">
            <a:spAutoFit/>
          </a:bodyPr>
          <a:lstStyle/>
          <a:p>
            <a:pPr marL="12700">
              <a:lnSpc>
                <a:spcPct val="100000"/>
              </a:lnSpc>
            </a:pPr>
            <a:r>
              <a:rPr sz="1250" spc="5" dirty="0">
                <a:solidFill>
                  <a:srgbClr val="3333CC"/>
                </a:solidFill>
                <a:latin typeface="Wingdings"/>
                <a:cs typeface="Wingdings"/>
              </a:rPr>
              <a:t></a:t>
            </a:r>
            <a:endParaRPr sz="1250">
              <a:latin typeface="Wingdings"/>
              <a:cs typeface="Wingdings"/>
            </a:endParaRPr>
          </a:p>
        </p:txBody>
      </p:sp>
      <p:sp>
        <p:nvSpPr>
          <p:cNvPr id="426" name="object 426"/>
          <p:cNvSpPr txBox="1"/>
          <p:nvPr/>
        </p:nvSpPr>
        <p:spPr>
          <a:xfrm>
            <a:off x="1959610" y="2247899"/>
            <a:ext cx="6749415" cy="2228215"/>
          </a:xfrm>
          <a:prstGeom prst="rect">
            <a:avLst/>
          </a:prstGeom>
        </p:spPr>
        <p:txBody>
          <a:bodyPr vert="horz" wrap="square" lIns="0" tIns="0" rIns="0" bIns="0" rtlCol="0">
            <a:spAutoFit/>
          </a:bodyPr>
          <a:lstStyle/>
          <a:p>
            <a:pPr marL="12700" marR="620395">
              <a:lnSpc>
                <a:spcPts val="3350"/>
              </a:lnSpc>
            </a:pPr>
            <a:r>
              <a:rPr sz="2800" spc="-5" dirty="0">
                <a:solidFill>
                  <a:srgbClr val="00007F"/>
                </a:solidFill>
                <a:latin typeface="Arial"/>
                <a:cs typeface="Arial"/>
              </a:rPr>
              <a:t>Cài đặt lại </a:t>
            </a:r>
            <a:r>
              <a:rPr sz="2800" dirty="0">
                <a:solidFill>
                  <a:srgbClr val="00007F"/>
                </a:solidFill>
                <a:latin typeface="Arial"/>
                <a:cs typeface="Arial"/>
              </a:rPr>
              <a:t>ví </a:t>
            </a:r>
            <a:r>
              <a:rPr sz="2800" spc="-5" dirty="0">
                <a:solidFill>
                  <a:srgbClr val="00007F"/>
                </a:solidFill>
                <a:latin typeface="Arial"/>
                <a:cs typeface="Arial"/>
              </a:rPr>
              <a:t>dụ trong bài theo mô hình  MVC</a:t>
            </a:r>
            <a:endParaRPr sz="2800">
              <a:latin typeface="Arial"/>
              <a:cs typeface="Arial"/>
            </a:endParaRPr>
          </a:p>
          <a:p>
            <a:pPr marL="12700" marR="5080">
              <a:lnSpc>
                <a:spcPct val="100000"/>
              </a:lnSpc>
              <a:spcBef>
                <a:spcPts val="690"/>
              </a:spcBef>
            </a:pPr>
            <a:r>
              <a:rPr sz="2800" spc="-5" dirty="0">
                <a:solidFill>
                  <a:srgbClr val="00007F"/>
                </a:solidFill>
                <a:latin typeface="Arial"/>
                <a:cs typeface="Arial"/>
              </a:rPr>
              <a:t>Viết chương trình copy </a:t>
            </a:r>
            <a:r>
              <a:rPr sz="2800" dirty="0">
                <a:solidFill>
                  <a:srgbClr val="00007F"/>
                </a:solidFill>
                <a:latin typeface="Arial"/>
                <a:cs typeface="Arial"/>
              </a:rPr>
              <a:t>file </a:t>
            </a:r>
            <a:r>
              <a:rPr sz="2800" spc="-5" dirty="0">
                <a:solidFill>
                  <a:srgbClr val="00007F"/>
                </a:solidFill>
                <a:latin typeface="Arial"/>
                <a:cs typeface="Arial"/>
              </a:rPr>
              <a:t>lớn </a:t>
            </a:r>
            <a:r>
              <a:rPr sz="2800" dirty="0">
                <a:solidFill>
                  <a:srgbClr val="00007F"/>
                </a:solidFill>
                <a:latin typeface="Arial"/>
                <a:cs typeface="Arial"/>
              </a:rPr>
              <a:t>với </a:t>
            </a:r>
            <a:r>
              <a:rPr sz="2800" spc="-5" dirty="0">
                <a:solidFill>
                  <a:srgbClr val="00007F"/>
                </a:solidFill>
                <a:latin typeface="Arial"/>
                <a:cs typeface="Arial"/>
              </a:rPr>
              <a:t>nhiều  thread </a:t>
            </a:r>
            <a:r>
              <a:rPr sz="2800" dirty="0">
                <a:solidFill>
                  <a:srgbClr val="00007F"/>
                </a:solidFill>
                <a:latin typeface="Arial"/>
                <a:cs typeface="Arial"/>
              </a:rPr>
              <a:t>song song, </a:t>
            </a:r>
            <a:r>
              <a:rPr sz="2800" spc="-10" dirty="0">
                <a:solidFill>
                  <a:srgbClr val="00007F"/>
                </a:solidFill>
                <a:latin typeface="Arial"/>
                <a:cs typeface="Arial"/>
              </a:rPr>
              <a:t>mỗi </a:t>
            </a:r>
            <a:r>
              <a:rPr sz="2800" spc="-5" dirty="0">
                <a:solidFill>
                  <a:srgbClr val="00007F"/>
                </a:solidFill>
                <a:latin typeface="Arial"/>
                <a:cs typeface="Arial"/>
              </a:rPr>
              <a:t>thread </a:t>
            </a:r>
            <a:r>
              <a:rPr sz="2800" dirty="0">
                <a:solidFill>
                  <a:srgbClr val="00007F"/>
                </a:solidFill>
                <a:latin typeface="Arial"/>
                <a:cs typeface="Arial"/>
              </a:rPr>
              <a:t>chỉ copy </a:t>
            </a:r>
            <a:r>
              <a:rPr sz="2800" spc="-5" dirty="0">
                <a:solidFill>
                  <a:srgbClr val="00007F"/>
                </a:solidFill>
                <a:latin typeface="Arial"/>
                <a:cs typeface="Arial"/>
              </a:rPr>
              <a:t>một  phần đã chia nhỏ </a:t>
            </a:r>
            <a:r>
              <a:rPr sz="2800" dirty="0">
                <a:solidFill>
                  <a:srgbClr val="00007F"/>
                </a:solidFill>
                <a:latin typeface="Arial"/>
                <a:cs typeface="Arial"/>
              </a:rPr>
              <a:t>của</a:t>
            </a:r>
            <a:r>
              <a:rPr sz="2800" spc="-55" dirty="0">
                <a:solidFill>
                  <a:srgbClr val="00007F"/>
                </a:solidFill>
                <a:latin typeface="Arial"/>
                <a:cs typeface="Arial"/>
              </a:rPr>
              <a:t> </a:t>
            </a:r>
            <a:r>
              <a:rPr sz="2800" dirty="0">
                <a:solidFill>
                  <a:srgbClr val="00007F"/>
                </a:solidFill>
                <a:latin typeface="Arial"/>
                <a:cs typeface="Arial"/>
              </a:rPr>
              <a:t>file</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Tính</a:t>
            </a:r>
            <a:r>
              <a:rPr lang="en-US" dirty="0"/>
              <a:t> </a:t>
            </a:r>
            <a:r>
              <a:rPr lang="en-US" dirty="0" err="1"/>
              <a:t>chất</a:t>
            </a:r>
            <a:r>
              <a:rPr lang="en-US" dirty="0"/>
              <a:t> Thread</a:t>
            </a:r>
          </a:p>
        </p:txBody>
      </p:sp>
      <p:sp>
        <p:nvSpPr>
          <p:cNvPr id="3" name="Text Placeholder 2"/>
          <p:cNvSpPr>
            <a:spLocks noGrp="1"/>
          </p:cNvSpPr>
          <p:nvPr>
            <p:ph type="body" idx="1"/>
          </p:nvPr>
        </p:nvSpPr>
        <p:spPr>
          <a:xfrm>
            <a:off x="976630" y="1459228"/>
            <a:ext cx="7938770" cy="4308872"/>
          </a:xfrm>
        </p:spPr>
        <p:txBody>
          <a:bodyPr/>
          <a:lstStyle/>
          <a:p>
            <a:pPr marL="342900" indent="-342900">
              <a:buFont typeface="Arial" panose="020B0604020202020204" pitchFamily="34" charset="0"/>
              <a:buChar char="•"/>
            </a:pPr>
            <a:r>
              <a:rPr lang="en-US" sz="2400" b="0" dirty="0"/>
              <a:t>T</a:t>
            </a:r>
            <a:r>
              <a:rPr lang="vi-VN" sz="2400" b="0" dirty="0"/>
              <a:t>hread kế thừa ý tưởng của đa nhiệm trong các ứng dụng để bạn có thể chia nhỏ các hoạt động riêng biệt bên trong một ứng dụng đơn thành các luồng (thread) riêng lẻ. </a:t>
            </a:r>
            <a:endParaRPr lang="en-US" sz="2400" b="0" dirty="0"/>
          </a:p>
          <a:p>
            <a:pPr marL="342900" indent="-342900">
              <a:buFont typeface="Arial" panose="020B0604020202020204" pitchFamily="34" charset="0"/>
              <a:buChar char="•"/>
            </a:pPr>
            <a:r>
              <a:rPr lang="en-US" sz="2400" b="0" dirty="0" err="1"/>
              <a:t>Mỗi</a:t>
            </a:r>
            <a:r>
              <a:rPr lang="en-US" sz="2400" b="0" dirty="0"/>
              <a:t> </a:t>
            </a:r>
            <a:r>
              <a:rPr lang="en-US" sz="2400" b="0" dirty="0" err="1"/>
              <a:t>một</a:t>
            </a:r>
            <a:r>
              <a:rPr lang="en-US" sz="2400" b="0" dirty="0"/>
              <a:t> thread </a:t>
            </a:r>
            <a:r>
              <a:rPr lang="en-US" sz="2400" b="0" dirty="0" err="1"/>
              <a:t>có</a:t>
            </a:r>
            <a:r>
              <a:rPr lang="en-US" sz="2400" b="0" dirty="0"/>
              <a:t> </a:t>
            </a:r>
            <a:r>
              <a:rPr lang="en-US" sz="2400" b="0" dirty="0" err="1"/>
              <a:t>thể</a:t>
            </a:r>
            <a:r>
              <a:rPr lang="en-US" sz="2400" b="0" dirty="0"/>
              <a:t> </a:t>
            </a:r>
            <a:r>
              <a:rPr lang="en-US" sz="2400" b="0" dirty="0" err="1"/>
              <a:t>chạy</a:t>
            </a:r>
            <a:r>
              <a:rPr lang="en-US" sz="2400" b="0" dirty="0"/>
              <a:t> song </a:t>
            </a:r>
            <a:r>
              <a:rPr lang="en-US" sz="2400" b="0" dirty="0" err="1"/>
              <a:t>song</a:t>
            </a:r>
            <a:endParaRPr lang="en-US" sz="2400" b="0" dirty="0"/>
          </a:p>
          <a:p>
            <a:pPr marL="342900" indent="-342900">
              <a:buFont typeface="Arial" panose="020B0604020202020204" pitchFamily="34" charset="0"/>
              <a:buChar char="•"/>
            </a:pPr>
            <a:r>
              <a:rPr lang="en-US" sz="2400" b="0" dirty="0"/>
              <a:t>OS </a:t>
            </a:r>
            <a:r>
              <a:rPr lang="en-US" sz="2400" b="0" dirty="0" err="1"/>
              <a:t>phân</a:t>
            </a:r>
            <a:r>
              <a:rPr lang="en-US" sz="2400" b="0" dirty="0"/>
              <a:t> chia </a:t>
            </a:r>
            <a:r>
              <a:rPr lang="en-US" sz="2400" b="0" dirty="0" err="1"/>
              <a:t>thời</a:t>
            </a:r>
            <a:r>
              <a:rPr lang="en-US" sz="2400" b="0" dirty="0"/>
              <a:t> </a:t>
            </a:r>
            <a:r>
              <a:rPr lang="en-US" sz="2400" b="0" dirty="0" err="1"/>
              <a:t>gian</a:t>
            </a:r>
            <a:r>
              <a:rPr lang="en-US" sz="2400" b="0" dirty="0"/>
              <a:t> </a:t>
            </a:r>
            <a:r>
              <a:rPr lang="en-US" sz="2400" b="0" dirty="0" err="1"/>
              <a:t>xử</a:t>
            </a:r>
            <a:r>
              <a:rPr lang="en-US" sz="2400" b="0" dirty="0"/>
              <a:t> </a:t>
            </a:r>
            <a:r>
              <a:rPr lang="en-US" sz="2400" b="0" dirty="0" err="1"/>
              <a:t>lý</a:t>
            </a:r>
            <a:r>
              <a:rPr lang="en-US" sz="2400" b="0" dirty="0"/>
              <a:t> </a:t>
            </a:r>
            <a:r>
              <a:rPr lang="en-US" sz="2400" b="0" dirty="0" err="1"/>
              <a:t>không</a:t>
            </a:r>
            <a:r>
              <a:rPr lang="en-US" sz="2400" b="0" dirty="0"/>
              <a:t> </a:t>
            </a:r>
            <a:r>
              <a:rPr lang="en-US" sz="2400" b="0" dirty="0" err="1"/>
              <a:t>chỉ</a:t>
            </a:r>
            <a:r>
              <a:rPr lang="en-US" sz="2400" b="0" dirty="0"/>
              <a:t> </a:t>
            </a:r>
            <a:r>
              <a:rPr lang="en-US" sz="2400" b="0" dirty="0" err="1"/>
              <a:t>trong</a:t>
            </a:r>
            <a:r>
              <a:rPr lang="en-US" sz="2400" b="0" dirty="0"/>
              <a:t> </a:t>
            </a:r>
            <a:r>
              <a:rPr lang="en-US" sz="2400" b="0" dirty="0" err="1"/>
              <a:t>các</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khác</a:t>
            </a:r>
            <a:r>
              <a:rPr lang="en-US" sz="2400" b="0" dirty="0"/>
              <a:t> </a:t>
            </a:r>
            <a:r>
              <a:rPr lang="en-US" sz="2400" b="0" dirty="0" err="1"/>
              <a:t>nhau</a:t>
            </a:r>
            <a:r>
              <a:rPr lang="en-US" sz="2400" b="0" dirty="0"/>
              <a:t>, </a:t>
            </a:r>
            <a:r>
              <a:rPr lang="en-US" sz="2400" b="0" dirty="0" err="1"/>
              <a:t>mà</a:t>
            </a:r>
            <a:r>
              <a:rPr lang="en-US" sz="2400" b="0" dirty="0"/>
              <a:t> </a:t>
            </a:r>
            <a:r>
              <a:rPr lang="en-US" sz="2400" b="0" dirty="0" err="1"/>
              <a:t>còn</a:t>
            </a:r>
            <a:r>
              <a:rPr lang="en-US" sz="2400" b="0" dirty="0"/>
              <a:t> </a:t>
            </a:r>
            <a:r>
              <a:rPr lang="en-US" sz="2400" b="0" dirty="0" err="1"/>
              <a:t>trong</a:t>
            </a:r>
            <a:r>
              <a:rPr lang="en-US" sz="2400" b="0" dirty="0"/>
              <a:t> </a:t>
            </a:r>
            <a:r>
              <a:rPr lang="en-US" sz="2400" b="0" dirty="0" err="1"/>
              <a:t>mỗi</a:t>
            </a:r>
            <a:r>
              <a:rPr lang="en-US" sz="2400" b="0" dirty="0"/>
              <a:t> </a:t>
            </a:r>
            <a:r>
              <a:rPr lang="en-US" sz="2400" b="0" dirty="0" err="1"/>
              <a:t>luồng</a:t>
            </a:r>
            <a:r>
              <a:rPr lang="en-US" sz="2400" b="0" dirty="0"/>
              <a:t> </a:t>
            </a:r>
            <a:r>
              <a:rPr lang="en-US" sz="2400" b="0" dirty="0" err="1"/>
              <a:t>bên</a:t>
            </a:r>
            <a:r>
              <a:rPr lang="en-US" sz="2400" b="0" dirty="0"/>
              <a:t> </a:t>
            </a:r>
            <a:r>
              <a:rPr lang="en-US" sz="2400" b="0" dirty="0" err="1"/>
              <a:t>trong</a:t>
            </a:r>
            <a:r>
              <a:rPr lang="en-US" sz="2400" b="0" dirty="0"/>
              <a:t> </a:t>
            </a:r>
            <a:r>
              <a:rPr lang="en-US" sz="2400" b="0" dirty="0" err="1"/>
              <a:t>một</a:t>
            </a:r>
            <a:r>
              <a:rPr lang="en-US" sz="2400" b="0" dirty="0"/>
              <a:t> </a:t>
            </a:r>
            <a:r>
              <a:rPr lang="en-US" sz="2400" b="0" dirty="0" err="1"/>
              <a:t>ứng</a:t>
            </a:r>
            <a:r>
              <a:rPr lang="en-US" sz="2400" b="0" dirty="0"/>
              <a:t> </a:t>
            </a:r>
            <a:r>
              <a:rPr lang="en-US" sz="2400" b="0" dirty="0" err="1"/>
              <a:t>dụng</a:t>
            </a:r>
            <a:r>
              <a:rPr lang="en-US" sz="2400" b="0" dirty="0"/>
              <a:t>.</a:t>
            </a:r>
          </a:p>
          <a:p>
            <a:pPr marL="342900" indent="-342900">
              <a:buFont typeface="Arial" panose="020B0604020202020204" pitchFamily="34" charset="0"/>
              <a:buChar char="•"/>
            </a:pPr>
            <a:r>
              <a:rPr lang="vi-VN" sz="2400" b="0" dirty="0"/>
              <a:t>Thread cho bạn khả năng viết một chương trình mà có nhiều hoạt động có thể phát sinh đồng thời.</a:t>
            </a: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2927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59" y="2546350"/>
            <a:ext cx="431800" cy="467359"/>
          </a:xfrm>
          <a:custGeom>
            <a:avLst/>
            <a:gdLst/>
            <a:ahLst/>
            <a:cxnLst/>
            <a:rect l="l" t="t" r="r" b="b"/>
            <a:pathLst>
              <a:path w="431800" h="467360">
                <a:moveTo>
                  <a:pt x="431800" y="0"/>
                </a:moveTo>
                <a:lnTo>
                  <a:pt x="0" y="0"/>
                </a:lnTo>
                <a:lnTo>
                  <a:pt x="0" y="467360"/>
                </a:lnTo>
                <a:lnTo>
                  <a:pt x="431800" y="467360"/>
                </a:lnTo>
                <a:lnTo>
                  <a:pt x="431800" y="0"/>
                </a:lnTo>
                <a:close/>
              </a:path>
            </a:pathLst>
          </a:custGeom>
          <a:solidFill>
            <a:srgbClr val="3333CC"/>
          </a:solidFill>
        </p:spPr>
        <p:txBody>
          <a:bodyPr wrap="square" lIns="0" tIns="0" rIns="0" bIns="0" rtlCol="0"/>
          <a:lstStyle/>
          <a:p>
            <a:endParaRPr/>
          </a:p>
        </p:txBody>
      </p:sp>
      <p:sp>
        <p:nvSpPr>
          <p:cNvPr id="3" name="object 3"/>
          <p:cNvSpPr/>
          <p:nvPr/>
        </p:nvSpPr>
        <p:spPr>
          <a:xfrm>
            <a:off x="992505" y="2545079"/>
            <a:ext cx="0" cy="471170"/>
          </a:xfrm>
          <a:custGeom>
            <a:avLst/>
            <a:gdLst/>
            <a:ahLst/>
            <a:cxnLst/>
            <a:rect l="l" t="t" r="r" b="b"/>
            <a:pathLst>
              <a:path h="471169">
                <a:moveTo>
                  <a:pt x="0" y="0"/>
                </a:moveTo>
                <a:lnTo>
                  <a:pt x="0" y="471170"/>
                </a:lnTo>
              </a:path>
            </a:pathLst>
          </a:custGeom>
          <a:ln w="8890">
            <a:solidFill>
              <a:srgbClr val="3333CC"/>
            </a:solidFill>
          </a:ln>
        </p:spPr>
        <p:txBody>
          <a:bodyPr wrap="square" lIns="0" tIns="0" rIns="0" bIns="0" rtlCol="0"/>
          <a:lstStyle/>
          <a:p>
            <a:endParaRPr/>
          </a:p>
        </p:txBody>
      </p:sp>
      <p:sp>
        <p:nvSpPr>
          <p:cNvPr id="4" name="object 4"/>
          <p:cNvSpPr/>
          <p:nvPr/>
        </p:nvSpPr>
        <p:spPr>
          <a:xfrm>
            <a:off x="985519" y="2545079"/>
            <a:ext cx="0" cy="471170"/>
          </a:xfrm>
          <a:custGeom>
            <a:avLst/>
            <a:gdLst/>
            <a:ahLst/>
            <a:cxnLst/>
            <a:rect l="l" t="t" r="r" b="b"/>
            <a:pathLst>
              <a:path h="471169">
                <a:moveTo>
                  <a:pt x="0" y="0"/>
                </a:moveTo>
                <a:lnTo>
                  <a:pt x="0" y="471170"/>
                </a:lnTo>
              </a:path>
            </a:pathLst>
          </a:custGeom>
          <a:ln w="7620">
            <a:solidFill>
              <a:srgbClr val="3636CC"/>
            </a:solidFill>
          </a:ln>
        </p:spPr>
        <p:txBody>
          <a:bodyPr wrap="square" lIns="0" tIns="0" rIns="0" bIns="0" rtlCol="0"/>
          <a:lstStyle/>
          <a:p>
            <a:endParaRPr/>
          </a:p>
        </p:txBody>
      </p:sp>
      <p:sp>
        <p:nvSpPr>
          <p:cNvPr id="5" name="object 5"/>
          <p:cNvSpPr/>
          <p:nvPr/>
        </p:nvSpPr>
        <p:spPr>
          <a:xfrm>
            <a:off x="977900" y="2545079"/>
            <a:ext cx="0" cy="471170"/>
          </a:xfrm>
          <a:custGeom>
            <a:avLst/>
            <a:gdLst/>
            <a:ahLst/>
            <a:cxnLst/>
            <a:rect l="l" t="t" r="r" b="b"/>
            <a:pathLst>
              <a:path h="471169">
                <a:moveTo>
                  <a:pt x="0" y="0"/>
                </a:moveTo>
                <a:lnTo>
                  <a:pt x="0" y="471170"/>
                </a:lnTo>
              </a:path>
            </a:pathLst>
          </a:custGeom>
          <a:ln w="7619">
            <a:solidFill>
              <a:srgbClr val="3A3ACD"/>
            </a:solidFill>
          </a:ln>
        </p:spPr>
        <p:txBody>
          <a:bodyPr wrap="square" lIns="0" tIns="0" rIns="0" bIns="0" rtlCol="0"/>
          <a:lstStyle/>
          <a:p>
            <a:endParaRPr/>
          </a:p>
        </p:txBody>
      </p:sp>
      <p:sp>
        <p:nvSpPr>
          <p:cNvPr id="6" name="object 6"/>
          <p:cNvSpPr/>
          <p:nvPr/>
        </p:nvSpPr>
        <p:spPr>
          <a:xfrm>
            <a:off x="970914" y="2545079"/>
            <a:ext cx="0" cy="471170"/>
          </a:xfrm>
          <a:custGeom>
            <a:avLst/>
            <a:gdLst/>
            <a:ahLst/>
            <a:cxnLst/>
            <a:rect l="l" t="t" r="r" b="b"/>
            <a:pathLst>
              <a:path h="471169">
                <a:moveTo>
                  <a:pt x="0" y="0"/>
                </a:moveTo>
                <a:lnTo>
                  <a:pt x="0" y="471170"/>
                </a:lnTo>
              </a:path>
            </a:pathLst>
          </a:custGeom>
          <a:ln w="8890">
            <a:solidFill>
              <a:srgbClr val="3F3FCE"/>
            </a:solidFill>
          </a:ln>
        </p:spPr>
        <p:txBody>
          <a:bodyPr wrap="square" lIns="0" tIns="0" rIns="0" bIns="0" rtlCol="0"/>
          <a:lstStyle/>
          <a:p>
            <a:endParaRPr/>
          </a:p>
        </p:txBody>
      </p:sp>
      <p:sp>
        <p:nvSpPr>
          <p:cNvPr id="7" name="object 7"/>
          <p:cNvSpPr/>
          <p:nvPr/>
        </p:nvSpPr>
        <p:spPr>
          <a:xfrm>
            <a:off x="963930" y="2545079"/>
            <a:ext cx="0" cy="471170"/>
          </a:xfrm>
          <a:custGeom>
            <a:avLst/>
            <a:gdLst/>
            <a:ahLst/>
            <a:cxnLst/>
            <a:rect l="l" t="t" r="r" b="b"/>
            <a:pathLst>
              <a:path h="471169">
                <a:moveTo>
                  <a:pt x="0" y="0"/>
                </a:moveTo>
                <a:lnTo>
                  <a:pt x="0" y="471170"/>
                </a:lnTo>
              </a:path>
            </a:pathLst>
          </a:custGeom>
          <a:ln w="7620">
            <a:solidFill>
              <a:srgbClr val="4343CF"/>
            </a:solidFill>
          </a:ln>
        </p:spPr>
        <p:txBody>
          <a:bodyPr wrap="square" lIns="0" tIns="0" rIns="0" bIns="0" rtlCol="0"/>
          <a:lstStyle/>
          <a:p>
            <a:endParaRPr/>
          </a:p>
        </p:txBody>
      </p:sp>
      <p:sp>
        <p:nvSpPr>
          <p:cNvPr id="8" name="object 8"/>
          <p:cNvSpPr/>
          <p:nvPr/>
        </p:nvSpPr>
        <p:spPr>
          <a:xfrm>
            <a:off x="956310" y="2545079"/>
            <a:ext cx="0" cy="471170"/>
          </a:xfrm>
          <a:custGeom>
            <a:avLst/>
            <a:gdLst/>
            <a:ahLst/>
            <a:cxnLst/>
            <a:rect l="l" t="t" r="r" b="b"/>
            <a:pathLst>
              <a:path h="471169">
                <a:moveTo>
                  <a:pt x="0" y="0"/>
                </a:moveTo>
                <a:lnTo>
                  <a:pt x="0" y="471170"/>
                </a:lnTo>
              </a:path>
            </a:pathLst>
          </a:custGeom>
          <a:ln w="7619">
            <a:solidFill>
              <a:srgbClr val="4747D0"/>
            </a:solidFill>
          </a:ln>
        </p:spPr>
        <p:txBody>
          <a:bodyPr wrap="square" lIns="0" tIns="0" rIns="0" bIns="0" rtlCol="0"/>
          <a:lstStyle/>
          <a:p>
            <a:endParaRPr/>
          </a:p>
        </p:txBody>
      </p:sp>
      <p:sp>
        <p:nvSpPr>
          <p:cNvPr id="9" name="object 9"/>
          <p:cNvSpPr/>
          <p:nvPr/>
        </p:nvSpPr>
        <p:spPr>
          <a:xfrm>
            <a:off x="949325" y="2545079"/>
            <a:ext cx="0" cy="471170"/>
          </a:xfrm>
          <a:custGeom>
            <a:avLst/>
            <a:gdLst/>
            <a:ahLst/>
            <a:cxnLst/>
            <a:rect l="l" t="t" r="r" b="b"/>
            <a:pathLst>
              <a:path h="471169">
                <a:moveTo>
                  <a:pt x="0" y="0"/>
                </a:moveTo>
                <a:lnTo>
                  <a:pt x="0" y="471170"/>
                </a:lnTo>
              </a:path>
            </a:pathLst>
          </a:custGeom>
          <a:ln w="8889">
            <a:solidFill>
              <a:srgbClr val="4C4CD1"/>
            </a:solidFill>
          </a:ln>
        </p:spPr>
        <p:txBody>
          <a:bodyPr wrap="square" lIns="0" tIns="0" rIns="0" bIns="0" rtlCol="0"/>
          <a:lstStyle/>
          <a:p>
            <a:endParaRPr/>
          </a:p>
        </p:txBody>
      </p:sp>
      <p:sp>
        <p:nvSpPr>
          <p:cNvPr id="10" name="object 10"/>
          <p:cNvSpPr/>
          <p:nvPr/>
        </p:nvSpPr>
        <p:spPr>
          <a:xfrm>
            <a:off x="942339" y="2545079"/>
            <a:ext cx="0" cy="471170"/>
          </a:xfrm>
          <a:custGeom>
            <a:avLst/>
            <a:gdLst/>
            <a:ahLst/>
            <a:cxnLst/>
            <a:rect l="l" t="t" r="r" b="b"/>
            <a:pathLst>
              <a:path h="471169">
                <a:moveTo>
                  <a:pt x="0" y="0"/>
                </a:moveTo>
                <a:lnTo>
                  <a:pt x="0" y="471170"/>
                </a:lnTo>
              </a:path>
            </a:pathLst>
          </a:custGeom>
          <a:ln w="7619">
            <a:solidFill>
              <a:srgbClr val="5050D2"/>
            </a:solidFill>
          </a:ln>
        </p:spPr>
        <p:txBody>
          <a:bodyPr wrap="square" lIns="0" tIns="0" rIns="0" bIns="0" rtlCol="0"/>
          <a:lstStyle/>
          <a:p>
            <a:endParaRPr/>
          </a:p>
        </p:txBody>
      </p:sp>
      <p:sp>
        <p:nvSpPr>
          <p:cNvPr id="11" name="object 11"/>
          <p:cNvSpPr/>
          <p:nvPr/>
        </p:nvSpPr>
        <p:spPr>
          <a:xfrm>
            <a:off x="934719" y="2545079"/>
            <a:ext cx="0" cy="471170"/>
          </a:xfrm>
          <a:custGeom>
            <a:avLst/>
            <a:gdLst/>
            <a:ahLst/>
            <a:cxnLst/>
            <a:rect l="l" t="t" r="r" b="b"/>
            <a:pathLst>
              <a:path h="471169">
                <a:moveTo>
                  <a:pt x="0" y="0"/>
                </a:moveTo>
                <a:lnTo>
                  <a:pt x="0" y="471170"/>
                </a:lnTo>
              </a:path>
            </a:pathLst>
          </a:custGeom>
          <a:ln w="7620">
            <a:solidFill>
              <a:srgbClr val="5454D3"/>
            </a:solidFill>
          </a:ln>
        </p:spPr>
        <p:txBody>
          <a:bodyPr wrap="square" lIns="0" tIns="0" rIns="0" bIns="0" rtlCol="0"/>
          <a:lstStyle/>
          <a:p>
            <a:endParaRPr/>
          </a:p>
        </p:txBody>
      </p:sp>
      <p:sp>
        <p:nvSpPr>
          <p:cNvPr id="12" name="object 12"/>
          <p:cNvSpPr/>
          <p:nvPr/>
        </p:nvSpPr>
        <p:spPr>
          <a:xfrm>
            <a:off x="927735" y="2545079"/>
            <a:ext cx="0" cy="469900"/>
          </a:xfrm>
          <a:custGeom>
            <a:avLst/>
            <a:gdLst/>
            <a:ahLst/>
            <a:cxnLst/>
            <a:rect l="l" t="t" r="r" b="b"/>
            <a:pathLst>
              <a:path h="469900">
                <a:moveTo>
                  <a:pt x="0" y="0"/>
                </a:moveTo>
                <a:lnTo>
                  <a:pt x="0" y="469900"/>
                </a:lnTo>
              </a:path>
            </a:pathLst>
          </a:custGeom>
          <a:ln w="8890">
            <a:solidFill>
              <a:srgbClr val="5959D4"/>
            </a:solidFill>
          </a:ln>
        </p:spPr>
        <p:txBody>
          <a:bodyPr wrap="square" lIns="0" tIns="0" rIns="0" bIns="0" rtlCol="0"/>
          <a:lstStyle/>
          <a:p>
            <a:endParaRPr/>
          </a:p>
        </p:txBody>
      </p:sp>
      <p:sp>
        <p:nvSpPr>
          <p:cNvPr id="13" name="object 13"/>
          <p:cNvSpPr/>
          <p:nvPr/>
        </p:nvSpPr>
        <p:spPr>
          <a:xfrm>
            <a:off x="920750" y="2545079"/>
            <a:ext cx="0" cy="469900"/>
          </a:xfrm>
          <a:custGeom>
            <a:avLst/>
            <a:gdLst/>
            <a:ahLst/>
            <a:cxnLst/>
            <a:rect l="l" t="t" r="r" b="b"/>
            <a:pathLst>
              <a:path h="469900">
                <a:moveTo>
                  <a:pt x="0" y="0"/>
                </a:moveTo>
                <a:lnTo>
                  <a:pt x="0" y="469900"/>
                </a:lnTo>
              </a:path>
            </a:pathLst>
          </a:custGeom>
          <a:ln w="7619">
            <a:solidFill>
              <a:srgbClr val="5D5DD5"/>
            </a:solidFill>
          </a:ln>
        </p:spPr>
        <p:txBody>
          <a:bodyPr wrap="square" lIns="0" tIns="0" rIns="0" bIns="0" rtlCol="0"/>
          <a:lstStyle/>
          <a:p>
            <a:endParaRPr/>
          </a:p>
        </p:txBody>
      </p:sp>
      <p:sp>
        <p:nvSpPr>
          <p:cNvPr id="14" name="object 14"/>
          <p:cNvSpPr/>
          <p:nvPr/>
        </p:nvSpPr>
        <p:spPr>
          <a:xfrm>
            <a:off x="913130" y="2545079"/>
            <a:ext cx="0" cy="469900"/>
          </a:xfrm>
          <a:custGeom>
            <a:avLst/>
            <a:gdLst/>
            <a:ahLst/>
            <a:cxnLst/>
            <a:rect l="l" t="t" r="r" b="b"/>
            <a:pathLst>
              <a:path h="469900">
                <a:moveTo>
                  <a:pt x="0" y="0"/>
                </a:moveTo>
                <a:lnTo>
                  <a:pt x="0" y="469900"/>
                </a:lnTo>
              </a:path>
            </a:pathLst>
          </a:custGeom>
          <a:ln w="7620">
            <a:solidFill>
              <a:srgbClr val="6161D6"/>
            </a:solidFill>
          </a:ln>
        </p:spPr>
        <p:txBody>
          <a:bodyPr wrap="square" lIns="0" tIns="0" rIns="0" bIns="0" rtlCol="0"/>
          <a:lstStyle/>
          <a:p>
            <a:endParaRPr/>
          </a:p>
        </p:txBody>
      </p:sp>
      <p:sp>
        <p:nvSpPr>
          <p:cNvPr id="15" name="object 15"/>
          <p:cNvSpPr/>
          <p:nvPr/>
        </p:nvSpPr>
        <p:spPr>
          <a:xfrm>
            <a:off x="906144" y="2545079"/>
            <a:ext cx="0" cy="469900"/>
          </a:xfrm>
          <a:custGeom>
            <a:avLst/>
            <a:gdLst/>
            <a:ahLst/>
            <a:cxnLst/>
            <a:rect l="l" t="t" r="r" b="b"/>
            <a:pathLst>
              <a:path h="469900">
                <a:moveTo>
                  <a:pt x="0" y="0"/>
                </a:moveTo>
                <a:lnTo>
                  <a:pt x="0" y="469900"/>
                </a:lnTo>
              </a:path>
            </a:pathLst>
          </a:custGeom>
          <a:ln w="8890">
            <a:solidFill>
              <a:srgbClr val="6666D8"/>
            </a:solidFill>
          </a:ln>
        </p:spPr>
        <p:txBody>
          <a:bodyPr wrap="square" lIns="0" tIns="0" rIns="0" bIns="0" rtlCol="0"/>
          <a:lstStyle/>
          <a:p>
            <a:endParaRPr/>
          </a:p>
        </p:txBody>
      </p:sp>
      <p:sp>
        <p:nvSpPr>
          <p:cNvPr id="16" name="object 16"/>
          <p:cNvSpPr/>
          <p:nvPr/>
        </p:nvSpPr>
        <p:spPr>
          <a:xfrm>
            <a:off x="899160" y="2545079"/>
            <a:ext cx="0" cy="469900"/>
          </a:xfrm>
          <a:custGeom>
            <a:avLst/>
            <a:gdLst/>
            <a:ahLst/>
            <a:cxnLst/>
            <a:rect l="l" t="t" r="r" b="b"/>
            <a:pathLst>
              <a:path h="469900">
                <a:moveTo>
                  <a:pt x="0" y="0"/>
                </a:moveTo>
                <a:lnTo>
                  <a:pt x="0" y="469900"/>
                </a:lnTo>
              </a:path>
            </a:pathLst>
          </a:custGeom>
          <a:ln w="7619">
            <a:solidFill>
              <a:srgbClr val="6A6AD9"/>
            </a:solidFill>
          </a:ln>
        </p:spPr>
        <p:txBody>
          <a:bodyPr wrap="square" lIns="0" tIns="0" rIns="0" bIns="0" rtlCol="0"/>
          <a:lstStyle/>
          <a:p>
            <a:endParaRPr/>
          </a:p>
        </p:txBody>
      </p:sp>
      <p:sp>
        <p:nvSpPr>
          <p:cNvPr id="17" name="object 17"/>
          <p:cNvSpPr/>
          <p:nvPr/>
        </p:nvSpPr>
        <p:spPr>
          <a:xfrm>
            <a:off x="891539" y="2545079"/>
            <a:ext cx="0" cy="469900"/>
          </a:xfrm>
          <a:custGeom>
            <a:avLst/>
            <a:gdLst/>
            <a:ahLst/>
            <a:cxnLst/>
            <a:rect l="l" t="t" r="r" b="b"/>
            <a:pathLst>
              <a:path h="469900">
                <a:moveTo>
                  <a:pt x="0" y="0"/>
                </a:moveTo>
                <a:lnTo>
                  <a:pt x="0" y="469900"/>
                </a:lnTo>
              </a:path>
            </a:pathLst>
          </a:custGeom>
          <a:ln w="7619">
            <a:solidFill>
              <a:srgbClr val="6E6EDA"/>
            </a:solidFill>
          </a:ln>
        </p:spPr>
        <p:txBody>
          <a:bodyPr wrap="square" lIns="0" tIns="0" rIns="0" bIns="0" rtlCol="0"/>
          <a:lstStyle/>
          <a:p>
            <a:endParaRPr/>
          </a:p>
        </p:txBody>
      </p:sp>
      <p:sp>
        <p:nvSpPr>
          <p:cNvPr id="18" name="object 18"/>
          <p:cNvSpPr/>
          <p:nvPr/>
        </p:nvSpPr>
        <p:spPr>
          <a:xfrm>
            <a:off x="884555" y="2545079"/>
            <a:ext cx="0" cy="469900"/>
          </a:xfrm>
          <a:custGeom>
            <a:avLst/>
            <a:gdLst/>
            <a:ahLst/>
            <a:cxnLst/>
            <a:rect l="l" t="t" r="r" b="b"/>
            <a:pathLst>
              <a:path h="469900">
                <a:moveTo>
                  <a:pt x="0" y="0"/>
                </a:moveTo>
                <a:lnTo>
                  <a:pt x="0" y="469900"/>
                </a:lnTo>
              </a:path>
            </a:pathLst>
          </a:custGeom>
          <a:ln w="8890">
            <a:solidFill>
              <a:srgbClr val="7373DB"/>
            </a:solidFill>
          </a:ln>
        </p:spPr>
        <p:txBody>
          <a:bodyPr wrap="square" lIns="0" tIns="0" rIns="0" bIns="0" rtlCol="0"/>
          <a:lstStyle/>
          <a:p>
            <a:endParaRPr/>
          </a:p>
        </p:txBody>
      </p:sp>
      <p:sp>
        <p:nvSpPr>
          <p:cNvPr id="19" name="object 19"/>
          <p:cNvSpPr/>
          <p:nvPr/>
        </p:nvSpPr>
        <p:spPr>
          <a:xfrm>
            <a:off x="877569" y="2545079"/>
            <a:ext cx="0" cy="469900"/>
          </a:xfrm>
          <a:custGeom>
            <a:avLst/>
            <a:gdLst/>
            <a:ahLst/>
            <a:cxnLst/>
            <a:rect l="l" t="t" r="r" b="b"/>
            <a:pathLst>
              <a:path h="469900">
                <a:moveTo>
                  <a:pt x="0" y="0"/>
                </a:moveTo>
                <a:lnTo>
                  <a:pt x="0" y="469900"/>
                </a:lnTo>
              </a:path>
            </a:pathLst>
          </a:custGeom>
          <a:ln w="7620">
            <a:solidFill>
              <a:srgbClr val="7777DC"/>
            </a:solidFill>
          </a:ln>
        </p:spPr>
        <p:txBody>
          <a:bodyPr wrap="square" lIns="0" tIns="0" rIns="0" bIns="0" rtlCol="0"/>
          <a:lstStyle/>
          <a:p>
            <a:endParaRPr/>
          </a:p>
        </p:txBody>
      </p:sp>
      <p:sp>
        <p:nvSpPr>
          <p:cNvPr id="20" name="object 20"/>
          <p:cNvSpPr/>
          <p:nvPr/>
        </p:nvSpPr>
        <p:spPr>
          <a:xfrm>
            <a:off x="869950" y="2545079"/>
            <a:ext cx="0" cy="469900"/>
          </a:xfrm>
          <a:custGeom>
            <a:avLst/>
            <a:gdLst/>
            <a:ahLst/>
            <a:cxnLst/>
            <a:rect l="l" t="t" r="r" b="b"/>
            <a:pathLst>
              <a:path h="469900">
                <a:moveTo>
                  <a:pt x="0" y="0"/>
                </a:moveTo>
                <a:lnTo>
                  <a:pt x="0" y="469900"/>
                </a:lnTo>
              </a:path>
            </a:pathLst>
          </a:custGeom>
          <a:ln w="7619">
            <a:solidFill>
              <a:srgbClr val="7B7BDD"/>
            </a:solidFill>
          </a:ln>
        </p:spPr>
        <p:txBody>
          <a:bodyPr wrap="square" lIns="0" tIns="0" rIns="0" bIns="0" rtlCol="0"/>
          <a:lstStyle/>
          <a:p>
            <a:endParaRPr/>
          </a:p>
        </p:txBody>
      </p:sp>
      <p:sp>
        <p:nvSpPr>
          <p:cNvPr id="21" name="object 21"/>
          <p:cNvSpPr/>
          <p:nvPr/>
        </p:nvSpPr>
        <p:spPr>
          <a:xfrm>
            <a:off x="862964" y="2545079"/>
            <a:ext cx="0" cy="469900"/>
          </a:xfrm>
          <a:custGeom>
            <a:avLst/>
            <a:gdLst/>
            <a:ahLst/>
            <a:cxnLst/>
            <a:rect l="l" t="t" r="r" b="b"/>
            <a:pathLst>
              <a:path h="469900">
                <a:moveTo>
                  <a:pt x="0" y="0"/>
                </a:moveTo>
                <a:lnTo>
                  <a:pt x="0" y="469900"/>
                </a:lnTo>
              </a:path>
            </a:pathLst>
          </a:custGeom>
          <a:ln w="8890">
            <a:solidFill>
              <a:srgbClr val="8080DE"/>
            </a:solidFill>
          </a:ln>
        </p:spPr>
        <p:txBody>
          <a:bodyPr wrap="square" lIns="0" tIns="0" rIns="0" bIns="0" rtlCol="0"/>
          <a:lstStyle/>
          <a:p>
            <a:endParaRPr/>
          </a:p>
        </p:txBody>
      </p:sp>
      <p:sp>
        <p:nvSpPr>
          <p:cNvPr id="22" name="object 22"/>
          <p:cNvSpPr/>
          <p:nvPr/>
        </p:nvSpPr>
        <p:spPr>
          <a:xfrm>
            <a:off x="855980" y="2545079"/>
            <a:ext cx="0" cy="469900"/>
          </a:xfrm>
          <a:custGeom>
            <a:avLst/>
            <a:gdLst/>
            <a:ahLst/>
            <a:cxnLst/>
            <a:rect l="l" t="t" r="r" b="b"/>
            <a:pathLst>
              <a:path h="469900">
                <a:moveTo>
                  <a:pt x="0" y="0"/>
                </a:moveTo>
                <a:lnTo>
                  <a:pt x="0" y="469900"/>
                </a:lnTo>
              </a:path>
            </a:pathLst>
          </a:custGeom>
          <a:ln w="7620">
            <a:solidFill>
              <a:srgbClr val="8484DF"/>
            </a:solidFill>
          </a:ln>
        </p:spPr>
        <p:txBody>
          <a:bodyPr wrap="square" lIns="0" tIns="0" rIns="0" bIns="0" rtlCol="0"/>
          <a:lstStyle/>
          <a:p>
            <a:endParaRPr/>
          </a:p>
        </p:txBody>
      </p:sp>
      <p:sp>
        <p:nvSpPr>
          <p:cNvPr id="23" name="object 23"/>
          <p:cNvSpPr/>
          <p:nvPr/>
        </p:nvSpPr>
        <p:spPr>
          <a:xfrm>
            <a:off x="848360" y="2545079"/>
            <a:ext cx="0" cy="469900"/>
          </a:xfrm>
          <a:custGeom>
            <a:avLst/>
            <a:gdLst/>
            <a:ahLst/>
            <a:cxnLst/>
            <a:rect l="l" t="t" r="r" b="b"/>
            <a:pathLst>
              <a:path h="469900">
                <a:moveTo>
                  <a:pt x="0" y="0"/>
                </a:moveTo>
                <a:lnTo>
                  <a:pt x="0" y="469900"/>
                </a:lnTo>
              </a:path>
            </a:pathLst>
          </a:custGeom>
          <a:ln w="7619">
            <a:solidFill>
              <a:srgbClr val="8888E0"/>
            </a:solidFill>
          </a:ln>
        </p:spPr>
        <p:txBody>
          <a:bodyPr wrap="square" lIns="0" tIns="0" rIns="0" bIns="0" rtlCol="0"/>
          <a:lstStyle/>
          <a:p>
            <a:endParaRPr/>
          </a:p>
        </p:txBody>
      </p:sp>
      <p:sp>
        <p:nvSpPr>
          <p:cNvPr id="24" name="object 24"/>
          <p:cNvSpPr/>
          <p:nvPr/>
        </p:nvSpPr>
        <p:spPr>
          <a:xfrm>
            <a:off x="841375" y="2545079"/>
            <a:ext cx="0" cy="469900"/>
          </a:xfrm>
          <a:custGeom>
            <a:avLst/>
            <a:gdLst/>
            <a:ahLst/>
            <a:cxnLst/>
            <a:rect l="l" t="t" r="r" b="b"/>
            <a:pathLst>
              <a:path h="469900">
                <a:moveTo>
                  <a:pt x="0" y="0"/>
                </a:moveTo>
                <a:lnTo>
                  <a:pt x="0" y="469900"/>
                </a:lnTo>
              </a:path>
            </a:pathLst>
          </a:custGeom>
          <a:ln w="8889">
            <a:solidFill>
              <a:srgbClr val="8D8DE1"/>
            </a:solidFill>
          </a:ln>
        </p:spPr>
        <p:txBody>
          <a:bodyPr wrap="square" lIns="0" tIns="0" rIns="0" bIns="0" rtlCol="0"/>
          <a:lstStyle/>
          <a:p>
            <a:endParaRPr/>
          </a:p>
        </p:txBody>
      </p:sp>
      <p:sp>
        <p:nvSpPr>
          <p:cNvPr id="25" name="object 25"/>
          <p:cNvSpPr/>
          <p:nvPr/>
        </p:nvSpPr>
        <p:spPr>
          <a:xfrm>
            <a:off x="833755" y="2545079"/>
            <a:ext cx="0" cy="469900"/>
          </a:xfrm>
          <a:custGeom>
            <a:avLst/>
            <a:gdLst/>
            <a:ahLst/>
            <a:cxnLst/>
            <a:rect l="l" t="t" r="r" b="b"/>
            <a:pathLst>
              <a:path h="469900">
                <a:moveTo>
                  <a:pt x="0" y="0"/>
                </a:moveTo>
                <a:lnTo>
                  <a:pt x="0" y="469900"/>
                </a:lnTo>
              </a:path>
            </a:pathLst>
          </a:custGeom>
          <a:ln w="8890">
            <a:solidFill>
              <a:srgbClr val="9191E2"/>
            </a:solidFill>
          </a:ln>
        </p:spPr>
        <p:txBody>
          <a:bodyPr wrap="square" lIns="0" tIns="0" rIns="0" bIns="0" rtlCol="0"/>
          <a:lstStyle/>
          <a:p>
            <a:endParaRPr/>
          </a:p>
        </p:txBody>
      </p:sp>
      <p:sp>
        <p:nvSpPr>
          <p:cNvPr id="26" name="object 26"/>
          <p:cNvSpPr/>
          <p:nvPr/>
        </p:nvSpPr>
        <p:spPr>
          <a:xfrm>
            <a:off x="826769" y="2545079"/>
            <a:ext cx="0" cy="469900"/>
          </a:xfrm>
          <a:custGeom>
            <a:avLst/>
            <a:gdLst/>
            <a:ahLst/>
            <a:cxnLst/>
            <a:rect l="l" t="t" r="r" b="b"/>
            <a:pathLst>
              <a:path h="469900">
                <a:moveTo>
                  <a:pt x="0" y="0"/>
                </a:moveTo>
                <a:lnTo>
                  <a:pt x="0" y="469900"/>
                </a:lnTo>
              </a:path>
            </a:pathLst>
          </a:custGeom>
          <a:ln w="7620">
            <a:solidFill>
              <a:srgbClr val="9595E3"/>
            </a:solidFill>
          </a:ln>
        </p:spPr>
        <p:txBody>
          <a:bodyPr wrap="square" lIns="0" tIns="0" rIns="0" bIns="0" rtlCol="0"/>
          <a:lstStyle/>
          <a:p>
            <a:endParaRPr/>
          </a:p>
        </p:txBody>
      </p:sp>
      <p:sp>
        <p:nvSpPr>
          <p:cNvPr id="27" name="object 27"/>
          <p:cNvSpPr/>
          <p:nvPr/>
        </p:nvSpPr>
        <p:spPr>
          <a:xfrm>
            <a:off x="819150" y="2545079"/>
            <a:ext cx="0" cy="469900"/>
          </a:xfrm>
          <a:custGeom>
            <a:avLst/>
            <a:gdLst/>
            <a:ahLst/>
            <a:cxnLst/>
            <a:rect l="l" t="t" r="r" b="b"/>
            <a:pathLst>
              <a:path h="469900">
                <a:moveTo>
                  <a:pt x="0" y="0"/>
                </a:moveTo>
                <a:lnTo>
                  <a:pt x="0" y="469900"/>
                </a:lnTo>
              </a:path>
            </a:pathLst>
          </a:custGeom>
          <a:ln w="7619">
            <a:solidFill>
              <a:srgbClr val="9A9AE5"/>
            </a:solidFill>
          </a:ln>
        </p:spPr>
        <p:txBody>
          <a:bodyPr wrap="square" lIns="0" tIns="0" rIns="0" bIns="0" rtlCol="0"/>
          <a:lstStyle/>
          <a:p>
            <a:endParaRPr/>
          </a:p>
        </p:txBody>
      </p:sp>
      <p:sp>
        <p:nvSpPr>
          <p:cNvPr id="28" name="object 28"/>
          <p:cNvSpPr/>
          <p:nvPr/>
        </p:nvSpPr>
        <p:spPr>
          <a:xfrm>
            <a:off x="812165" y="2545079"/>
            <a:ext cx="0" cy="417830"/>
          </a:xfrm>
          <a:custGeom>
            <a:avLst/>
            <a:gdLst/>
            <a:ahLst/>
            <a:cxnLst/>
            <a:rect l="l" t="t" r="r" b="b"/>
            <a:pathLst>
              <a:path h="417830">
                <a:moveTo>
                  <a:pt x="0" y="0"/>
                </a:moveTo>
                <a:lnTo>
                  <a:pt x="0" y="417830"/>
                </a:lnTo>
              </a:path>
            </a:pathLst>
          </a:custGeom>
          <a:ln w="8889">
            <a:solidFill>
              <a:srgbClr val="9E9EE6"/>
            </a:solidFill>
          </a:ln>
        </p:spPr>
        <p:txBody>
          <a:bodyPr wrap="square" lIns="0" tIns="0" rIns="0" bIns="0" rtlCol="0"/>
          <a:lstStyle/>
          <a:p>
            <a:endParaRPr/>
          </a:p>
        </p:txBody>
      </p:sp>
      <p:sp>
        <p:nvSpPr>
          <p:cNvPr id="29" name="object 29"/>
          <p:cNvSpPr/>
          <p:nvPr/>
        </p:nvSpPr>
        <p:spPr>
          <a:xfrm>
            <a:off x="805180" y="2545079"/>
            <a:ext cx="0" cy="417830"/>
          </a:xfrm>
          <a:custGeom>
            <a:avLst/>
            <a:gdLst/>
            <a:ahLst/>
            <a:cxnLst/>
            <a:rect l="l" t="t" r="r" b="b"/>
            <a:pathLst>
              <a:path h="417830">
                <a:moveTo>
                  <a:pt x="0" y="0"/>
                </a:moveTo>
                <a:lnTo>
                  <a:pt x="0" y="417830"/>
                </a:lnTo>
              </a:path>
            </a:pathLst>
          </a:custGeom>
          <a:ln w="7620">
            <a:solidFill>
              <a:srgbClr val="A2A2E7"/>
            </a:solidFill>
          </a:ln>
        </p:spPr>
        <p:txBody>
          <a:bodyPr wrap="square" lIns="0" tIns="0" rIns="0" bIns="0" rtlCol="0"/>
          <a:lstStyle/>
          <a:p>
            <a:endParaRPr/>
          </a:p>
        </p:txBody>
      </p:sp>
      <p:sp>
        <p:nvSpPr>
          <p:cNvPr id="30" name="object 30"/>
          <p:cNvSpPr/>
          <p:nvPr/>
        </p:nvSpPr>
        <p:spPr>
          <a:xfrm>
            <a:off x="797559" y="2545079"/>
            <a:ext cx="0" cy="417830"/>
          </a:xfrm>
          <a:custGeom>
            <a:avLst/>
            <a:gdLst/>
            <a:ahLst/>
            <a:cxnLst/>
            <a:rect l="l" t="t" r="r" b="b"/>
            <a:pathLst>
              <a:path h="417830">
                <a:moveTo>
                  <a:pt x="0" y="0"/>
                </a:moveTo>
                <a:lnTo>
                  <a:pt x="0" y="417830"/>
                </a:lnTo>
              </a:path>
            </a:pathLst>
          </a:custGeom>
          <a:ln w="7620">
            <a:solidFill>
              <a:srgbClr val="A7A7E8"/>
            </a:solidFill>
          </a:ln>
        </p:spPr>
        <p:txBody>
          <a:bodyPr wrap="square" lIns="0" tIns="0" rIns="0" bIns="0" rtlCol="0"/>
          <a:lstStyle/>
          <a:p>
            <a:endParaRPr/>
          </a:p>
        </p:txBody>
      </p:sp>
      <p:sp>
        <p:nvSpPr>
          <p:cNvPr id="31" name="object 31"/>
          <p:cNvSpPr/>
          <p:nvPr/>
        </p:nvSpPr>
        <p:spPr>
          <a:xfrm>
            <a:off x="790575" y="2545079"/>
            <a:ext cx="0" cy="417830"/>
          </a:xfrm>
          <a:custGeom>
            <a:avLst/>
            <a:gdLst/>
            <a:ahLst/>
            <a:cxnLst/>
            <a:rect l="l" t="t" r="r" b="b"/>
            <a:pathLst>
              <a:path h="417830">
                <a:moveTo>
                  <a:pt x="0" y="0"/>
                </a:moveTo>
                <a:lnTo>
                  <a:pt x="0" y="417830"/>
                </a:lnTo>
              </a:path>
            </a:pathLst>
          </a:custGeom>
          <a:ln w="8890">
            <a:solidFill>
              <a:srgbClr val="ABABE9"/>
            </a:solidFill>
          </a:ln>
        </p:spPr>
        <p:txBody>
          <a:bodyPr wrap="square" lIns="0" tIns="0" rIns="0" bIns="0" rtlCol="0"/>
          <a:lstStyle/>
          <a:p>
            <a:endParaRPr/>
          </a:p>
        </p:txBody>
      </p:sp>
      <p:sp>
        <p:nvSpPr>
          <p:cNvPr id="32" name="object 32"/>
          <p:cNvSpPr/>
          <p:nvPr/>
        </p:nvSpPr>
        <p:spPr>
          <a:xfrm>
            <a:off x="783590" y="2545079"/>
            <a:ext cx="0" cy="417830"/>
          </a:xfrm>
          <a:custGeom>
            <a:avLst/>
            <a:gdLst/>
            <a:ahLst/>
            <a:cxnLst/>
            <a:rect l="l" t="t" r="r" b="b"/>
            <a:pathLst>
              <a:path h="417830">
                <a:moveTo>
                  <a:pt x="0" y="0"/>
                </a:moveTo>
                <a:lnTo>
                  <a:pt x="0" y="417830"/>
                </a:lnTo>
              </a:path>
            </a:pathLst>
          </a:custGeom>
          <a:ln w="7620">
            <a:solidFill>
              <a:srgbClr val="AFAFEA"/>
            </a:solidFill>
          </a:ln>
        </p:spPr>
        <p:txBody>
          <a:bodyPr wrap="square" lIns="0" tIns="0" rIns="0" bIns="0" rtlCol="0"/>
          <a:lstStyle/>
          <a:p>
            <a:endParaRPr/>
          </a:p>
        </p:txBody>
      </p:sp>
      <p:sp>
        <p:nvSpPr>
          <p:cNvPr id="33" name="object 33"/>
          <p:cNvSpPr/>
          <p:nvPr/>
        </p:nvSpPr>
        <p:spPr>
          <a:xfrm>
            <a:off x="775969" y="2545079"/>
            <a:ext cx="0" cy="417830"/>
          </a:xfrm>
          <a:custGeom>
            <a:avLst/>
            <a:gdLst/>
            <a:ahLst/>
            <a:cxnLst/>
            <a:rect l="l" t="t" r="r" b="b"/>
            <a:pathLst>
              <a:path h="417830">
                <a:moveTo>
                  <a:pt x="0" y="0"/>
                </a:moveTo>
                <a:lnTo>
                  <a:pt x="0" y="417830"/>
                </a:lnTo>
              </a:path>
            </a:pathLst>
          </a:custGeom>
          <a:ln w="7620">
            <a:solidFill>
              <a:srgbClr val="B4B4EB"/>
            </a:solidFill>
          </a:ln>
        </p:spPr>
        <p:txBody>
          <a:bodyPr wrap="square" lIns="0" tIns="0" rIns="0" bIns="0" rtlCol="0"/>
          <a:lstStyle/>
          <a:p>
            <a:endParaRPr/>
          </a:p>
        </p:txBody>
      </p:sp>
      <p:sp>
        <p:nvSpPr>
          <p:cNvPr id="34" name="object 34"/>
          <p:cNvSpPr/>
          <p:nvPr/>
        </p:nvSpPr>
        <p:spPr>
          <a:xfrm>
            <a:off x="768984" y="2545079"/>
            <a:ext cx="0" cy="417830"/>
          </a:xfrm>
          <a:custGeom>
            <a:avLst/>
            <a:gdLst/>
            <a:ahLst/>
            <a:cxnLst/>
            <a:rect l="l" t="t" r="r" b="b"/>
            <a:pathLst>
              <a:path h="417830">
                <a:moveTo>
                  <a:pt x="0" y="0"/>
                </a:moveTo>
                <a:lnTo>
                  <a:pt x="0" y="417830"/>
                </a:lnTo>
              </a:path>
            </a:pathLst>
          </a:custGeom>
          <a:ln w="8889">
            <a:solidFill>
              <a:srgbClr val="B8B8EC"/>
            </a:solidFill>
          </a:ln>
        </p:spPr>
        <p:txBody>
          <a:bodyPr wrap="square" lIns="0" tIns="0" rIns="0" bIns="0" rtlCol="0"/>
          <a:lstStyle/>
          <a:p>
            <a:endParaRPr/>
          </a:p>
        </p:txBody>
      </p:sp>
      <p:sp>
        <p:nvSpPr>
          <p:cNvPr id="35" name="object 35"/>
          <p:cNvSpPr/>
          <p:nvPr/>
        </p:nvSpPr>
        <p:spPr>
          <a:xfrm>
            <a:off x="762000" y="2545079"/>
            <a:ext cx="0" cy="417830"/>
          </a:xfrm>
          <a:custGeom>
            <a:avLst/>
            <a:gdLst/>
            <a:ahLst/>
            <a:cxnLst/>
            <a:rect l="l" t="t" r="r" b="b"/>
            <a:pathLst>
              <a:path h="417830">
                <a:moveTo>
                  <a:pt x="0" y="0"/>
                </a:moveTo>
                <a:lnTo>
                  <a:pt x="0" y="417830"/>
                </a:lnTo>
              </a:path>
            </a:pathLst>
          </a:custGeom>
          <a:ln w="7619">
            <a:solidFill>
              <a:srgbClr val="BCBCED"/>
            </a:solidFill>
          </a:ln>
        </p:spPr>
        <p:txBody>
          <a:bodyPr wrap="square" lIns="0" tIns="0" rIns="0" bIns="0" rtlCol="0"/>
          <a:lstStyle/>
          <a:p>
            <a:endParaRPr/>
          </a:p>
        </p:txBody>
      </p:sp>
      <p:sp>
        <p:nvSpPr>
          <p:cNvPr id="36" name="object 36"/>
          <p:cNvSpPr/>
          <p:nvPr/>
        </p:nvSpPr>
        <p:spPr>
          <a:xfrm>
            <a:off x="754380" y="2545079"/>
            <a:ext cx="0" cy="417830"/>
          </a:xfrm>
          <a:custGeom>
            <a:avLst/>
            <a:gdLst/>
            <a:ahLst/>
            <a:cxnLst/>
            <a:rect l="l" t="t" r="r" b="b"/>
            <a:pathLst>
              <a:path h="417830">
                <a:moveTo>
                  <a:pt x="0" y="0"/>
                </a:moveTo>
                <a:lnTo>
                  <a:pt x="0" y="417830"/>
                </a:lnTo>
              </a:path>
            </a:pathLst>
          </a:custGeom>
          <a:ln w="7620">
            <a:solidFill>
              <a:srgbClr val="C1C1EE"/>
            </a:solidFill>
          </a:ln>
        </p:spPr>
        <p:txBody>
          <a:bodyPr wrap="square" lIns="0" tIns="0" rIns="0" bIns="0" rtlCol="0"/>
          <a:lstStyle/>
          <a:p>
            <a:endParaRPr/>
          </a:p>
        </p:txBody>
      </p:sp>
      <p:sp>
        <p:nvSpPr>
          <p:cNvPr id="37" name="object 37"/>
          <p:cNvSpPr/>
          <p:nvPr/>
        </p:nvSpPr>
        <p:spPr>
          <a:xfrm>
            <a:off x="747394" y="2545079"/>
            <a:ext cx="0" cy="417830"/>
          </a:xfrm>
          <a:custGeom>
            <a:avLst/>
            <a:gdLst/>
            <a:ahLst/>
            <a:cxnLst/>
            <a:rect l="l" t="t" r="r" b="b"/>
            <a:pathLst>
              <a:path h="417830">
                <a:moveTo>
                  <a:pt x="0" y="0"/>
                </a:moveTo>
                <a:lnTo>
                  <a:pt x="0" y="417830"/>
                </a:lnTo>
              </a:path>
            </a:pathLst>
          </a:custGeom>
          <a:ln w="8890">
            <a:solidFill>
              <a:srgbClr val="C5C5EF"/>
            </a:solidFill>
          </a:ln>
        </p:spPr>
        <p:txBody>
          <a:bodyPr wrap="square" lIns="0" tIns="0" rIns="0" bIns="0" rtlCol="0"/>
          <a:lstStyle/>
          <a:p>
            <a:endParaRPr/>
          </a:p>
        </p:txBody>
      </p:sp>
      <p:sp>
        <p:nvSpPr>
          <p:cNvPr id="38" name="object 38"/>
          <p:cNvSpPr/>
          <p:nvPr/>
        </p:nvSpPr>
        <p:spPr>
          <a:xfrm>
            <a:off x="740409" y="2545079"/>
            <a:ext cx="0" cy="417830"/>
          </a:xfrm>
          <a:custGeom>
            <a:avLst/>
            <a:gdLst/>
            <a:ahLst/>
            <a:cxnLst/>
            <a:rect l="l" t="t" r="r" b="b"/>
            <a:pathLst>
              <a:path h="417830">
                <a:moveTo>
                  <a:pt x="0" y="0"/>
                </a:moveTo>
                <a:lnTo>
                  <a:pt x="0" y="417830"/>
                </a:lnTo>
              </a:path>
            </a:pathLst>
          </a:custGeom>
          <a:ln w="7620">
            <a:solidFill>
              <a:srgbClr val="C9C9F0"/>
            </a:solidFill>
          </a:ln>
        </p:spPr>
        <p:txBody>
          <a:bodyPr wrap="square" lIns="0" tIns="0" rIns="0" bIns="0" rtlCol="0"/>
          <a:lstStyle/>
          <a:p>
            <a:endParaRPr/>
          </a:p>
        </p:txBody>
      </p:sp>
      <p:sp>
        <p:nvSpPr>
          <p:cNvPr id="39" name="object 39"/>
          <p:cNvSpPr/>
          <p:nvPr/>
        </p:nvSpPr>
        <p:spPr>
          <a:xfrm>
            <a:off x="732790" y="2545079"/>
            <a:ext cx="0" cy="417830"/>
          </a:xfrm>
          <a:custGeom>
            <a:avLst/>
            <a:gdLst/>
            <a:ahLst/>
            <a:cxnLst/>
            <a:rect l="l" t="t" r="r" b="b"/>
            <a:pathLst>
              <a:path h="417830">
                <a:moveTo>
                  <a:pt x="0" y="0"/>
                </a:moveTo>
                <a:lnTo>
                  <a:pt x="0" y="417830"/>
                </a:lnTo>
              </a:path>
            </a:pathLst>
          </a:custGeom>
          <a:ln w="7620">
            <a:solidFill>
              <a:srgbClr val="CECEF2"/>
            </a:solidFill>
          </a:ln>
        </p:spPr>
        <p:txBody>
          <a:bodyPr wrap="square" lIns="0" tIns="0" rIns="0" bIns="0" rtlCol="0"/>
          <a:lstStyle/>
          <a:p>
            <a:endParaRPr/>
          </a:p>
        </p:txBody>
      </p:sp>
      <p:sp>
        <p:nvSpPr>
          <p:cNvPr id="40" name="object 40"/>
          <p:cNvSpPr/>
          <p:nvPr/>
        </p:nvSpPr>
        <p:spPr>
          <a:xfrm>
            <a:off x="725805" y="2545079"/>
            <a:ext cx="0" cy="417830"/>
          </a:xfrm>
          <a:custGeom>
            <a:avLst/>
            <a:gdLst/>
            <a:ahLst/>
            <a:cxnLst/>
            <a:rect l="l" t="t" r="r" b="b"/>
            <a:pathLst>
              <a:path h="417830">
                <a:moveTo>
                  <a:pt x="0" y="0"/>
                </a:moveTo>
                <a:lnTo>
                  <a:pt x="0" y="417830"/>
                </a:lnTo>
              </a:path>
            </a:pathLst>
          </a:custGeom>
          <a:ln w="8890">
            <a:solidFill>
              <a:srgbClr val="D2D2F3"/>
            </a:solidFill>
          </a:ln>
        </p:spPr>
        <p:txBody>
          <a:bodyPr wrap="square" lIns="0" tIns="0" rIns="0" bIns="0" rtlCol="0"/>
          <a:lstStyle/>
          <a:p>
            <a:endParaRPr/>
          </a:p>
        </p:txBody>
      </p:sp>
      <p:sp>
        <p:nvSpPr>
          <p:cNvPr id="41" name="object 41"/>
          <p:cNvSpPr/>
          <p:nvPr/>
        </p:nvSpPr>
        <p:spPr>
          <a:xfrm>
            <a:off x="718819" y="2545079"/>
            <a:ext cx="0" cy="417830"/>
          </a:xfrm>
          <a:custGeom>
            <a:avLst/>
            <a:gdLst/>
            <a:ahLst/>
            <a:cxnLst/>
            <a:rect l="l" t="t" r="r" b="b"/>
            <a:pathLst>
              <a:path h="417830">
                <a:moveTo>
                  <a:pt x="0" y="0"/>
                </a:moveTo>
                <a:lnTo>
                  <a:pt x="0" y="417830"/>
                </a:lnTo>
              </a:path>
            </a:pathLst>
          </a:custGeom>
          <a:ln w="7620">
            <a:solidFill>
              <a:srgbClr val="D6D6F4"/>
            </a:solidFill>
          </a:ln>
        </p:spPr>
        <p:txBody>
          <a:bodyPr wrap="square" lIns="0" tIns="0" rIns="0" bIns="0" rtlCol="0"/>
          <a:lstStyle/>
          <a:p>
            <a:endParaRPr/>
          </a:p>
        </p:txBody>
      </p:sp>
      <p:sp>
        <p:nvSpPr>
          <p:cNvPr id="42" name="object 42"/>
          <p:cNvSpPr/>
          <p:nvPr/>
        </p:nvSpPr>
        <p:spPr>
          <a:xfrm>
            <a:off x="711200" y="2545079"/>
            <a:ext cx="0" cy="417830"/>
          </a:xfrm>
          <a:custGeom>
            <a:avLst/>
            <a:gdLst/>
            <a:ahLst/>
            <a:cxnLst/>
            <a:rect l="l" t="t" r="r" b="b"/>
            <a:pathLst>
              <a:path h="417830">
                <a:moveTo>
                  <a:pt x="0" y="0"/>
                </a:moveTo>
                <a:lnTo>
                  <a:pt x="0" y="417830"/>
                </a:lnTo>
              </a:path>
            </a:pathLst>
          </a:custGeom>
          <a:ln w="7619">
            <a:solidFill>
              <a:srgbClr val="DBDBF5"/>
            </a:solidFill>
          </a:ln>
        </p:spPr>
        <p:txBody>
          <a:bodyPr wrap="square" lIns="0" tIns="0" rIns="0" bIns="0" rtlCol="0"/>
          <a:lstStyle/>
          <a:p>
            <a:endParaRPr/>
          </a:p>
        </p:txBody>
      </p:sp>
      <p:sp>
        <p:nvSpPr>
          <p:cNvPr id="43" name="object 43"/>
          <p:cNvSpPr/>
          <p:nvPr/>
        </p:nvSpPr>
        <p:spPr>
          <a:xfrm>
            <a:off x="704215" y="2545079"/>
            <a:ext cx="0" cy="417830"/>
          </a:xfrm>
          <a:custGeom>
            <a:avLst/>
            <a:gdLst/>
            <a:ahLst/>
            <a:cxnLst/>
            <a:rect l="l" t="t" r="r" b="b"/>
            <a:pathLst>
              <a:path h="417830">
                <a:moveTo>
                  <a:pt x="0" y="0"/>
                </a:moveTo>
                <a:lnTo>
                  <a:pt x="0" y="417830"/>
                </a:lnTo>
              </a:path>
            </a:pathLst>
          </a:custGeom>
          <a:ln w="8889">
            <a:solidFill>
              <a:srgbClr val="DFDFF6"/>
            </a:solidFill>
          </a:ln>
        </p:spPr>
        <p:txBody>
          <a:bodyPr wrap="square" lIns="0" tIns="0" rIns="0" bIns="0" rtlCol="0"/>
          <a:lstStyle/>
          <a:p>
            <a:endParaRPr/>
          </a:p>
        </p:txBody>
      </p:sp>
      <p:sp>
        <p:nvSpPr>
          <p:cNvPr id="44" name="object 44"/>
          <p:cNvSpPr/>
          <p:nvPr/>
        </p:nvSpPr>
        <p:spPr>
          <a:xfrm>
            <a:off x="697230" y="2545079"/>
            <a:ext cx="0" cy="417830"/>
          </a:xfrm>
          <a:custGeom>
            <a:avLst/>
            <a:gdLst/>
            <a:ahLst/>
            <a:cxnLst/>
            <a:rect l="l" t="t" r="r" b="b"/>
            <a:pathLst>
              <a:path h="417830">
                <a:moveTo>
                  <a:pt x="0" y="0"/>
                </a:moveTo>
                <a:lnTo>
                  <a:pt x="0" y="417830"/>
                </a:lnTo>
              </a:path>
            </a:pathLst>
          </a:custGeom>
          <a:ln w="7620">
            <a:solidFill>
              <a:srgbClr val="E3E3F7"/>
            </a:solidFill>
          </a:ln>
        </p:spPr>
        <p:txBody>
          <a:bodyPr wrap="square" lIns="0" tIns="0" rIns="0" bIns="0" rtlCol="0"/>
          <a:lstStyle/>
          <a:p>
            <a:endParaRPr/>
          </a:p>
        </p:txBody>
      </p:sp>
      <p:sp>
        <p:nvSpPr>
          <p:cNvPr id="45" name="object 45"/>
          <p:cNvSpPr/>
          <p:nvPr/>
        </p:nvSpPr>
        <p:spPr>
          <a:xfrm>
            <a:off x="689609" y="2545079"/>
            <a:ext cx="0" cy="417830"/>
          </a:xfrm>
          <a:custGeom>
            <a:avLst/>
            <a:gdLst/>
            <a:ahLst/>
            <a:cxnLst/>
            <a:rect l="l" t="t" r="r" b="b"/>
            <a:pathLst>
              <a:path h="417830">
                <a:moveTo>
                  <a:pt x="0" y="0"/>
                </a:moveTo>
                <a:lnTo>
                  <a:pt x="0" y="417830"/>
                </a:lnTo>
              </a:path>
            </a:pathLst>
          </a:custGeom>
          <a:ln w="7620">
            <a:solidFill>
              <a:srgbClr val="E8E8F8"/>
            </a:solidFill>
          </a:ln>
        </p:spPr>
        <p:txBody>
          <a:bodyPr wrap="square" lIns="0" tIns="0" rIns="0" bIns="0" rtlCol="0"/>
          <a:lstStyle/>
          <a:p>
            <a:endParaRPr/>
          </a:p>
        </p:txBody>
      </p:sp>
      <p:sp>
        <p:nvSpPr>
          <p:cNvPr id="46" name="object 46"/>
          <p:cNvSpPr/>
          <p:nvPr/>
        </p:nvSpPr>
        <p:spPr>
          <a:xfrm>
            <a:off x="682625" y="2545079"/>
            <a:ext cx="0" cy="417830"/>
          </a:xfrm>
          <a:custGeom>
            <a:avLst/>
            <a:gdLst/>
            <a:ahLst/>
            <a:cxnLst/>
            <a:rect l="l" t="t" r="r" b="b"/>
            <a:pathLst>
              <a:path h="417830">
                <a:moveTo>
                  <a:pt x="0" y="0"/>
                </a:moveTo>
                <a:lnTo>
                  <a:pt x="0" y="417830"/>
                </a:lnTo>
              </a:path>
            </a:pathLst>
          </a:custGeom>
          <a:ln w="8890">
            <a:solidFill>
              <a:srgbClr val="ECECF9"/>
            </a:solidFill>
          </a:ln>
        </p:spPr>
        <p:txBody>
          <a:bodyPr wrap="square" lIns="0" tIns="0" rIns="0" bIns="0" rtlCol="0"/>
          <a:lstStyle/>
          <a:p>
            <a:endParaRPr/>
          </a:p>
        </p:txBody>
      </p:sp>
      <p:sp>
        <p:nvSpPr>
          <p:cNvPr id="47" name="object 47"/>
          <p:cNvSpPr/>
          <p:nvPr/>
        </p:nvSpPr>
        <p:spPr>
          <a:xfrm>
            <a:off x="675640" y="2545079"/>
            <a:ext cx="0" cy="417830"/>
          </a:xfrm>
          <a:custGeom>
            <a:avLst/>
            <a:gdLst/>
            <a:ahLst/>
            <a:cxnLst/>
            <a:rect l="l" t="t" r="r" b="b"/>
            <a:pathLst>
              <a:path h="417830">
                <a:moveTo>
                  <a:pt x="0" y="0"/>
                </a:moveTo>
                <a:lnTo>
                  <a:pt x="0" y="417830"/>
                </a:lnTo>
              </a:path>
            </a:pathLst>
          </a:custGeom>
          <a:ln w="7620">
            <a:solidFill>
              <a:srgbClr val="F0F0FA"/>
            </a:solidFill>
          </a:ln>
        </p:spPr>
        <p:txBody>
          <a:bodyPr wrap="square" lIns="0" tIns="0" rIns="0" bIns="0" rtlCol="0"/>
          <a:lstStyle/>
          <a:p>
            <a:endParaRPr/>
          </a:p>
        </p:txBody>
      </p:sp>
      <p:sp>
        <p:nvSpPr>
          <p:cNvPr id="48" name="object 48"/>
          <p:cNvSpPr/>
          <p:nvPr/>
        </p:nvSpPr>
        <p:spPr>
          <a:xfrm>
            <a:off x="668019" y="2545079"/>
            <a:ext cx="0" cy="417830"/>
          </a:xfrm>
          <a:custGeom>
            <a:avLst/>
            <a:gdLst/>
            <a:ahLst/>
            <a:cxnLst/>
            <a:rect l="l" t="t" r="r" b="b"/>
            <a:pathLst>
              <a:path h="417830">
                <a:moveTo>
                  <a:pt x="0" y="0"/>
                </a:moveTo>
                <a:lnTo>
                  <a:pt x="0" y="417830"/>
                </a:lnTo>
              </a:path>
            </a:pathLst>
          </a:custGeom>
          <a:ln w="7620">
            <a:solidFill>
              <a:srgbClr val="F5F5FB"/>
            </a:solidFill>
          </a:ln>
        </p:spPr>
        <p:txBody>
          <a:bodyPr wrap="square" lIns="0" tIns="0" rIns="0" bIns="0" rtlCol="0"/>
          <a:lstStyle/>
          <a:p>
            <a:endParaRPr/>
          </a:p>
        </p:txBody>
      </p:sp>
      <p:sp>
        <p:nvSpPr>
          <p:cNvPr id="49" name="object 49"/>
          <p:cNvSpPr/>
          <p:nvPr/>
        </p:nvSpPr>
        <p:spPr>
          <a:xfrm>
            <a:off x="414019" y="2962910"/>
            <a:ext cx="419100" cy="464820"/>
          </a:xfrm>
          <a:custGeom>
            <a:avLst/>
            <a:gdLst/>
            <a:ahLst/>
            <a:cxnLst/>
            <a:rect l="l" t="t" r="r" b="b"/>
            <a:pathLst>
              <a:path w="419100" h="464820">
                <a:moveTo>
                  <a:pt x="419099" y="0"/>
                </a:moveTo>
                <a:lnTo>
                  <a:pt x="0" y="0"/>
                </a:lnTo>
                <a:lnTo>
                  <a:pt x="0" y="464819"/>
                </a:lnTo>
                <a:lnTo>
                  <a:pt x="419099" y="464819"/>
                </a:lnTo>
                <a:lnTo>
                  <a:pt x="419099" y="0"/>
                </a:lnTo>
                <a:close/>
              </a:path>
            </a:pathLst>
          </a:custGeom>
          <a:solidFill>
            <a:srgbClr val="FFCE00"/>
          </a:solidFill>
        </p:spPr>
        <p:txBody>
          <a:bodyPr wrap="square" lIns="0" tIns="0" rIns="0" bIns="0" rtlCol="0"/>
          <a:lstStyle/>
          <a:p>
            <a:endParaRPr/>
          </a:p>
        </p:txBody>
      </p:sp>
      <p:sp>
        <p:nvSpPr>
          <p:cNvPr id="50" name="object 50"/>
          <p:cNvSpPr/>
          <p:nvPr/>
        </p:nvSpPr>
        <p:spPr>
          <a:xfrm>
            <a:off x="1144269" y="2961639"/>
            <a:ext cx="0" cy="467359"/>
          </a:xfrm>
          <a:custGeom>
            <a:avLst/>
            <a:gdLst/>
            <a:ahLst/>
            <a:cxnLst/>
            <a:rect l="l" t="t" r="r" b="b"/>
            <a:pathLst>
              <a:path h="467360">
                <a:moveTo>
                  <a:pt x="0" y="0"/>
                </a:moveTo>
                <a:lnTo>
                  <a:pt x="0" y="467360"/>
                </a:lnTo>
              </a:path>
            </a:pathLst>
          </a:custGeom>
          <a:ln w="3175">
            <a:solidFill>
              <a:srgbClr val="FFCE00"/>
            </a:solidFill>
          </a:ln>
        </p:spPr>
        <p:txBody>
          <a:bodyPr wrap="square" lIns="0" tIns="0" rIns="0" bIns="0" rtlCol="0"/>
          <a:lstStyle/>
          <a:p>
            <a:endParaRPr/>
          </a:p>
        </p:txBody>
      </p:sp>
      <p:sp>
        <p:nvSpPr>
          <p:cNvPr id="51" name="object 51"/>
          <p:cNvSpPr/>
          <p:nvPr/>
        </p:nvSpPr>
        <p:spPr>
          <a:xfrm>
            <a:off x="1140460" y="2961639"/>
            <a:ext cx="0" cy="467359"/>
          </a:xfrm>
          <a:custGeom>
            <a:avLst/>
            <a:gdLst/>
            <a:ahLst/>
            <a:cxnLst/>
            <a:rect l="l" t="t" r="r" b="b"/>
            <a:pathLst>
              <a:path h="467360">
                <a:moveTo>
                  <a:pt x="0" y="0"/>
                </a:moveTo>
                <a:lnTo>
                  <a:pt x="0" y="467360"/>
                </a:lnTo>
              </a:path>
            </a:pathLst>
          </a:custGeom>
          <a:ln w="7619">
            <a:solidFill>
              <a:srgbClr val="FFCE00"/>
            </a:solidFill>
          </a:ln>
        </p:spPr>
        <p:txBody>
          <a:bodyPr wrap="square" lIns="0" tIns="0" rIns="0" bIns="0" rtlCol="0"/>
          <a:lstStyle/>
          <a:p>
            <a:endParaRPr/>
          </a:p>
        </p:txBody>
      </p:sp>
      <p:sp>
        <p:nvSpPr>
          <p:cNvPr id="52" name="object 52"/>
          <p:cNvSpPr/>
          <p:nvPr/>
        </p:nvSpPr>
        <p:spPr>
          <a:xfrm>
            <a:off x="1134110" y="2961639"/>
            <a:ext cx="0" cy="467359"/>
          </a:xfrm>
          <a:custGeom>
            <a:avLst/>
            <a:gdLst/>
            <a:ahLst/>
            <a:cxnLst/>
            <a:rect l="l" t="t" r="r" b="b"/>
            <a:pathLst>
              <a:path h="467360">
                <a:moveTo>
                  <a:pt x="0" y="0"/>
                </a:moveTo>
                <a:lnTo>
                  <a:pt x="0" y="467360"/>
                </a:lnTo>
              </a:path>
            </a:pathLst>
          </a:custGeom>
          <a:ln w="7619">
            <a:solidFill>
              <a:srgbClr val="FFCE04"/>
            </a:solidFill>
          </a:ln>
        </p:spPr>
        <p:txBody>
          <a:bodyPr wrap="square" lIns="0" tIns="0" rIns="0" bIns="0" rtlCol="0"/>
          <a:lstStyle/>
          <a:p>
            <a:endParaRPr/>
          </a:p>
        </p:txBody>
      </p:sp>
      <p:sp>
        <p:nvSpPr>
          <p:cNvPr id="53" name="object 53"/>
          <p:cNvSpPr/>
          <p:nvPr/>
        </p:nvSpPr>
        <p:spPr>
          <a:xfrm>
            <a:off x="1126489" y="2961639"/>
            <a:ext cx="0" cy="467359"/>
          </a:xfrm>
          <a:custGeom>
            <a:avLst/>
            <a:gdLst/>
            <a:ahLst/>
            <a:cxnLst/>
            <a:rect l="l" t="t" r="r" b="b"/>
            <a:pathLst>
              <a:path h="467360">
                <a:moveTo>
                  <a:pt x="0" y="0"/>
                </a:moveTo>
                <a:lnTo>
                  <a:pt x="0" y="467360"/>
                </a:lnTo>
              </a:path>
            </a:pathLst>
          </a:custGeom>
          <a:ln w="7619">
            <a:solidFill>
              <a:srgbClr val="FFCF09"/>
            </a:solidFill>
          </a:ln>
        </p:spPr>
        <p:txBody>
          <a:bodyPr wrap="square" lIns="0" tIns="0" rIns="0" bIns="0" rtlCol="0"/>
          <a:lstStyle/>
          <a:p>
            <a:endParaRPr/>
          </a:p>
        </p:txBody>
      </p:sp>
      <p:sp>
        <p:nvSpPr>
          <p:cNvPr id="54" name="object 54"/>
          <p:cNvSpPr/>
          <p:nvPr/>
        </p:nvSpPr>
        <p:spPr>
          <a:xfrm>
            <a:off x="1118869" y="2961639"/>
            <a:ext cx="0" cy="467359"/>
          </a:xfrm>
          <a:custGeom>
            <a:avLst/>
            <a:gdLst/>
            <a:ahLst/>
            <a:cxnLst/>
            <a:rect l="l" t="t" r="r" b="b"/>
            <a:pathLst>
              <a:path h="467360">
                <a:moveTo>
                  <a:pt x="0" y="0"/>
                </a:moveTo>
                <a:lnTo>
                  <a:pt x="0" y="467360"/>
                </a:lnTo>
              </a:path>
            </a:pathLst>
          </a:custGeom>
          <a:ln w="7620">
            <a:solidFill>
              <a:srgbClr val="FFD00E"/>
            </a:solidFill>
          </a:ln>
        </p:spPr>
        <p:txBody>
          <a:bodyPr wrap="square" lIns="0" tIns="0" rIns="0" bIns="0" rtlCol="0"/>
          <a:lstStyle/>
          <a:p>
            <a:endParaRPr/>
          </a:p>
        </p:txBody>
      </p:sp>
      <p:sp>
        <p:nvSpPr>
          <p:cNvPr id="55" name="object 55"/>
          <p:cNvSpPr/>
          <p:nvPr/>
        </p:nvSpPr>
        <p:spPr>
          <a:xfrm>
            <a:off x="1112519" y="2961639"/>
            <a:ext cx="0" cy="467359"/>
          </a:xfrm>
          <a:custGeom>
            <a:avLst/>
            <a:gdLst/>
            <a:ahLst/>
            <a:cxnLst/>
            <a:rect l="l" t="t" r="r" b="b"/>
            <a:pathLst>
              <a:path h="467360">
                <a:moveTo>
                  <a:pt x="0" y="0"/>
                </a:moveTo>
                <a:lnTo>
                  <a:pt x="0" y="467360"/>
                </a:lnTo>
              </a:path>
            </a:pathLst>
          </a:custGeom>
          <a:ln w="7620">
            <a:solidFill>
              <a:srgbClr val="FFD113"/>
            </a:solidFill>
          </a:ln>
        </p:spPr>
        <p:txBody>
          <a:bodyPr wrap="square" lIns="0" tIns="0" rIns="0" bIns="0" rtlCol="0"/>
          <a:lstStyle/>
          <a:p>
            <a:endParaRPr/>
          </a:p>
        </p:txBody>
      </p:sp>
      <p:sp>
        <p:nvSpPr>
          <p:cNvPr id="56" name="object 56"/>
          <p:cNvSpPr/>
          <p:nvPr/>
        </p:nvSpPr>
        <p:spPr>
          <a:xfrm>
            <a:off x="1104900" y="2961639"/>
            <a:ext cx="0" cy="467359"/>
          </a:xfrm>
          <a:custGeom>
            <a:avLst/>
            <a:gdLst/>
            <a:ahLst/>
            <a:cxnLst/>
            <a:rect l="l" t="t" r="r" b="b"/>
            <a:pathLst>
              <a:path h="467360">
                <a:moveTo>
                  <a:pt x="0" y="0"/>
                </a:moveTo>
                <a:lnTo>
                  <a:pt x="0" y="467360"/>
                </a:lnTo>
              </a:path>
            </a:pathLst>
          </a:custGeom>
          <a:ln w="7619">
            <a:solidFill>
              <a:srgbClr val="FFD218"/>
            </a:solidFill>
          </a:ln>
        </p:spPr>
        <p:txBody>
          <a:bodyPr wrap="square" lIns="0" tIns="0" rIns="0" bIns="0" rtlCol="0"/>
          <a:lstStyle/>
          <a:p>
            <a:endParaRPr/>
          </a:p>
        </p:txBody>
      </p:sp>
      <p:sp>
        <p:nvSpPr>
          <p:cNvPr id="57" name="object 57"/>
          <p:cNvSpPr/>
          <p:nvPr/>
        </p:nvSpPr>
        <p:spPr>
          <a:xfrm>
            <a:off x="1097280" y="2961639"/>
            <a:ext cx="0" cy="467359"/>
          </a:xfrm>
          <a:custGeom>
            <a:avLst/>
            <a:gdLst/>
            <a:ahLst/>
            <a:cxnLst/>
            <a:rect l="l" t="t" r="r" b="b"/>
            <a:pathLst>
              <a:path h="467360">
                <a:moveTo>
                  <a:pt x="0" y="0"/>
                </a:moveTo>
                <a:lnTo>
                  <a:pt x="0" y="467360"/>
                </a:lnTo>
              </a:path>
            </a:pathLst>
          </a:custGeom>
          <a:ln w="7620">
            <a:solidFill>
              <a:srgbClr val="FFD31D"/>
            </a:solidFill>
          </a:ln>
        </p:spPr>
        <p:txBody>
          <a:bodyPr wrap="square" lIns="0" tIns="0" rIns="0" bIns="0" rtlCol="0"/>
          <a:lstStyle/>
          <a:p>
            <a:endParaRPr/>
          </a:p>
        </p:txBody>
      </p:sp>
      <p:sp>
        <p:nvSpPr>
          <p:cNvPr id="58" name="object 58"/>
          <p:cNvSpPr/>
          <p:nvPr/>
        </p:nvSpPr>
        <p:spPr>
          <a:xfrm>
            <a:off x="1090294" y="2961639"/>
            <a:ext cx="0" cy="467359"/>
          </a:xfrm>
          <a:custGeom>
            <a:avLst/>
            <a:gdLst/>
            <a:ahLst/>
            <a:cxnLst/>
            <a:rect l="l" t="t" r="r" b="b"/>
            <a:pathLst>
              <a:path h="467360">
                <a:moveTo>
                  <a:pt x="0" y="0"/>
                </a:moveTo>
                <a:lnTo>
                  <a:pt x="0" y="467360"/>
                </a:lnTo>
              </a:path>
            </a:pathLst>
          </a:custGeom>
          <a:ln w="8890">
            <a:solidFill>
              <a:srgbClr val="FFD422"/>
            </a:solidFill>
          </a:ln>
        </p:spPr>
        <p:txBody>
          <a:bodyPr wrap="square" lIns="0" tIns="0" rIns="0" bIns="0" rtlCol="0"/>
          <a:lstStyle/>
          <a:p>
            <a:endParaRPr/>
          </a:p>
        </p:txBody>
      </p:sp>
      <p:sp>
        <p:nvSpPr>
          <p:cNvPr id="59" name="object 59"/>
          <p:cNvSpPr/>
          <p:nvPr/>
        </p:nvSpPr>
        <p:spPr>
          <a:xfrm>
            <a:off x="1083310" y="2961639"/>
            <a:ext cx="0" cy="467359"/>
          </a:xfrm>
          <a:custGeom>
            <a:avLst/>
            <a:gdLst/>
            <a:ahLst/>
            <a:cxnLst/>
            <a:rect l="l" t="t" r="r" b="b"/>
            <a:pathLst>
              <a:path h="467360">
                <a:moveTo>
                  <a:pt x="0" y="0"/>
                </a:moveTo>
                <a:lnTo>
                  <a:pt x="0" y="467360"/>
                </a:lnTo>
              </a:path>
            </a:pathLst>
          </a:custGeom>
          <a:ln w="7619">
            <a:solidFill>
              <a:srgbClr val="FFD527"/>
            </a:solidFill>
          </a:ln>
        </p:spPr>
        <p:txBody>
          <a:bodyPr wrap="square" lIns="0" tIns="0" rIns="0" bIns="0" rtlCol="0"/>
          <a:lstStyle/>
          <a:p>
            <a:endParaRPr/>
          </a:p>
        </p:txBody>
      </p:sp>
      <p:sp>
        <p:nvSpPr>
          <p:cNvPr id="60" name="object 60"/>
          <p:cNvSpPr/>
          <p:nvPr/>
        </p:nvSpPr>
        <p:spPr>
          <a:xfrm>
            <a:off x="1075689" y="2961639"/>
            <a:ext cx="0" cy="467359"/>
          </a:xfrm>
          <a:custGeom>
            <a:avLst/>
            <a:gdLst/>
            <a:ahLst/>
            <a:cxnLst/>
            <a:rect l="l" t="t" r="r" b="b"/>
            <a:pathLst>
              <a:path h="467360">
                <a:moveTo>
                  <a:pt x="0" y="0"/>
                </a:moveTo>
                <a:lnTo>
                  <a:pt x="0" y="467360"/>
                </a:lnTo>
              </a:path>
            </a:pathLst>
          </a:custGeom>
          <a:ln w="7619">
            <a:solidFill>
              <a:srgbClr val="FFD62B"/>
            </a:solidFill>
          </a:ln>
        </p:spPr>
        <p:txBody>
          <a:bodyPr wrap="square" lIns="0" tIns="0" rIns="0" bIns="0" rtlCol="0"/>
          <a:lstStyle/>
          <a:p>
            <a:endParaRPr/>
          </a:p>
        </p:txBody>
      </p:sp>
      <p:sp>
        <p:nvSpPr>
          <p:cNvPr id="61" name="object 61"/>
          <p:cNvSpPr/>
          <p:nvPr/>
        </p:nvSpPr>
        <p:spPr>
          <a:xfrm>
            <a:off x="1068705" y="2961639"/>
            <a:ext cx="0" cy="467359"/>
          </a:xfrm>
          <a:custGeom>
            <a:avLst/>
            <a:gdLst/>
            <a:ahLst/>
            <a:cxnLst/>
            <a:rect l="l" t="t" r="r" b="b"/>
            <a:pathLst>
              <a:path h="467360">
                <a:moveTo>
                  <a:pt x="0" y="0"/>
                </a:moveTo>
                <a:lnTo>
                  <a:pt x="0" y="467360"/>
                </a:lnTo>
              </a:path>
            </a:pathLst>
          </a:custGeom>
          <a:ln w="8890">
            <a:solidFill>
              <a:srgbClr val="FFD730"/>
            </a:solidFill>
          </a:ln>
        </p:spPr>
        <p:txBody>
          <a:bodyPr wrap="square" lIns="0" tIns="0" rIns="0" bIns="0" rtlCol="0"/>
          <a:lstStyle/>
          <a:p>
            <a:endParaRPr/>
          </a:p>
        </p:txBody>
      </p:sp>
      <p:sp>
        <p:nvSpPr>
          <p:cNvPr id="62" name="object 62"/>
          <p:cNvSpPr/>
          <p:nvPr/>
        </p:nvSpPr>
        <p:spPr>
          <a:xfrm>
            <a:off x="1061719" y="2961639"/>
            <a:ext cx="0" cy="467359"/>
          </a:xfrm>
          <a:custGeom>
            <a:avLst/>
            <a:gdLst/>
            <a:ahLst/>
            <a:cxnLst/>
            <a:rect l="l" t="t" r="r" b="b"/>
            <a:pathLst>
              <a:path h="467360">
                <a:moveTo>
                  <a:pt x="0" y="0"/>
                </a:moveTo>
                <a:lnTo>
                  <a:pt x="0" y="467360"/>
                </a:lnTo>
              </a:path>
            </a:pathLst>
          </a:custGeom>
          <a:ln w="7620">
            <a:solidFill>
              <a:srgbClr val="FFD835"/>
            </a:solidFill>
          </a:ln>
        </p:spPr>
        <p:txBody>
          <a:bodyPr wrap="square" lIns="0" tIns="0" rIns="0" bIns="0" rtlCol="0"/>
          <a:lstStyle/>
          <a:p>
            <a:endParaRPr/>
          </a:p>
        </p:txBody>
      </p:sp>
      <p:sp>
        <p:nvSpPr>
          <p:cNvPr id="63" name="object 63"/>
          <p:cNvSpPr/>
          <p:nvPr/>
        </p:nvSpPr>
        <p:spPr>
          <a:xfrm>
            <a:off x="1054100" y="2961639"/>
            <a:ext cx="0" cy="467359"/>
          </a:xfrm>
          <a:custGeom>
            <a:avLst/>
            <a:gdLst/>
            <a:ahLst/>
            <a:cxnLst/>
            <a:rect l="l" t="t" r="r" b="b"/>
            <a:pathLst>
              <a:path h="467360">
                <a:moveTo>
                  <a:pt x="0" y="0"/>
                </a:moveTo>
                <a:lnTo>
                  <a:pt x="0" y="467360"/>
                </a:lnTo>
              </a:path>
            </a:pathLst>
          </a:custGeom>
          <a:ln w="7619">
            <a:solidFill>
              <a:srgbClr val="FFD93A"/>
            </a:solidFill>
          </a:ln>
        </p:spPr>
        <p:txBody>
          <a:bodyPr wrap="square" lIns="0" tIns="0" rIns="0" bIns="0" rtlCol="0"/>
          <a:lstStyle/>
          <a:p>
            <a:endParaRPr/>
          </a:p>
        </p:txBody>
      </p:sp>
      <p:sp>
        <p:nvSpPr>
          <p:cNvPr id="64" name="object 64"/>
          <p:cNvSpPr/>
          <p:nvPr/>
        </p:nvSpPr>
        <p:spPr>
          <a:xfrm>
            <a:off x="1047114" y="2961639"/>
            <a:ext cx="0" cy="467359"/>
          </a:xfrm>
          <a:custGeom>
            <a:avLst/>
            <a:gdLst/>
            <a:ahLst/>
            <a:cxnLst/>
            <a:rect l="l" t="t" r="r" b="b"/>
            <a:pathLst>
              <a:path h="467360">
                <a:moveTo>
                  <a:pt x="0" y="0"/>
                </a:moveTo>
                <a:lnTo>
                  <a:pt x="0" y="467360"/>
                </a:lnTo>
              </a:path>
            </a:pathLst>
          </a:custGeom>
          <a:ln w="8890">
            <a:solidFill>
              <a:srgbClr val="FFDA3F"/>
            </a:solidFill>
          </a:ln>
        </p:spPr>
        <p:txBody>
          <a:bodyPr wrap="square" lIns="0" tIns="0" rIns="0" bIns="0" rtlCol="0"/>
          <a:lstStyle/>
          <a:p>
            <a:endParaRPr/>
          </a:p>
        </p:txBody>
      </p:sp>
      <p:sp>
        <p:nvSpPr>
          <p:cNvPr id="65" name="object 65"/>
          <p:cNvSpPr/>
          <p:nvPr/>
        </p:nvSpPr>
        <p:spPr>
          <a:xfrm>
            <a:off x="1040130" y="2961639"/>
            <a:ext cx="0" cy="467359"/>
          </a:xfrm>
          <a:custGeom>
            <a:avLst/>
            <a:gdLst/>
            <a:ahLst/>
            <a:cxnLst/>
            <a:rect l="l" t="t" r="r" b="b"/>
            <a:pathLst>
              <a:path h="467360">
                <a:moveTo>
                  <a:pt x="0" y="0"/>
                </a:moveTo>
                <a:lnTo>
                  <a:pt x="0" y="467360"/>
                </a:lnTo>
              </a:path>
            </a:pathLst>
          </a:custGeom>
          <a:ln w="7620">
            <a:solidFill>
              <a:srgbClr val="FFDA44"/>
            </a:solidFill>
          </a:ln>
        </p:spPr>
        <p:txBody>
          <a:bodyPr wrap="square" lIns="0" tIns="0" rIns="0" bIns="0" rtlCol="0"/>
          <a:lstStyle/>
          <a:p>
            <a:endParaRPr/>
          </a:p>
        </p:txBody>
      </p:sp>
      <p:sp>
        <p:nvSpPr>
          <p:cNvPr id="66" name="object 66"/>
          <p:cNvSpPr/>
          <p:nvPr/>
        </p:nvSpPr>
        <p:spPr>
          <a:xfrm>
            <a:off x="1032510" y="2961639"/>
            <a:ext cx="0" cy="467359"/>
          </a:xfrm>
          <a:custGeom>
            <a:avLst/>
            <a:gdLst/>
            <a:ahLst/>
            <a:cxnLst/>
            <a:rect l="l" t="t" r="r" b="b"/>
            <a:pathLst>
              <a:path h="467360">
                <a:moveTo>
                  <a:pt x="0" y="0"/>
                </a:moveTo>
                <a:lnTo>
                  <a:pt x="0" y="467360"/>
                </a:lnTo>
              </a:path>
            </a:pathLst>
          </a:custGeom>
          <a:ln w="7619">
            <a:solidFill>
              <a:srgbClr val="FFDB49"/>
            </a:solidFill>
          </a:ln>
        </p:spPr>
        <p:txBody>
          <a:bodyPr wrap="square" lIns="0" tIns="0" rIns="0" bIns="0" rtlCol="0"/>
          <a:lstStyle/>
          <a:p>
            <a:endParaRPr/>
          </a:p>
        </p:txBody>
      </p:sp>
      <p:sp>
        <p:nvSpPr>
          <p:cNvPr id="67" name="object 67"/>
          <p:cNvSpPr/>
          <p:nvPr/>
        </p:nvSpPr>
        <p:spPr>
          <a:xfrm>
            <a:off x="1025525" y="2961639"/>
            <a:ext cx="0" cy="467359"/>
          </a:xfrm>
          <a:custGeom>
            <a:avLst/>
            <a:gdLst/>
            <a:ahLst/>
            <a:cxnLst/>
            <a:rect l="l" t="t" r="r" b="b"/>
            <a:pathLst>
              <a:path h="467360">
                <a:moveTo>
                  <a:pt x="0" y="0"/>
                </a:moveTo>
                <a:lnTo>
                  <a:pt x="0" y="467360"/>
                </a:lnTo>
              </a:path>
            </a:pathLst>
          </a:custGeom>
          <a:ln w="8889">
            <a:solidFill>
              <a:srgbClr val="FFDC4E"/>
            </a:solidFill>
          </a:ln>
        </p:spPr>
        <p:txBody>
          <a:bodyPr wrap="square" lIns="0" tIns="0" rIns="0" bIns="0" rtlCol="0"/>
          <a:lstStyle/>
          <a:p>
            <a:endParaRPr/>
          </a:p>
        </p:txBody>
      </p:sp>
      <p:sp>
        <p:nvSpPr>
          <p:cNvPr id="68" name="object 68"/>
          <p:cNvSpPr/>
          <p:nvPr/>
        </p:nvSpPr>
        <p:spPr>
          <a:xfrm>
            <a:off x="1018539" y="2961639"/>
            <a:ext cx="0" cy="467359"/>
          </a:xfrm>
          <a:custGeom>
            <a:avLst/>
            <a:gdLst/>
            <a:ahLst/>
            <a:cxnLst/>
            <a:rect l="l" t="t" r="r" b="b"/>
            <a:pathLst>
              <a:path h="467360">
                <a:moveTo>
                  <a:pt x="0" y="0"/>
                </a:moveTo>
                <a:lnTo>
                  <a:pt x="0" y="467360"/>
                </a:lnTo>
              </a:path>
            </a:pathLst>
          </a:custGeom>
          <a:ln w="7619">
            <a:solidFill>
              <a:srgbClr val="FFDD53"/>
            </a:solidFill>
          </a:ln>
        </p:spPr>
        <p:txBody>
          <a:bodyPr wrap="square" lIns="0" tIns="0" rIns="0" bIns="0" rtlCol="0"/>
          <a:lstStyle/>
          <a:p>
            <a:endParaRPr/>
          </a:p>
        </p:txBody>
      </p:sp>
      <p:sp>
        <p:nvSpPr>
          <p:cNvPr id="69" name="object 69"/>
          <p:cNvSpPr/>
          <p:nvPr/>
        </p:nvSpPr>
        <p:spPr>
          <a:xfrm>
            <a:off x="1010919" y="2961639"/>
            <a:ext cx="0" cy="467359"/>
          </a:xfrm>
          <a:custGeom>
            <a:avLst/>
            <a:gdLst/>
            <a:ahLst/>
            <a:cxnLst/>
            <a:rect l="l" t="t" r="r" b="b"/>
            <a:pathLst>
              <a:path h="467360">
                <a:moveTo>
                  <a:pt x="0" y="0"/>
                </a:moveTo>
                <a:lnTo>
                  <a:pt x="0" y="467360"/>
                </a:lnTo>
              </a:path>
            </a:pathLst>
          </a:custGeom>
          <a:ln w="7620">
            <a:solidFill>
              <a:srgbClr val="FFDE57"/>
            </a:solidFill>
          </a:ln>
        </p:spPr>
        <p:txBody>
          <a:bodyPr wrap="square" lIns="0" tIns="0" rIns="0" bIns="0" rtlCol="0"/>
          <a:lstStyle/>
          <a:p>
            <a:endParaRPr/>
          </a:p>
        </p:txBody>
      </p:sp>
      <p:sp>
        <p:nvSpPr>
          <p:cNvPr id="70" name="object 70"/>
          <p:cNvSpPr/>
          <p:nvPr/>
        </p:nvSpPr>
        <p:spPr>
          <a:xfrm>
            <a:off x="1003300" y="2961639"/>
            <a:ext cx="0" cy="467359"/>
          </a:xfrm>
          <a:custGeom>
            <a:avLst/>
            <a:gdLst/>
            <a:ahLst/>
            <a:cxnLst/>
            <a:rect l="l" t="t" r="r" b="b"/>
            <a:pathLst>
              <a:path h="467360">
                <a:moveTo>
                  <a:pt x="0" y="0"/>
                </a:moveTo>
                <a:lnTo>
                  <a:pt x="0" y="467360"/>
                </a:lnTo>
              </a:path>
            </a:pathLst>
          </a:custGeom>
          <a:ln w="7619">
            <a:solidFill>
              <a:srgbClr val="FFDF5C"/>
            </a:solidFill>
          </a:ln>
        </p:spPr>
        <p:txBody>
          <a:bodyPr wrap="square" lIns="0" tIns="0" rIns="0" bIns="0" rtlCol="0"/>
          <a:lstStyle/>
          <a:p>
            <a:endParaRPr/>
          </a:p>
        </p:txBody>
      </p:sp>
      <p:sp>
        <p:nvSpPr>
          <p:cNvPr id="71" name="object 71"/>
          <p:cNvSpPr/>
          <p:nvPr/>
        </p:nvSpPr>
        <p:spPr>
          <a:xfrm>
            <a:off x="996950" y="2961639"/>
            <a:ext cx="0" cy="467359"/>
          </a:xfrm>
          <a:custGeom>
            <a:avLst/>
            <a:gdLst/>
            <a:ahLst/>
            <a:cxnLst/>
            <a:rect l="l" t="t" r="r" b="b"/>
            <a:pathLst>
              <a:path h="467360">
                <a:moveTo>
                  <a:pt x="0" y="0"/>
                </a:moveTo>
                <a:lnTo>
                  <a:pt x="0" y="467360"/>
                </a:lnTo>
              </a:path>
            </a:pathLst>
          </a:custGeom>
          <a:ln w="7619">
            <a:solidFill>
              <a:srgbClr val="FFE061"/>
            </a:solidFill>
          </a:ln>
        </p:spPr>
        <p:txBody>
          <a:bodyPr wrap="square" lIns="0" tIns="0" rIns="0" bIns="0" rtlCol="0"/>
          <a:lstStyle/>
          <a:p>
            <a:endParaRPr/>
          </a:p>
        </p:txBody>
      </p:sp>
      <p:sp>
        <p:nvSpPr>
          <p:cNvPr id="72" name="object 72"/>
          <p:cNvSpPr/>
          <p:nvPr/>
        </p:nvSpPr>
        <p:spPr>
          <a:xfrm>
            <a:off x="989330" y="2961639"/>
            <a:ext cx="0" cy="467359"/>
          </a:xfrm>
          <a:custGeom>
            <a:avLst/>
            <a:gdLst/>
            <a:ahLst/>
            <a:cxnLst/>
            <a:rect l="l" t="t" r="r" b="b"/>
            <a:pathLst>
              <a:path h="467360">
                <a:moveTo>
                  <a:pt x="0" y="0"/>
                </a:moveTo>
                <a:lnTo>
                  <a:pt x="0" y="467360"/>
                </a:lnTo>
              </a:path>
            </a:pathLst>
          </a:custGeom>
          <a:ln w="7620">
            <a:solidFill>
              <a:srgbClr val="FFE166"/>
            </a:solidFill>
          </a:ln>
        </p:spPr>
        <p:txBody>
          <a:bodyPr wrap="square" lIns="0" tIns="0" rIns="0" bIns="0" rtlCol="0"/>
          <a:lstStyle/>
          <a:p>
            <a:endParaRPr/>
          </a:p>
        </p:txBody>
      </p:sp>
      <p:sp>
        <p:nvSpPr>
          <p:cNvPr id="73" name="object 73"/>
          <p:cNvSpPr/>
          <p:nvPr/>
        </p:nvSpPr>
        <p:spPr>
          <a:xfrm>
            <a:off x="981710" y="2961639"/>
            <a:ext cx="0" cy="467359"/>
          </a:xfrm>
          <a:custGeom>
            <a:avLst/>
            <a:gdLst/>
            <a:ahLst/>
            <a:cxnLst/>
            <a:rect l="l" t="t" r="r" b="b"/>
            <a:pathLst>
              <a:path h="467360">
                <a:moveTo>
                  <a:pt x="0" y="0"/>
                </a:moveTo>
                <a:lnTo>
                  <a:pt x="0" y="467360"/>
                </a:lnTo>
              </a:path>
            </a:pathLst>
          </a:custGeom>
          <a:ln w="7619">
            <a:solidFill>
              <a:srgbClr val="FFE26B"/>
            </a:solidFill>
          </a:ln>
        </p:spPr>
        <p:txBody>
          <a:bodyPr wrap="square" lIns="0" tIns="0" rIns="0" bIns="0" rtlCol="0"/>
          <a:lstStyle/>
          <a:p>
            <a:endParaRPr/>
          </a:p>
        </p:txBody>
      </p:sp>
      <p:sp>
        <p:nvSpPr>
          <p:cNvPr id="74" name="object 74"/>
          <p:cNvSpPr/>
          <p:nvPr/>
        </p:nvSpPr>
        <p:spPr>
          <a:xfrm>
            <a:off x="975360" y="2961639"/>
            <a:ext cx="0" cy="467359"/>
          </a:xfrm>
          <a:custGeom>
            <a:avLst/>
            <a:gdLst/>
            <a:ahLst/>
            <a:cxnLst/>
            <a:rect l="l" t="t" r="r" b="b"/>
            <a:pathLst>
              <a:path h="467360">
                <a:moveTo>
                  <a:pt x="0" y="0"/>
                </a:moveTo>
                <a:lnTo>
                  <a:pt x="0" y="467360"/>
                </a:lnTo>
              </a:path>
            </a:pathLst>
          </a:custGeom>
          <a:ln w="7619">
            <a:solidFill>
              <a:srgbClr val="FFE370"/>
            </a:solidFill>
          </a:ln>
        </p:spPr>
        <p:txBody>
          <a:bodyPr wrap="square" lIns="0" tIns="0" rIns="0" bIns="0" rtlCol="0"/>
          <a:lstStyle/>
          <a:p>
            <a:endParaRPr/>
          </a:p>
        </p:txBody>
      </p:sp>
      <p:sp>
        <p:nvSpPr>
          <p:cNvPr id="75" name="object 75"/>
          <p:cNvSpPr/>
          <p:nvPr/>
        </p:nvSpPr>
        <p:spPr>
          <a:xfrm>
            <a:off x="967739" y="2961639"/>
            <a:ext cx="0" cy="467359"/>
          </a:xfrm>
          <a:custGeom>
            <a:avLst/>
            <a:gdLst/>
            <a:ahLst/>
            <a:cxnLst/>
            <a:rect l="l" t="t" r="r" b="b"/>
            <a:pathLst>
              <a:path h="467360">
                <a:moveTo>
                  <a:pt x="0" y="0"/>
                </a:moveTo>
                <a:lnTo>
                  <a:pt x="0" y="467360"/>
                </a:lnTo>
              </a:path>
            </a:pathLst>
          </a:custGeom>
          <a:ln w="7619">
            <a:solidFill>
              <a:srgbClr val="FFE475"/>
            </a:solidFill>
          </a:ln>
        </p:spPr>
        <p:txBody>
          <a:bodyPr wrap="square" lIns="0" tIns="0" rIns="0" bIns="0" rtlCol="0"/>
          <a:lstStyle/>
          <a:p>
            <a:endParaRPr/>
          </a:p>
        </p:txBody>
      </p:sp>
      <p:sp>
        <p:nvSpPr>
          <p:cNvPr id="76" name="object 76"/>
          <p:cNvSpPr/>
          <p:nvPr/>
        </p:nvSpPr>
        <p:spPr>
          <a:xfrm>
            <a:off x="960119" y="2961639"/>
            <a:ext cx="0" cy="467359"/>
          </a:xfrm>
          <a:custGeom>
            <a:avLst/>
            <a:gdLst/>
            <a:ahLst/>
            <a:cxnLst/>
            <a:rect l="l" t="t" r="r" b="b"/>
            <a:pathLst>
              <a:path h="467360">
                <a:moveTo>
                  <a:pt x="0" y="0"/>
                </a:moveTo>
                <a:lnTo>
                  <a:pt x="0" y="467360"/>
                </a:lnTo>
              </a:path>
            </a:pathLst>
          </a:custGeom>
          <a:ln w="7620">
            <a:solidFill>
              <a:srgbClr val="FFE57A"/>
            </a:solidFill>
          </a:ln>
        </p:spPr>
        <p:txBody>
          <a:bodyPr wrap="square" lIns="0" tIns="0" rIns="0" bIns="0" rtlCol="0"/>
          <a:lstStyle/>
          <a:p>
            <a:endParaRPr/>
          </a:p>
        </p:txBody>
      </p:sp>
      <p:sp>
        <p:nvSpPr>
          <p:cNvPr id="77" name="object 77"/>
          <p:cNvSpPr/>
          <p:nvPr/>
        </p:nvSpPr>
        <p:spPr>
          <a:xfrm>
            <a:off x="953135" y="2961639"/>
            <a:ext cx="0" cy="467359"/>
          </a:xfrm>
          <a:custGeom>
            <a:avLst/>
            <a:gdLst/>
            <a:ahLst/>
            <a:cxnLst/>
            <a:rect l="l" t="t" r="r" b="b"/>
            <a:pathLst>
              <a:path h="467360">
                <a:moveTo>
                  <a:pt x="0" y="0"/>
                </a:moveTo>
                <a:lnTo>
                  <a:pt x="0" y="467360"/>
                </a:lnTo>
              </a:path>
            </a:pathLst>
          </a:custGeom>
          <a:ln w="8890">
            <a:solidFill>
              <a:srgbClr val="FFE67F"/>
            </a:solidFill>
          </a:ln>
        </p:spPr>
        <p:txBody>
          <a:bodyPr wrap="square" lIns="0" tIns="0" rIns="0" bIns="0" rtlCol="0"/>
          <a:lstStyle/>
          <a:p>
            <a:endParaRPr/>
          </a:p>
        </p:txBody>
      </p:sp>
      <p:sp>
        <p:nvSpPr>
          <p:cNvPr id="78" name="object 78"/>
          <p:cNvSpPr/>
          <p:nvPr/>
        </p:nvSpPr>
        <p:spPr>
          <a:xfrm>
            <a:off x="946150" y="2961639"/>
            <a:ext cx="0" cy="467359"/>
          </a:xfrm>
          <a:custGeom>
            <a:avLst/>
            <a:gdLst/>
            <a:ahLst/>
            <a:cxnLst/>
            <a:rect l="l" t="t" r="r" b="b"/>
            <a:pathLst>
              <a:path h="467360">
                <a:moveTo>
                  <a:pt x="0" y="0"/>
                </a:moveTo>
                <a:lnTo>
                  <a:pt x="0" y="467360"/>
                </a:lnTo>
              </a:path>
            </a:pathLst>
          </a:custGeom>
          <a:ln w="7619">
            <a:solidFill>
              <a:srgbClr val="FFE683"/>
            </a:solidFill>
          </a:ln>
        </p:spPr>
        <p:txBody>
          <a:bodyPr wrap="square" lIns="0" tIns="0" rIns="0" bIns="0" rtlCol="0"/>
          <a:lstStyle/>
          <a:p>
            <a:endParaRPr/>
          </a:p>
        </p:txBody>
      </p:sp>
      <p:sp>
        <p:nvSpPr>
          <p:cNvPr id="79" name="object 79"/>
          <p:cNvSpPr/>
          <p:nvPr/>
        </p:nvSpPr>
        <p:spPr>
          <a:xfrm>
            <a:off x="938530" y="2961639"/>
            <a:ext cx="0" cy="467359"/>
          </a:xfrm>
          <a:custGeom>
            <a:avLst/>
            <a:gdLst/>
            <a:ahLst/>
            <a:cxnLst/>
            <a:rect l="l" t="t" r="r" b="b"/>
            <a:pathLst>
              <a:path h="467360">
                <a:moveTo>
                  <a:pt x="0" y="0"/>
                </a:moveTo>
                <a:lnTo>
                  <a:pt x="0" y="467360"/>
                </a:lnTo>
              </a:path>
            </a:pathLst>
          </a:custGeom>
          <a:ln w="7620">
            <a:solidFill>
              <a:srgbClr val="FFE788"/>
            </a:solidFill>
          </a:ln>
        </p:spPr>
        <p:txBody>
          <a:bodyPr wrap="square" lIns="0" tIns="0" rIns="0" bIns="0" rtlCol="0"/>
          <a:lstStyle/>
          <a:p>
            <a:endParaRPr/>
          </a:p>
        </p:txBody>
      </p:sp>
      <p:sp>
        <p:nvSpPr>
          <p:cNvPr id="80" name="object 80"/>
          <p:cNvSpPr/>
          <p:nvPr/>
        </p:nvSpPr>
        <p:spPr>
          <a:xfrm>
            <a:off x="931544" y="2961639"/>
            <a:ext cx="0" cy="467359"/>
          </a:xfrm>
          <a:custGeom>
            <a:avLst/>
            <a:gdLst/>
            <a:ahLst/>
            <a:cxnLst/>
            <a:rect l="l" t="t" r="r" b="b"/>
            <a:pathLst>
              <a:path h="467360">
                <a:moveTo>
                  <a:pt x="0" y="0"/>
                </a:moveTo>
                <a:lnTo>
                  <a:pt x="0" y="467360"/>
                </a:lnTo>
              </a:path>
            </a:pathLst>
          </a:custGeom>
          <a:ln w="8890">
            <a:solidFill>
              <a:srgbClr val="FFE88D"/>
            </a:solidFill>
          </a:ln>
        </p:spPr>
        <p:txBody>
          <a:bodyPr wrap="square" lIns="0" tIns="0" rIns="0" bIns="0" rtlCol="0"/>
          <a:lstStyle/>
          <a:p>
            <a:endParaRPr/>
          </a:p>
        </p:txBody>
      </p:sp>
      <p:sp>
        <p:nvSpPr>
          <p:cNvPr id="81" name="object 81"/>
          <p:cNvSpPr/>
          <p:nvPr/>
        </p:nvSpPr>
        <p:spPr>
          <a:xfrm>
            <a:off x="924560" y="2961639"/>
            <a:ext cx="0" cy="467359"/>
          </a:xfrm>
          <a:custGeom>
            <a:avLst/>
            <a:gdLst/>
            <a:ahLst/>
            <a:cxnLst/>
            <a:rect l="l" t="t" r="r" b="b"/>
            <a:pathLst>
              <a:path h="467360">
                <a:moveTo>
                  <a:pt x="0" y="0"/>
                </a:moveTo>
                <a:lnTo>
                  <a:pt x="0" y="467360"/>
                </a:lnTo>
              </a:path>
            </a:pathLst>
          </a:custGeom>
          <a:ln w="7619">
            <a:solidFill>
              <a:srgbClr val="FFE992"/>
            </a:solidFill>
          </a:ln>
        </p:spPr>
        <p:txBody>
          <a:bodyPr wrap="square" lIns="0" tIns="0" rIns="0" bIns="0" rtlCol="0"/>
          <a:lstStyle/>
          <a:p>
            <a:endParaRPr/>
          </a:p>
        </p:txBody>
      </p:sp>
      <p:sp>
        <p:nvSpPr>
          <p:cNvPr id="82" name="object 82"/>
          <p:cNvSpPr/>
          <p:nvPr/>
        </p:nvSpPr>
        <p:spPr>
          <a:xfrm>
            <a:off x="916939" y="2961639"/>
            <a:ext cx="0" cy="467359"/>
          </a:xfrm>
          <a:custGeom>
            <a:avLst/>
            <a:gdLst/>
            <a:ahLst/>
            <a:cxnLst/>
            <a:rect l="l" t="t" r="r" b="b"/>
            <a:pathLst>
              <a:path h="467360">
                <a:moveTo>
                  <a:pt x="0" y="0"/>
                </a:moveTo>
                <a:lnTo>
                  <a:pt x="0" y="467360"/>
                </a:lnTo>
              </a:path>
            </a:pathLst>
          </a:custGeom>
          <a:ln w="7619">
            <a:solidFill>
              <a:srgbClr val="FFEA97"/>
            </a:solidFill>
          </a:ln>
        </p:spPr>
        <p:txBody>
          <a:bodyPr wrap="square" lIns="0" tIns="0" rIns="0" bIns="0" rtlCol="0"/>
          <a:lstStyle/>
          <a:p>
            <a:endParaRPr/>
          </a:p>
        </p:txBody>
      </p:sp>
      <p:sp>
        <p:nvSpPr>
          <p:cNvPr id="83" name="object 83"/>
          <p:cNvSpPr/>
          <p:nvPr/>
        </p:nvSpPr>
        <p:spPr>
          <a:xfrm>
            <a:off x="909955" y="2961639"/>
            <a:ext cx="0" cy="467359"/>
          </a:xfrm>
          <a:custGeom>
            <a:avLst/>
            <a:gdLst/>
            <a:ahLst/>
            <a:cxnLst/>
            <a:rect l="l" t="t" r="r" b="b"/>
            <a:pathLst>
              <a:path h="467360">
                <a:moveTo>
                  <a:pt x="0" y="0"/>
                </a:moveTo>
                <a:lnTo>
                  <a:pt x="0" y="467360"/>
                </a:lnTo>
              </a:path>
            </a:pathLst>
          </a:custGeom>
          <a:ln w="8890">
            <a:solidFill>
              <a:srgbClr val="FFEB9C"/>
            </a:solidFill>
          </a:ln>
        </p:spPr>
        <p:txBody>
          <a:bodyPr wrap="square" lIns="0" tIns="0" rIns="0" bIns="0" rtlCol="0"/>
          <a:lstStyle/>
          <a:p>
            <a:endParaRPr/>
          </a:p>
        </p:txBody>
      </p:sp>
      <p:sp>
        <p:nvSpPr>
          <p:cNvPr id="84" name="object 84"/>
          <p:cNvSpPr/>
          <p:nvPr/>
        </p:nvSpPr>
        <p:spPr>
          <a:xfrm>
            <a:off x="902969" y="2961639"/>
            <a:ext cx="0" cy="467359"/>
          </a:xfrm>
          <a:custGeom>
            <a:avLst/>
            <a:gdLst/>
            <a:ahLst/>
            <a:cxnLst/>
            <a:rect l="l" t="t" r="r" b="b"/>
            <a:pathLst>
              <a:path h="467360">
                <a:moveTo>
                  <a:pt x="0" y="0"/>
                </a:moveTo>
                <a:lnTo>
                  <a:pt x="0" y="467360"/>
                </a:lnTo>
              </a:path>
            </a:pathLst>
          </a:custGeom>
          <a:ln w="7620">
            <a:solidFill>
              <a:srgbClr val="FFECA1"/>
            </a:solidFill>
          </a:ln>
        </p:spPr>
        <p:txBody>
          <a:bodyPr wrap="square" lIns="0" tIns="0" rIns="0" bIns="0" rtlCol="0"/>
          <a:lstStyle/>
          <a:p>
            <a:endParaRPr/>
          </a:p>
        </p:txBody>
      </p:sp>
      <p:sp>
        <p:nvSpPr>
          <p:cNvPr id="85" name="object 85"/>
          <p:cNvSpPr/>
          <p:nvPr/>
        </p:nvSpPr>
        <p:spPr>
          <a:xfrm>
            <a:off x="895350" y="2961639"/>
            <a:ext cx="0" cy="467359"/>
          </a:xfrm>
          <a:custGeom>
            <a:avLst/>
            <a:gdLst/>
            <a:ahLst/>
            <a:cxnLst/>
            <a:rect l="l" t="t" r="r" b="b"/>
            <a:pathLst>
              <a:path h="467360">
                <a:moveTo>
                  <a:pt x="0" y="0"/>
                </a:moveTo>
                <a:lnTo>
                  <a:pt x="0" y="467360"/>
                </a:lnTo>
              </a:path>
            </a:pathLst>
          </a:custGeom>
          <a:ln w="7619">
            <a:solidFill>
              <a:srgbClr val="FFEDA6"/>
            </a:solidFill>
          </a:ln>
        </p:spPr>
        <p:txBody>
          <a:bodyPr wrap="square" lIns="0" tIns="0" rIns="0" bIns="0" rtlCol="0"/>
          <a:lstStyle/>
          <a:p>
            <a:endParaRPr/>
          </a:p>
        </p:txBody>
      </p:sp>
      <p:sp>
        <p:nvSpPr>
          <p:cNvPr id="86" name="object 86"/>
          <p:cNvSpPr/>
          <p:nvPr/>
        </p:nvSpPr>
        <p:spPr>
          <a:xfrm>
            <a:off x="887730" y="2961639"/>
            <a:ext cx="0" cy="467359"/>
          </a:xfrm>
          <a:custGeom>
            <a:avLst/>
            <a:gdLst/>
            <a:ahLst/>
            <a:cxnLst/>
            <a:rect l="l" t="t" r="r" b="b"/>
            <a:pathLst>
              <a:path h="467360">
                <a:moveTo>
                  <a:pt x="0" y="0"/>
                </a:moveTo>
                <a:lnTo>
                  <a:pt x="0" y="467360"/>
                </a:lnTo>
              </a:path>
            </a:pathLst>
          </a:custGeom>
          <a:ln w="7620">
            <a:solidFill>
              <a:srgbClr val="FFEEAA"/>
            </a:solidFill>
          </a:ln>
        </p:spPr>
        <p:txBody>
          <a:bodyPr wrap="square" lIns="0" tIns="0" rIns="0" bIns="0" rtlCol="0"/>
          <a:lstStyle/>
          <a:p>
            <a:endParaRPr/>
          </a:p>
        </p:txBody>
      </p:sp>
      <p:sp>
        <p:nvSpPr>
          <p:cNvPr id="87" name="object 87"/>
          <p:cNvSpPr/>
          <p:nvPr/>
        </p:nvSpPr>
        <p:spPr>
          <a:xfrm>
            <a:off x="881380" y="2961639"/>
            <a:ext cx="0" cy="467359"/>
          </a:xfrm>
          <a:custGeom>
            <a:avLst/>
            <a:gdLst/>
            <a:ahLst/>
            <a:cxnLst/>
            <a:rect l="l" t="t" r="r" b="b"/>
            <a:pathLst>
              <a:path h="467360">
                <a:moveTo>
                  <a:pt x="0" y="0"/>
                </a:moveTo>
                <a:lnTo>
                  <a:pt x="0" y="467360"/>
                </a:lnTo>
              </a:path>
            </a:pathLst>
          </a:custGeom>
          <a:ln w="7620">
            <a:solidFill>
              <a:srgbClr val="FFEFAF"/>
            </a:solidFill>
          </a:ln>
        </p:spPr>
        <p:txBody>
          <a:bodyPr wrap="square" lIns="0" tIns="0" rIns="0" bIns="0" rtlCol="0"/>
          <a:lstStyle/>
          <a:p>
            <a:endParaRPr/>
          </a:p>
        </p:txBody>
      </p:sp>
      <p:sp>
        <p:nvSpPr>
          <p:cNvPr id="88" name="object 88"/>
          <p:cNvSpPr/>
          <p:nvPr/>
        </p:nvSpPr>
        <p:spPr>
          <a:xfrm>
            <a:off x="873760" y="2961639"/>
            <a:ext cx="0" cy="467359"/>
          </a:xfrm>
          <a:custGeom>
            <a:avLst/>
            <a:gdLst/>
            <a:ahLst/>
            <a:cxnLst/>
            <a:rect l="l" t="t" r="r" b="b"/>
            <a:pathLst>
              <a:path h="467360">
                <a:moveTo>
                  <a:pt x="0" y="0"/>
                </a:moveTo>
                <a:lnTo>
                  <a:pt x="0" y="467360"/>
                </a:lnTo>
              </a:path>
            </a:pathLst>
          </a:custGeom>
          <a:ln w="7619">
            <a:solidFill>
              <a:srgbClr val="FFF0B4"/>
            </a:solidFill>
          </a:ln>
        </p:spPr>
        <p:txBody>
          <a:bodyPr wrap="square" lIns="0" tIns="0" rIns="0" bIns="0" rtlCol="0"/>
          <a:lstStyle/>
          <a:p>
            <a:endParaRPr/>
          </a:p>
        </p:txBody>
      </p:sp>
      <p:sp>
        <p:nvSpPr>
          <p:cNvPr id="89" name="object 89"/>
          <p:cNvSpPr/>
          <p:nvPr/>
        </p:nvSpPr>
        <p:spPr>
          <a:xfrm>
            <a:off x="866139" y="2961639"/>
            <a:ext cx="0" cy="467359"/>
          </a:xfrm>
          <a:custGeom>
            <a:avLst/>
            <a:gdLst/>
            <a:ahLst/>
            <a:cxnLst/>
            <a:rect l="l" t="t" r="r" b="b"/>
            <a:pathLst>
              <a:path h="467360">
                <a:moveTo>
                  <a:pt x="0" y="0"/>
                </a:moveTo>
                <a:lnTo>
                  <a:pt x="0" y="467360"/>
                </a:lnTo>
              </a:path>
            </a:pathLst>
          </a:custGeom>
          <a:ln w="7619">
            <a:solidFill>
              <a:srgbClr val="FFF1B9"/>
            </a:solidFill>
          </a:ln>
        </p:spPr>
        <p:txBody>
          <a:bodyPr wrap="square" lIns="0" tIns="0" rIns="0" bIns="0" rtlCol="0"/>
          <a:lstStyle/>
          <a:p>
            <a:endParaRPr/>
          </a:p>
        </p:txBody>
      </p:sp>
      <p:sp>
        <p:nvSpPr>
          <p:cNvPr id="90" name="object 90"/>
          <p:cNvSpPr/>
          <p:nvPr/>
        </p:nvSpPr>
        <p:spPr>
          <a:xfrm>
            <a:off x="859789" y="2960370"/>
            <a:ext cx="0" cy="468630"/>
          </a:xfrm>
          <a:custGeom>
            <a:avLst/>
            <a:gdLst/>
            <a:ahLst/>
            <a:cxnLst/>
            <a:rect l="l" t="t" r="r" b="b"/>
            <a:pathLst>
              <a:path h="468629">
                <a:moveTo>
                  <a:pt x="0" y="0"/>
                </a:moveTo>
                <a:lnTo>
                  <a:pt x="0" y="468629"/>
                </a:lnTo>
              </a:path>
            </a:pathLst>
          </a:custGeom>
          <a:ln w="7619">
            <a:solidFill>
              <a:srgbClr val="FFF2BE"/>
            </a:solidFill>
          </a:ln>
        </p:spPr>
        <p:txBody>
          <a:bodyPr wrap="square" lIns="0" tIns="0" rIns="0" bIns="0" rtlCol="0"/>
          <a:lstStyle/>
          <a:p>
            <a:endParaRPr/>
          </a:p>
        </p:txBody>
      </p:sp>
      <p:sp>
        <p:nvSpPr>
          <p:cNvPr id="91" name="object 91"/>
          <p:cNvSpPr/>
          <p:nvPr/>
        </p:nvSpPr>
        <p:spPr>
          <a:xfrm>
            <a:off x="852169" y="2960370"/>
            <a:ext cx="0" cy="467359"/>
          </a:xfrm>
          <a:custGeom>
            <a:avLst/>
            <a:gdLst/>
            <a:ahLst/>
            <a:cxnLst/>
            <a:rect l="l" t="t" r="r" b="b"/>
            <a:pathLst>
              <a:path h="467360">
                <a:moveTo>
                  <a:pt x="0" y="0"/>
                </a:moveTo>
                <a:lnTo>
                  <a:pt x="0" y="467359"/>
                </a:lnTo>
              </a:path>
            </a:pathLst>
          </a:custGeom>
          <a:ln w="7620">
            <a:solidFill>
              <a:srgbClr val="FFF2C3"/>
            </a:solidFill>
          </a:ln>
        </p:spPr>
        <p:txBody>
          <a:bodyPr wrap="square" lIns="0" tIns="0" rIns="0" bIns="0" rtlCol="0"/>
          <a:lstStyle/>
          <a:p>
            <a:endParaRPr/>
          </a:p>
        </p:txBody>
      </p:sp>
      <p:sp>
        <p:nvSpPr>
          <p:cNvPr id="92" name="object 92"/>
          <p:cNvSpPr/>
          <p:nvPr/>
        </p:nvSpPr>
        <p:spPr>
          <a:xfrm>
            <a:off x="844550" y="2960370"/>
            <a:ext cx="0" cy="467359"/>
          </a:xfrm>
          <a:custGeom>
            <a:avLst/>
            <a:gdLst/>
            <a:ahLst/>
            <a:cxnLst/>
            <a:rect l="l" t="t" r="r" b="b"/>
            <a:pathLst>
              <a:path h="467360">
                <a:moveTo>
                  <a:pt x="0" y="0"/>
                </a:moveTo>
                <a:lnTo>
                  <a:pt x="0" y="467359"/>
                </a:lnTo>
              </a:path>
            </a:pathLst>
          </a:custGeom>
          <a:ln w="7619">
            <a:solidFill>
              <a:srgbClr val="FFF3C8"/>
            </a:solidFill>
          </a:ln>
        </p:spPr>
        <p:txBody>
          <a:bodyPr wrap="square" lIns="0" tIns="0" rIns="0" bIns="0" rtlCol="0"/>
          <a:lstStyle/>
          <a:p>
            <a:endParaRPr/>
          </a:p>
        </p:txBody>
      </p:sp>
      <p:sp>
        <p:nvSpPr>
          <p:cNvPr id="93" name="object 93"/>
          <p:cNvSpPr/>
          <p:nvPr/>
        </p:nvSpPr>
        <p:spPr>
          <a:xfrm>
            <a:off x="838200" y="2960370"/>
            <a:ext cx="0" cy="467359"/>
          </a:xfrm>
          <a:custGeom>
            <a:avLst/>
            <a:gdLst/>
            <a:ahLst/>
            <a:cxnLst/>
            <a:rect l="l" t="t" r="r" b="b"/>
            <a:pathLst>
              <a:path h="467360">
                <a:moveTo>
                  <a:pt x="0" y="0"/>
                </a:moveTo>
                <a:lnTo>
                  <a:pt x="0" y="467359"/>
                </a:lnTo>
              </a:path>
            </a:pathLst>
          </a:custGeom>
          <a:ln w="7619">
            <a:solidFill>
              <a:srgbClr val="FFF4CD"/>
            </a:solidFill>
          </a:ln>
        </p:spPr>
        <p:txBody>
          <a:bodyPr wrap="square" lIns="0" tIns="0" rIns="0" bIns="0" rtlCol="0"/>
          <a:lstStyle/>
          <a:p>
            <a:endParaRPr/>
          </a:p>
        </p:txBody>
      </p:sp>
      <p:sp>
        <p:nvSpPr>
          <p:cNvPr id="94" name="object 94"/>
          <p:cNvSpPr/>
          <p:nvPr/>
        </p:nvSpPr>
        <p:spPr>
          <a:xfrm>
            <a:off x="830580" y="2960370"/>
            <a:ext cx="0" cy="467359"/>
          </a:xfrm>
          <a:custGeom>
            <a:avLst/>
            <a:gdLst/>
            <a:ahLst/>
            <a:cxnLst/>
            <a:rect l="l" t="t" r="r" b="b"/>
            <a:pathLst>
              <a:path h="467360">
                <a:moveTo>
                  <a:pt x="0" y="0"/>
                </a:moveTo>
                <a:lnTo>
                  <a:pt x="0" y="467359"/>
                </a:lnTo>
              </a:path>
            </a:pathLst>
          </a:custGeom>
          <a:ln w="7620">
            <a:solidFill>
              <a:srgbClr val="FFF5D2"/>
            </a:solidFill>
          </a:ln>
        </p:spPr>
        <p:txBody>
          <a:bodyPr wrap="square" lIns="0" tIns="0" rIns="0" bIns="0" rtlCol="0"/>
          <a:lstStyle/>
          <a:p>
            <a:endParaRPr/>
          </a:p>
        </p:txBody>
      </p:sp>
      <p:sp>
        <p:nvSpPr>
          <p:cNvPr id="95" name="object 95"/>
          <p:cNvSpPr/>
          <p:nvPr/>
        </p:nvSpPr>
        <p:spPr>
          <a:xfrm>
            <a:off x="822960" y="2960370"/>
            <a:ext cx="0" cy="467359"/>
          </a:xfrm>
          <a:custGeom>
            <a:avLst/>
            <a:gdLst/>
            <a:ahLst/>
            <a:cxnLst/>
            <a:rect l="l" t="t" r="r" b="b"/>
            <a:pathLst>
              <a:path h="467360">
                <a:moveTo>
                  <a:pt x="0" y="0"/>
                </a:moveTo>
                <a:lnTo>
                  <a:pt x="0" y="467359"/>
                </a:lnTo>
              </a:path>
            </a:pathLst>
          </a:custGeom>
          <a:ln w="7619">
            <a:solidFill>
              <a:srgbClr val="FFF6D6"/>
            </a:solidFill>
          </a:ln>
        </p:spPr>
        <p:txBody>
          <a:bodyPr wrap="square" lIns="0" tIns="0" rIns="0" bIns="0" rtlCol="0"/>
          <a:lstStyle/>
          <a:p>
            <a:endParaRPr/>
          </a:p>
        </p:txBody>
      </p:sp>
      <p:sp>
        <p:nvSpPr>
          <p:cNvPr id="96" name="object 96"/>
          <p:cNvSpPr/>
          <p:nvPr/>
        </p:nvSpPr>
        <p:spPr>
          <a:xfrm>
            <a:off x="815975" y="2960370"/>
            <a:ext cx="0" cy="467359"/>
          </a:xfrm>
          <a:custGeom>
            <a:avLst/>
            <a:gdLst/>
            <a:ahLst/>
            <a:cxnLst/>
            <a:rect l="l" t="t" r="r" b="b"/>
            <a:pathLst>
              <a:path h="467360">
                <a:moveTo>
                  <a:pt x="0" y="0"/>
                </a:moveTo>
                <a:lnTo>
                  <a:pt x="0" y="467359"/>
                </a:lnTo>
              </a:path>
            </a:pathLst>
          </a:custGeom>
          <a:ln w="8889">
            <a:solidFill>
              <a:srgbClr val="FFF7DB"/>
            </a:solidFill>
          </a:ln>
        </p:spPr>
        <p:txBody>
          <a:bodyPr wrap="square" lIns="0" tIns="0" rIns="0" bIns="0" rtlCol="0"/>
          <a:lstStyle/>
          <a:p>
            <a:endParaRPr/>
          </a:p>
        </p:txBody>
      </p:sp>
      <p:sp>
        <p:nvSpPr>
          <p:cNvPr id="97" name="object 97"/>
          <p:cNvSpPr/>
          <p:nvPr/>
        </p:nvSpPr>
        <p:spPr>
          <a:xfrm>
            <a:off x="808990" y="2960370"/>
            <a:ext cx="0" cy="467359"/>
          </a:xfrm>
          <a:custGeom>
            <a:avLst/>
            <a:gdLst/>
            <a:ahLst/>
            <a:cxnLst/>
            <a:rect l="l" t="t" r="r" b="b"/>
            <a:pathLst>
              <a:path h="467360">
                <a:moveTo>
                  <a:pt x="0" y="0"/>
                </a:moveTo>
                <a:lnTo>
                  <a:pt x="0" y="467359"/>
                </a:lnTo>
              </a:path>
            </a:pathLst>
          </a:custGeom>
          <a:ln w="7620">
            <a:solidFill>
              <a:srgbClr val="FFF8E0"/>
            </a:solidFill>
          </a:ln>
        </p:spPr>
        <p:txBody>
          <a:bodyPr wrap="square" lIns="0" tIns="0" rIns="0" bIns="0" rtlCol="0"/>
          <a:lstStyle/>
          <a:p>
            <a:endParaRPr/>
          </a:p>
        </p:txBody>
      </p:sp>
      <p:sp>
        <p:nvSpPr>
          <p:cNvPr id="98" name="object 98"/>
          <p:cNvSpPr/>
          <p:nvPr/>
        </p:nvSpPr>
        <p:spPr>
          <a:xfrm>
            <a:off x="801369" y="2960370"/>
            <a:ext cx="0" cy="467359"/>
          </a:xfrm>
          <a:custGeom>
            <a:avLst/>
            <a:gdLst/>
            <a:ahLst/>
            <a:cxnLst/>
            <a:rect l="l" t="t" r="r" b="b"/>
            <a:pathLst>
              <a:path h="467360">
                <a:moveTo>
                  <a:pt x="0" y="0"/>
                </a:moveTo>
                <a:lnTo>
                  <a:pt x="0" y="467359"/>
                </a:lnTo>
              </a:path>
            </a:pathLst>
          </a:custGeom>
          <a:ln w="7620">
            <a:solidFill>
              <a:srgbClr val="FFF9E5"/>
            </a:solidFill>
          </a:ln>
        </p:spPr>
        <p:txBody>
          <a:bodyPr wrap="square" lIns="0" tIns="0" rIns="0" bIns="0" rtlCol="0"/>
          <a:lstStyle/>
          <a:p>
            <a:endParaRPr/>
          </a:p>
        </p:txBody>
      </p:sp>
      <p:sp>
        <p:nvSpPr>
          <p:cNvPr id="99" name="object 99"/>
          <p:cNvSpPr/>
          <p:nvPr/>
        </p:nvSpPr>
        <p:spPr>
          <a:xfrm>
            <a:off x="794384" y="2960370"/>
            <a:ext cx="0" cy="467359"/>
          </a:xfrm>
          <a:custGeom>
            <a:avLst/>
            <a:gdLst/>
            <a:ahLst/>
            <a:cxnLst/>
            <a:rect l="l" t="t" r="r" b="b"/>
            <a:pathLst>
              <a:path h="467360">
                <a:moveTo>
                  <a:pt x="0" y="0"/>
                </a:moveTo>
                <a:lnTo>
                  <a:pt x="0" y="467359"/>
                </a:lnTo>
              </a:path>
            </a:pathLst>
          </a:custGeom>
          <a:ln w="8889">
            <a:solidFill>
              <a:srgbClr val="FFFAEA"/>
            </a:solidFill>
          </a:ln>
        </p:spPr>
        <p:txBody>
          <a:bodyPr wrap="square" lIns="0" tIns="0" rIns="0" bIns="0" rtlCol="0"/>
          <a:lstStyle/>
          <a:p>
            <a:endParaRPr/>
          </a:p>
        </p:txBody>
      </p:sp>
      <p:sp>
        <p:nvSpPr>
          <p:cNvPr id="100" name="object 100"/>
          <p:cNvSpPr/>
          <p:nvPr/>
        </p:nvSpPr>
        <p:spPr>
          <a:xfrm>
            <a:off x="787400" y="2960370"/>
            <a:ext cx="0" cy="467359"/>
          </a:xfrm>
          <a:custGeom>
            <a:avLst/>
            <a:gdLst/>
            <a:ahLst/>
            <a:cxnLst/>
            <a:rect l="l" t="t" r="r" b="b"/>
            <a:pathLst>
              <a:path h="467360">
                <a:moveTo>
                  <a:pt x="0" y="0"/>
                </a:moveTo>
                <a:lnTo>
                  <a:pt x="0" y="467359"/>
                </a:lnTo>
              </a:path>
            </a:pathLst>
          </a:custGeom>
          <a:ln w="7619">
            <a:solidFill>
              <a:srgbClr val="FFFBEF"/>
            </a:solidFill>
          </a:ln>
        </p:spPr>
        <p:txBody>
          <a:bodyPr wrap="square" lIns="0" tIns="0" rIns="0" bIns="0" rtlCol="0"/>
          <a:lstStyle/>
          <a:p>
            <a:endParaRPr/>
          </a:p>
        </p:txBody>
      </p:sp>
      <p:sp>
        <p:nvSpPr>
          <p:cNvPr id="101" name="object 101"/>
          <p:cNvSpPr/>
          <p:nvPr/>
        </p:nvSpPr>
        <p:spPr>
          <a:xfrm>
            <a:off x="779780" y="2960370"/>
            <a:ext cx="0" cy="467359"/>
          </a:xfrm>
          <a:custGeom>
            <a:avLst/>
            <a:gdLst/>
            <a:ahLst/>
            <a:cxnLst/>
            <a:rect l="l" t="t" r="r" b="b"/>
            <a:pathLst>
              <a:path h="467360">
                <a:moveTo>
                  <a:pt x="0" y="0"/>
                </a:moveTo>
                <a:lnTo>
                  <a:pt x="0" y="467359"/>
                </a:lnTo>
              </a:path>
            </a:pathLst>
          </a:custGeom>
          <a:ln w="7620">
            <a:solidFill>
              <a:srgbClr val="FFFCF4"/>
            </a:solidFill>
          </a:ln>
        </p:spPr>
        <p:txBody>
          <a:bodyPr wrap="square" lIns="0" tIns="0" rIns="0" bIns="0" rtlCol="0"/>
          <a:lstStyle/>
          <a:p>
            <a:endParaRPr/>
          </a:p>
        </p:txBody>
      </p:sp>
      <p:sp>
        <p:nvSpPr>
          <p:cNvPr id="102" name="object 102"/>
          <p:cNvSpPr/>
          <p:nvPr/>
        </p:nvSpPr>
        <p:spPr>
          <a:xfrm>
            <a:off x="540892" y="2890520"/>
            <a:ext cx="20955" cy="20955"/>
          </a:xfrm>
          <a:custGeom>
            <a:avLst/>
            <a:gdLst/>
            <a:ahLst/>
            <a:cxnLst/>
            <a:rect l="l" t="t" r="r" b="b"/>
            <a:pathLst>
              <a:path w="20954" h="20955">
                <a:moveTo>
                  <a:pt x="10133" y="0"/>
                </a:moveTo>
                <a:lnTo>
                  <a:pt x="0" y="0"/>
                </a:lnTo>
                <a:lnTo>
                  <a:pt x="20447" y="20552"/>
                </a:lnTo>
                <a:lnTo>
                  <a:pt x="20447" y="10366"/>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530758" y="2890520"/>
            <a:ext cx="31115" cy="31115"/>
          </a:xfrm>
          <a:custGeom>
            <a:avLst/>
            <a:gdLst/>
            <a:ahLst/>
            <a:cxnLst/>
            <a:rect l="l" t="t" r="r" b="b"/>
            <a:pathLst>
              <a:path w="31115" h="31114">
                <a:moveTo>
                  <a:pt x="10133" y="0"/>
                </a:moveTo>
                <a:lnTo>
                  <a:pt x="0" y="0"/>
                </a:lnTo>
                <a:lnTo>
                  <a:pt x="30581" y="30739"/>
                </a:lnTo>
                <a:lnTo>
                  <a:pt x="30581" y="20552"/>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520624" y="2890520"/>
            <a:ext cx="41275" cy="41275"/>
          </a:xfrm>
          <a:custGeom>
            <a:avLst/>
            <a:gdLst/>
            <a:ahLst/>
            <a:cxnLst/>
            <a:rect l="l" t="t" r="r" b="b"/>
            <a:pathLst>
              <a:path w="41275" h="41275">
                <a:moveTo>
                  <a:pt x="10133" y="0"/>
                </a:moveTo>
                <a:lnTo>
                  <a:pt x="0" y="0"/>
                </a:lnTo>
                <a:lnTo>
                  <a:pt x="40715" y="40925"/>
                </a:lnTo>
                <a:lnTo>
                  <a:pt x="40715" y="30739"/>
                </a:lnTo>
                <a:lnTo>
                  <a:pt x="10133" y="0"/>
                </a:lnTo>
                <a:close/>
              </a:path>
            </a:pathLst>
          </a:custGeom>
          <a:solidFill>
            <a:srgbClr val="FFF7F7"/>
          </a:solidFill>
        </p:spPr>
        <p:txBody>
          <a:bodyPr wrap="square" lIns="0" tIns="0" rIns="0" bIns="0" rtlCol="0"/>
          <a:lstStyle/>
          <a:p>
            <a:endParaRPr/>
          </a:p>
        </p:txBody>
      </p:sp>
      <p:sp>
        <p:nvSpPr>
          <p:cNvPr id="105" name="object 105"/>
          <p:cNvSpPr/>
          <p:nvPr/>
        </p:nvSpPr>
        <p:spPr>
          <a:xfrm>
            <a:off x="510491" y="2890520"/>
            <a:ext cx="51435" cy="51435"/>
          </a:xfrm>
          <a:custGeom>
            <a:avLst/>
            <a:gdLst/>
            <a:ahLst/>
            <a:cxnLst/>
            <a:rect l="l" t="t" r="r" b="b"/>
            <a:pathLst>
              <a:path w="51434" h="51435">
                <a:moveTo>
                  <a:pt x="10133" y="0"/>
                </a:moveTo>
                <a:lnTo>
                  <a:pt x="0" y="0"/>
                </a:lnTo>
                <a:lnTo>
                  <a:pt x="50848" y="51111"/>
                </a:lnTo>
                <a:lnTo>
                  <a:pt x="50848" y="40925"/>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500357" y="2890520"/>
            <a:ext cx="61594" cy="61594"/>
          </a:xfrm>
          <a:custGeom>
            <a:avLst/>
            <a:gdLst/>
            <a:ahLst/>
            <a:cxnLst/>
            <a:rect l="l" t="t" r="r" b="b"/>
            <a:pathLst>
              <a:path w="61595" h="61594">
                <a:moveTo>
                  <a:pt x="10133" y="0"/>
                </a:moveTo>
                <a:lnTo>
                  <a:pt x="0" y="0"/>
                </a:lnTo>
                <a:lnTo>
                  <a:pt x="60982" y="61298"/>
                </a:lnTo>
                <a:lnTo>
                  <a:pt x="60982" y="51111"/>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490223" y="2890520"/>
            <a:ext cx="71120" cy="71755"/>
          </a:xfrm>
          <a:custGeom>
            <a:avLst/>
            <a:gdLst/>
            <a:ahLst/>
            <a:cxnLst/>
            <a:rect l="l" t="t" r="r" b="b"/>
            <a:pathLst>
              <a:path w="71120" h="71755">
                <a:moveTo>
                  <a:pt x="10133" y="0"/>
                </a:moveTo>
                <a:lnTo>
                  <a:pt x="0" y="0"/>
                </a:lnTo>
                <a:lnTo>
                  <a:pt x="71116" y="71484"/>
                </a:lnTo>
                <a:lnTo>
                  <a:pt x="71116" y="61298"/>
                </a:lnTo>
                <a:lnTo>
                  <a:pt x="10133" y="0"/>
                </a:lnTo>
                <a:close/>
              </a:path>
            </a:pathLst>
          </a:custGeom>
          <a:solidFill>
            <a:srgbClr val="FFEFEF"/>
          </a:solidFill>
        </p:spPr>
        <p:txBody>
          <a:bodyPr wrap="square" lIns="0" tIns="0" rIns="0" bIns="0" rtlCol="0"/>
          <a:lstStyle/>
          <a:p>
            <a:endParaRPr/>
          </a:p>
        </p:txBody>
      </p:sp>
      <p:sp>
        <p:nvSpPr>
          <p:cNvPr id="108" name="object 108"/>
          <p:cNvSpPr/>
          <p:nvPr/>
        </p:nvSpPr>
        <p:spPr>
          <a:xfrm>
            <a:off x="480089" y="2890520"/>
            <a:ext cx="81280" cy="81915"/>
          </a:xfrm>
          <a:custGeom>
            <a:avLst/>
            <a:gdLst/>
            <a:ahLst/>
            <a:cxnLst/>
            <a:rect l="l" t="t" r="r" b="b"/>
            <a:pathLst>
              <a:path w="81279" h="81914">
                <a:moveTo>
                  <a:pt x="10133" y="0"/>
                </a:moveTo>
                <a:lnTo>
                  <a:pt x="0" y="0"/>
                </a:lnTo>
                <a:lnTo>
                  <a:pt x="81250" y="81670"/>
                </a:lnTo>
                <a:lnTo>
                  <a:pt x="81250" y="71484"/>
                </a:lnTo>
                <a:lnTo>
                  <a:pt x="10133" y="0"/>
                </a:lnTo>
                <a:close/>
              </a:path>
            </a:pathLst>
          </a:custGeom>
          <a:solidFill>
            <a:srgbClr val="FFECEC"/>
          </a:solidFill>
        </p:spPr>
        <p:txBody>
          <a:bodyPr wrap="square" lIns="0" tIns="0" rIns="0" bIns="0" rtlCol="0"/>
          <a:lstStyle/>
          <a:p>
            <a:endParaRPr/>
          </a:p>
        </p:txBody>
      </p:sp>
      <p:sp>
        <p:nvSpPr>
          <p:cNvPr id="109" name="object 109"/>
          <p:cNvSpPr/>
          <p:nvPr/>
        </p:nvSpPr>
        <p:spPr>
          <a:xfrm>
            <a:off x="469294" y="2890520"/>
            <a:ext cx="92075" cy="92710"/>
          </a:xfrm>
          <a:custGeom>
            <a:avLst/>
            <a:gdLst/>
            <a:ahLst/>
            <a:cxnLst/>
            <a:rect l="l" t="t" r="r" b="b"/>
            <a:pathLst>
              <a:path w="92075" h="92710">
                <a:moveTo>
                  <a:pt x="10794" y="0"/>
                </a:moveTo>
                <a:lnTo>
                  <a:pt x="0" y="0"/>
                </a:lnTo>
                <a:lnTo>
                  <a:pt x="92045" y="92283"/>
                </a:lnTo>
                <a:lnTo>
                  <a:pt x="92045" y="81670"/>
                </a:lnTo>
                <a:lnTo>
                  <a:pt x="10794" y="0"/>
                </a:lnTo>
                <a:close/>
              </a:path>
            </a:pathLst>
          </a:custGeom>
          <a:solidFill>
            <a:srgbClr val="FFE9E9"/>
          </a:solidFill>
        </p:spPr>
        <p:txBody>
          <a:bodyPr wrap="square" lIns="0" tIns="0" rIns="0" bIns="0" rtlCol="0"/>
          <a:lstStyle/>
          <a:p>
            <a:endParaRPr/>
          </a:p>
        </p:txBody>
      </p:sp>
      <p:sp>
        <p:nvSpPr>
          <p:cNvPr id="110" name="object 110"/>
          <p:cNvSpPr/>
          <p:nvPr/>
        </p:nvSpPr>
        <p:spPr>
          <a:xfrm>
            <a:off x="459147" y="2890520"/>
            <a:ext cx="102235" cy="102870"/>
          </a:xfrm>
          <a:custGeom>
            <a:avLst/>
            <a:gdLst/>
            <a:ahLst/>
            <a:cxnLst/>
            <a:rect l="l" t="t" r="r" b="b"/>
            <a:pathLst>
              <a:path w="102234" h="102869">
                <a:moveTo>
                  <a:pt x="10146" y="0"/>
                </a:moveTo>
                <a:lnTo>
                  <a:pt x="0" y="0"/>
                </a:lnTo>
                <a:lnTo>
                  <a:pt x="102192" y="102456"/>
                </a:lnTo>
                <a:lnTo>
                  <a:pt x="102192" y="92283"/>
                </a:lnTo>
                <a:lnTo>
                  <a:pt x="10146" y="0"/>
                </a:lnTo>
                <a:close/>
              </a:path>
            </a:pathLst>
          </a:custGeom>
          <a:solidFill>
            <a:srgbClr val="FFE7E7"/>
          </a:solidFill>
        </p:spPr>
        <p:txBody>
          <a:bodyPr wrap="square" lIns="0" tIns="0" rIns="0" bIns="0" rtlCol="0"/>
          <a:lstStyle/>
          <a:p>
            <a:endParaRPr/>
          </a:p>
        </p:txBody>
      </p:sp>
      <p:sp>
        <p:nvSpPr>
          <p:cNvPr id="111" name="object 111"/>
          <p:cNvSpPr/>
          <p:nvPr/>
        </p:nvSpPr>
        <p:spPr>
          <a:xfrm>
            <a:off x="449687" y="2890520"/>
            <a:ext cx="111760" cy="112395"/>
          </a:xfrm>
          <a:custGeom>
            <a:avLst/>
            <a:gdLst/>
            <a:ahLst/>
            <a:cxnLst/>
            <a:rect l="l" t="t" r="r" b="b"/>
            <a:pathLst>
              <a:path w="111759" h="112394">
                <a:moveTo>
                  <a:pt x="9459" y="0"/>
                </a:moveTo>
                <a:lnTo>
                  <a:pt x="0" y="0"/>
                </a:lnTo>
                <a:lnTo>
                  <a:pt x="111652" y="112229"/>
                </a:lnTo>
                <a:lnTo>
                  <a:pt x="111652" y="102456"/>
                </a:lnTo>
                <a:lnTo>
                  <a:pt x="9459" y="0"/>
                </a:lnTo>
                <a:close/>
              </a:path>
            </a:pathLst>
          </a:custGeom>
          <a:solidFill>
            <a:srgbClr val="FFE4E4"/>
          </a:solidFill>
        </p:spPr>
        <p:txBody>
          <a:bodyPr wrap="square" lIns="0" tIns="0" rIns="0" bIns="0" rtlCol="0"/>
          <a:lstStyle/>
          <a:p>
            <a:endParaRPr/>
          </a:p>
        </p:txBody>
      </p:sp>
      <p:sp>
        <p:nvSpPr>
          <p:cNvPr id="112" name="object 112"/>
          <p:cNvSpPr/>
          <p:nvPr/>
        </p:nvSpPr>
        <p:spPr>
          <a:xfrm>
            <a:off x="438853" y="2890520"/>
            <a:ext cx="122555" cy="123189"/>
          </a:xfrm>
          <a:custGeom>
            <a:avLst/>
            <a:gdLst/>
            <a:ahLst/>
            <a:cxnLst/>
            <a:rect l="l" t="t" r="r" b="b"/>
            <a:pathLst>
              <a:path w="122554" h="123189">
                <a:moveTo>
                  <a:pt x="10834" y="0"/>
                </a:moveTo>
                <a:lnTo>
                  <a:pt x="0" y="0"/>
                </a:lnTo>
                <a:lnTo>
                  <a:pt x="122486" y="122802"/>
                </a:lnTo>
                <a:lnTo>
                  <a:pt x="122486" y="112229"/>
                </a:lnTo>
                <a:lnTo>
                  <a:pt x="10834" y="0"/>
                </a:lnTo>
                <a:close/>
              </a:path>
            </a:pathLst>
          </a:custGeom>
          <a:solidFill>
            <a:srgbClr val="FFE2E2"/>
          </a:solidFill>
        </p:spPr>
        <p:txBody>
          <a:bodyPr wrap="square" lIns="0" tIns="0" rIns="0" bIns="0" rtlCol="0"/>
          <a:lstStyle/>
          <a:p>
            <a:endParaRPr/>
          </a:p>
        </p:txBody>
      </p:sp>
      <p:sp>
        <p:nvSpPr>
          <p:cNvPr id="113" name="object 113"/>
          <p:cNvSpPr/>
          <p:nvPr/>
        </p:nvSpPr>
        <p:spPr>
          <a:xfrm>
            <a:off x="428706" y="2890520"/>
            <a:ext cx="132715" cy="133350"/>
          </a:xfrm>
          <a:custGeom>
            <a:avLst/>
            <a:gdLst/>
            <a:ahLst/>
            <a:cxnLst/>
            <a:rect l="l" t="t" r="r" b="b"/>
            <a:pathLst>
              <a:path w="132715" h="133350">
                <a:moveTo>
                  <a:pt x="10146" y="0"/>
                </a:moveTo>
                <a:lnTo>
                  <a:pt x="0" y="0"/>
                </a:lnTo>
                <a:lnTo>
                  <a:pt x="132633" y="132975"/>
                </a:lnTo>
                <a:lnTo>
                  <a:pt x="132633" y="122802"/>
                </a:lnTo>
                <a:lnTo>
                  <a:pt x="10146" y="0"/>
                </a:lnTo>
                <a:close/>
              </a:path>
            </a:pathLst>
          </a:custGeom>
          <a:solidFill>
            <a:srgbClr val="FFDFDF"/>
          </a:solidFill>
        </p:spPr>
        <p:txBody>
          <a:bodyPr wrap="square" lIns="0" tIns="0" rIns="0" bIns="0" rtlCol="0"/>
          <a:lstStyle/>
          <a:p>
            <a:endParaRPr/>
          </a:p>
        </p:txBody>
      </p:sp>
      <p:sp>
        <p:nvSpPr>
          <p:cNvPr id="114" name="object 114"/>
          <p:cNvSpPr/>
          <p:nvPr/>
        </p:nvSpPr>
        <p:spPr>
          <a:xfrm>
            <a:off x="417830" y="2890520"/>
            <a:ext cx="143510" cy="143510"/>
          </a:xfrm>
          <a:custGeom>
            <a:avLst/>
            <a:gdLst/>
            <a:ahLst/>
            <a:cxnLst/>
            <a:rect l="l" t="t" r="r" b="b"/>
            <a:pathLst>
              <a:path w="143509" h="143510">
                <a:moveTo>
                  <a:pt x="10876" y="0"/>
                </a:moveTo>
                <a:lnTo>
                  <a:pt x="0" y="0"/>
                </a:lnTo>
                <a:lnTo>
                  <a:pt x="143510" y="143510"/>
                </a:lnTo>
                <a:lnTo>
                  <a:pt x="143510" y="132975"/>
                </a:lnTo>
                <a:lnTo>
                  <a:pt x="10876" y="0"/>
                </a:lnTo>
                <a:close/>
              </a:path>
            </a:pathLst>
          </a:custGeom>
          <a:solidFill>
            <a:srgbClr val="FFDCDC"/>
          </a:solidFill>
        </p:spPr>
        <p:txBody>
          <a:bodyPr wrap="square" lIns="0" tIns="0" rIns="0" bIns="0" rtlCol="0"/>
          <a:lstStyle/>
          <a:p>
            <a:endParaRPr/>
          </a:p>
        </p:txBody>
      </p:sp>
      <p:sp>
        <p:nvSpPr>
          <p:cNvPr id="115" name="object 115"/>
          <p:cNvSpPr/>
          <p:nvPr/>
        </p:nvSpPr>
        <p:spPr>
          <a:xfrm>
            <a:off x="407669" y="2890520"/>
            <a:ext cx="153670" cy="153670"/>
          </a:xfrm>
          <a:custGeom>
            <a:avLst/>
            <a:gdLst/>
            <a:ahLst/>
            <a:cxnLst/>
            <a:rect l="l" t="t" r="r" b="b"/>
            <a:pathLst>
              <a:path w="153670" h="153669">
                <a:moveTo>
                  <a:pt x="10159" y="0"/>
                </a:moveTo>
                <a:lnTo>
                  <a:pt x="0" y="0"/>
                </a:lnTo>
                <a:lnTo>
                  <a:pt x="153670" y="153670"/>
                </a:lnTo>
                <a:lnTo>
                  <a:pt x="153670" y="143510"/>
                </a:lnTo>
                <a:lnTo>
                  <a:pt x="10159" y="0"/>
                </a:lnTo>
                <a:close/>
              </a:path>
            </a:pathLst>
          </a:custGeom>
          <a:solidFill>
            <a:srgbClr val="FFDADA"/>
          </a:solidFill>
        </p:spPr>
        <p:txBody>
          <a:bodyPr wrap="square" lIns="0" tIns="0" rIns="0" bIns="0" rtlCol="0"/>
          <a:lstStyle/>
          <a:p>
            <a:endParaRPr/>
          </a:p>
        </p:txBody>
      </p:sp>
      <p:sp>
        <p:nvSpPr>
          <p:cNvPr id="116" name="object 116"/>
          <p:cNvSpPr/>
          <p:nvPr/>
        </p:nvSpPr>
        <p:spPr>
          <a:xfrm>
            <a:off x="396996" y="2890520"/>
            <a:ext cx="164465" cy="165100"/>
          </a:xfrm>
          <a:custGeom>
            <a:avLst/>
            <a:gdLst/>
            <a:ahLst/>
            <a:cxnLst/>
            <a:rect l="l" t="t" r="r" b="b"/>
            <a:pathLst>
              <a:path w="164465" h="165100">
                <a:moveTo>
                  <a:pt x="10673" y="0"/>
                </a:moveTo>
                <a:lnTo>
                  <a:pt x="0" y="0"/>
                </a:lnTo>
                <a:lnTo>
                  <a:pt x="164343" y="164768"/>
                </a:lnTo>
                <a:lnTo>
                  <a:pt x="164343" y="153670"/>
                </a:lnTo>
                <a:lnTo>
                  <a:pt x="10673" y="0"/>
                </a:lnTo>
                <a:close/>
              </a:path>
            </a:pathLst>
          </a:custGeom>
          <a:solidFill>
            <a:srgbClr val="FFD7D7"/>
          </a:solidFill>
        </p:spPr>
        <p:txBody>
          <a:bodyPr wrap="square" lIns="0" tIns="0" rIns="0" bIns="0" rtlCol="0"/>
          <a:lstStyle/>
          <a:p>
            <a:endParaRPr/>
          </a:p>
        </p:txBody>
      </p:sp>
      <p:sp>
        <p:nvSpPr>
          <p:cNvPr id="117" name="object 117"/>
          <p:cNvSpPr/>
          <p:nvPr/>
        </p:nvSpPr>
        <p:spPr>
          <a:xfrm>
            <a:off x="386849" y="2890520"/>
            <a:ext cx="174625" cy="175260"/>
          </a:xfrm>
          <a:custGeom>
            <a:avLst/>
            <a:gdLst/>
            <a:ahLst/>
            <a:cxnLst/>
            <a:rect l="l" t="t" r="r" b="b"/>
            <a:pathLst>
              <a:path w="174625" h="175260">
                <a:moveTo>
                  <a:pt x="10146" y="0"/>
                </a:moveTo>
                <a:lnTo>
                  <a:pt x="0" y="0"/>
                </a:lnTo>
                <a:lnTo>
                  <a:pt x="174490" y="174941"/>
                </a:lnTo>
                <a:lnTo>
                  <a:pt x="174490" y="164768"/>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376702" y="2890520"/>
            <a:ext cx="184785" cy="185420"/>
          </a:xfrm>
          <a:custGeom>
            <a:avLst/>
            <a:gdLst/>
            <a:ahLst/>
            <a:cxnLst/>
            <a:rect l="l" t="t" r="r" b="b"/>
            <a:pathLst>
              <a:path w="184784" h="185419">
                <a:moveTo>
                  <a:pt x="10146" y="0"/>
                </a:moveTo>
                <a:lnTo>
                  <a:pt x="0" y="0"/>
                </a:lnTo>
                <a:lnTo>
                  <a:pt x="184637" y="185114"/>
                </a:lnTo>
                <a:lnTo>
                  <a:pt x="184637" y="174941"/>
                </a:lnTo>
                <a:lnTo>
                  <a:pt x="10146" y="0"/>
                </a:lnTo>
                <a:close/>
              </a:path>
            </a:pathLst>
          </a:custGeom>
          <a:solidFill>
            <a:srgbClr val="FFD2D2"/>
          </a:solidFill>
        </p:spPr>
        <p:txBody>
          <a:bodyPr wrap="square" lIns="0" tIns="0" rIns="0" bIns="0" rtlCol="0"/>
          <a:lstStyle/>
          <a:p>
            <a:endParaRPr/>
          </a:p>
        </p:txBody>
      </p:sp>
      <p:sp>
        <p:nvSpPr>
          <p:cNvPr id="119" name="object 119"/>
          <p:cNvSpPr/>
          <p:nvPr/>
        </p:nvSpPr>
        <p:spPr>
          <a:xfrm>
            <a:off x="366555" y="2890520"/>
            <a:ext cx="194945" cy="195580"/>
          </a:xfrm>
          <a:custGeom>
            <a:avLst/>
            <a:gdLst/>
            <a:ahLst/>
            <a:cxnLst/>
            <a:rect l="l" t="t" r="r" b="b"/>
            <a:pathLst>
              <a:path w="194945" h="195580">
                <a:moveTo>
                  <a:pt x="10146" y="0"/>
                </a:moveTo>
                <a:lnTo>
                  <a:pt x="0" y="0"/>
                </a:lnTo>
                <a:lnTo>
                  <a:pt x="194784" y="195287"/>
                </a:lnTo>
                <a:lnTo>
                  <a:pt x="194784" y="185114"/>
                </a:lnTo>
                <a:lnTo>
                  <a:pt x="10146" y="0"/>
                </a:lnTo>
                <a:close/>
              </a:path>
            </a:pathLst>
          </a:custGeom>
          <a:solidFill>
            <a:srgbClr val="FFCFCF"/>
          </a:solidFill>
        </p:spPr>
        <p:txBody>
          <a:bodyPr wrap="square" lIns="0" tIns="0" rIns="0" bIns="0" rtlCol="0"/>
          <a:lstStyle/>
          <a:p>
            <a:endParaRPr/>
          </a:p>
        </p:txBody>
      </p:sp>
      <p:sp>
        <p:nvSpPr>
          <p:cNvPr id="120" name="object 120"/>
          <p:cNvSpPr/>
          <p:nvPr/>
        </p:nvSpPr>
        <p:spPr>
          <a:xfrm>
            <a:off x="356408" y="2890520"/>
            <a:ext cx="205104" cy="205740"/>
          </a:xfrm>
          <a:custGeom>
            <a:avLst/>
            <a:gdLst/>
            <a:ahLst/>
            <a:cxnLst/>
            <a:rect l="l" t="t" r="r" b="b"/>
            <a:pathLst>
              <a:path w="205104" h="205739">
                <a:moveTo>
                  <a:pt x="10146" y="0"/>
                </a:moveTo>
                <a:lnTo>
                  <a:pt x="0" y="0"/>
                </a:lnTo>
                <a:lnTo>
                  <a:pt x="204931" y="205461"/>
                </a:lnTo>
                <a:lnTo>
                  <a:pt x="204931" y="195287"/>
                </a:lnTo>
                <a:lnTo>
                  <a:pt x="10146" y="0"/>
                </a:lnTo>
                <a:close/>
              </a:path>
            </a:pathLst>
          </a:custGeom>
          <a:solidFill>
            <a:srgbClr val="FFCDCD"/>
          </a:solidFill>
        </p:spPr>
        <p:txBody>
          <a:bodyPr wrap="square" lIns="0" tIns="0" rIns="0" bIns="0" rtlCol="0"/>
          <a:lstStyle/>
          <a:p>
            <a:endParaRPr/>
          </a:p>
        </p:txBody>
      </p:sp>
      <p:sp>
        <p:nvSpPr>
          <p:cNvPr id="121" name="object 121"/>
          <p:cNvSpPr/>
          <p:nvPr/>
        </p:nvSpPr>
        <p:spPr>
          <a:xfrm>
            <a:off x="346261" y="2890520"/>
            <a:ext cx="215265" cy="215900"/>
          </a:xfrm>
          <a:custGeom>
            <a:avLst/>
            <a:gdLst/>
            <a:ahLst/>
            <a:cxnLst/>
            <a:rect l="l" t="t" r="r" b="b"/>
            <a:pathLst>
              <a:path w="215265" h="215900">
                <a:moveTo>
                  <a:pt x="10146" y="0"/>
                </a:moveTo>
                <a:lnTo>
                  <a:pt x="0" y="0"/>
                </a:lnTo>
                <a:lnTo>
                  <a:pt x="215078" y="215634"/>
                </a:lnTo>
                <a:lnTo>
                  <a:pt x="215078" y="205461"/>
                </a:lnTo>
                <a:lnTo>
                  <a:pt x="10146" y="0"/>
                </a:lnTo>
                <a:close/>
              </a:path>
            </a:pathLst>
          </a:custGeom>
          <a:solidFill>
            <a:srgbClr val="FFCACA"/>
          </a:solidFill>
        </p:spPr>
        <p:txBody>
          <a:bodyPr wrap="square" lIns="0" tIns="0" rIns="0" bIns="0" rtlCol="0"/>
          <a:lstStyle/>
          <a:p>
            <a:endParaRPr/>
          </a:p>
        </p:txBody>
      </p:sp>
      <p:sp>
        <p:nvSpPr>
          <p:cNvPr id="122" name="object 122"/>
          <p:cNvSpPr/>
          <p:nvPr/>
        </p:nvSpPr>
        <p:spPr>
          <a:xfrm>
            <a:off x="335681" y="2890520"/>
            <a:ext cx="226060" cy="227329"/>
          </a:xfrm>
          <a:custGeom>
            <a:avLst/>
            <a:gdLst/>
            <a:ahLst/>
            <a:cxnLst/>
            <a:rect l="l" t="t" r="r" b="b"/>
            <a:pathLst>
              <a:path w="226059" h="227330">
                <a:moveTo>
                  <a:pt x="10580" y="0"/>
                </a:moveTo>
                <a:lnTo>
                  <a:pt x="0" y="0"/>
                </a:lnTo>
                <a:lnTo>
                  <a:pt x="225658" y="226824"/>
                </a:lnTo>
                <a:lnTo>
                  <a:pt x="225658" y="215634"/>
                </a:lnTo>
                <a:lnTo>
                  <a:pt x="10580" y="0"/>
                </a:lnTo>
                <a:close/>
              </a:path>
            </a:pathLst>
          </a:custGeom>
          <a:solidFill>
            <a:srgbClr val="FFC7C7"/>
          </a:solidFill>
        </p:spPr>
        <p:txBody>
          <a:bodyPr wrap="square" lIns="0" tIns="0" rIns="0" bIns="0" rtlCol="0"/>
          <a:lstStyle/>
          <a:p>
            <a:endParaRPr/>
          </a:p>
        </p:txBody>
      </p:sp>
      <p:sp>
        <p:nvSpPr>
          <p:cNvPr id="123" name="object 123"/>
          <p:cNvSpPr/>
          <p:nvPr/>
        </p:nvSpPr>
        <p:spPr>
          <a:xfrm>
            <a:off x="325547" y="2890520"/>
            <a:ext cx="236220" cy="237490"/>
          </a:xfrm>
          <a:custGeom>
            <a:avLst/>
            <a:gdLst/>
            <a:ahLst/>
            <a:cxnLst/>
            <a:rect l="l" t="t" r="r" b="b"/>
            <a:pathLst>
              <a:path w="236220" h="237489">
                <a:moveTo>
                  <a:pt x="10133" y="0"/>
                </a:moveTo>
                <a:lnTo>
                  <a:pt x="0" y="0"/>
                </a:lnTo>
                <a:lnTo>
                  <a:pt x="235792" y="237010"/>
                </a:lnTo>
                <a:lnTo>
                  <a:pt x="235792" y="226824"/>
                </a:lnTo>
                <a:lnTo>
                  <a:pt x="10133" y="0"/>
                </a:lnTo>
                <a:close/>
              </a:path>
            </a:pathLst>
          </a:custGeom>
          <a:solidFill>
            <a:srgbClr val="FFC5C5"/>
          </a:solidFill>
        </p:spPr>
        <p:txBody>
          <a:bodyPr wrap="square" lIns="0" tIns="0" rIns="0" bIns="0" rtlCol="0"/>
          <a:lstStyle/>
          <a:p>
            <a:endParaRPr/>
          </a:p>
        </p:txBody>
      </p:sp>
      <p:sp>
        <p:nvSpPr>
          <p:cNvPr id="124" name="object 124"/>
          <p:cNvSpPr/>
          <p:nvPr/>
        </p:nvSpPr>
        <p:spPr>
          <a:xfrm>
            <a:off x="315413" y="2890520"/>
            <a:ext cx="246379" cy="247650"/>
          </a:xfrm>
          <a:custGeom>
            <a:avLst/>
            <a:gdLst/>
            <a:ahLst/>
            <a:cxnLst/>
            <a:rect l="l" t="t" r="r" b="b"/>
            <a:pathLst>
              <a:path w="246379" h="247650">
                <a:moveTo>
                  <a:pt x="10133" y="0"/>
                </a:moveTo>
                <a:lnTo>
                  <a:pt x="0" y="0"/>
                </a:lnTo>
                <a:lnTo>
                  <a:pt x="245926" y="247197"/>
                </a:lnTo>
                <a:lnTo>
                  <a:pt x="245926" y="237010"/>
                </a:lnTo>
                <a:lnTo>
                  <a:pt x="10133" y="0"/>
                </a:lnTo>
                <a:close/>
              </a:path>
            </a:pathLst>
          </a:custGeom>
          <a:solidFill>
            <a:srgbClr val="FFC2C2"/>
          </a:solidFill>
        </p:spPr>
        <p:txBody>
          <a:bodyPr wrap="square" lIns="0" tIns="0" rIns="0" bIns="0" rtlCol="0"/>
          <a:lstStyle/>
          <a:p>
            <a:endParaRPr/>
          </a:p>
        </p:txBody>
      </p:sp>
      <p:sp>
        <p:nvSpPr>
          <p:cNvPr id="125" name="object 125"/>
          <p:cNvSpPr/>
          <p:nvPr/>
        </p:nvSpPr>
        <p:spPr>
          <a:xfrm>
            <a:off x="305279" y="2890520"/>
            <a:ext cx="256540" cy="257810"/>
          </a:xfrm>
          <a:custGeom>
            <a:avLst/>
            <a:gdLst/>
            <a:ahLst/>
            <a:cxnLst/>
            <a:rect l="l" t="t" r="r" b="b"/>
            <a:pathLst>
              <a:path w="256540" h="257810">
                <a:moveTo>
                  <a:pt x="10133" y="0"/>
                </a:moveTo>
                <a:lnTo>
                  <a:pt x="0" y="0"/>
                </a:lnTo>
                <a:lnTo>
                  <a:pt x="256060" y="257383"/>
                </a:lnTo>
                <a:lnTo>
                  <a:pt x="256060" y="247197"/>
                </a:lnTo>
                <a:lnTo>
                  <a:pt x="10133" y="0"/>
                </a:lnTo>
                <a:close/>
              </a:path>
            </a:pathLst>
          </a:custGeom>
          <a:solidFill>
            <a:srgbClr val="FFBFBF"/>
          </a:solidFill>
        </p:spPr>
        <p:txBody>
          <a:bodyPr wrap="square" lIns="0" tIns="0" rIns="0" bIns="0" rtlCol="0"/>
          <a:lstStyle/>
          <a:p>
            <a:endParaRPr/>
          </a:p>
        </p:txBody>
      </p:sp>
      <p:sp>
        <p:nvSpPr>
          <p:cNvPr id="126" name="object 126"/>
          <p:cNvSpPr/>
          <p:nvPr/>
        </p:nvSpPr>
        <p:spPr>
          <a:xfrm>
            <a:off x="295527" y="2890520"/>
            <a:ext cx="266065" cy="266700"/>
          </a:xfrm>
          <a:custGeom>
            <a:avLst/>
            <a:gdLst/>
            <a:ahLst/>
            <a:cxnLst/>
            <a:rect l="l" t="t" r="r" b="b"/>
            <a:pathLst>
              <a:path w="266065" h="266700">
                <a:moveTo>
                  <a:pt x="9752" y="0"/>
                </a:moveTo>
                <a:lnTo>
                  <a:pt x="0" y="0"/>
                </a:lnTo>
                <a:lnTo>
                  <a:pt x="265812" y="266499"/>
                </a:lnTo>
                <a:lnTo>
                  <a:pt x="265812" y="257383"/>
                </a:lnTo>
                <a:lnTo>
                  <a:pt x="9752" y="0"/>
                </a:lnTo>
                <a:close/>
              </a:path>
            </a:pathLst>
          </a:custGeom>
          <a:solidFill>
            <a:srgbClr val="FFBDBD"/>
          </a:solidFill>
        </p:spPr>
        <p:txBody>
          <a:bodyPr wrap="square" lIns="0" tIns="0" rIns="0" bIns="0" rtlCol="0"/>
          <a:lstStyle/>
          <a:p>
            <a:endParaRPr/>
          </a:p>
        </p:txBody>
      </p:sp>
      <p:sp>
        <p:nvSpPr>
          <p:cNvPr id="127" name="object 127"/>
          <p:cNvSpPr/>
          <p:nvPr/>
        </p:nvSpPr>
        <p:spPr>
          <a:xfrm>
            <a:off x="285012" y="2890520"/>
            <a:ext cx="276860" cy="278130"/>
          </a:xfrm>
          <a:custGeom>
            <a:avLst/>
            <a:gdLst/>
            <a:ahLst/>
            <a:cxnLst/>
            <a:rect l="l" t="t" r="r" b="b"/>
            <a:pathLst>
              <a:path w="276859" h="278130">
                <a:moveTo>
                  <a:pt x="10514" y="0"/>
                </a:moveTo>
                <a:lnTo>
                  <a:pt x="0" y="0"/>
                </a:lnTo>
                <a:lnTo>
                  <a:pt x="276327" y="277755"/>
                </a:lnTo>
                <a:lnTo>
                  <a:pt x="276327" y="266499"/>
                </a:lnTo>
                <a:lnTo>
                  <a:pt x="10514" y="0"/>
                </a:lnTo>
                <a:close/>
              </a:path>
            </a:pathLst>
          </a:custGeom>
          <a:solidFill>
            <a:srgbClr val="FFBABA"/>
          </a:solidFill>
        </p:spPr>
        <p:txBody>
          <a:bodyPr wrap="square" lIns="0" tIns="0" rIns="0" bIns="0" rtlCol="0"/>
          <a:lstStyle/>
          <a:p>
            <a:endParaRPr/>
          </a:p>
        </p:txBody>
      </p:sp>
      <p:sp>
        <p:nvSpPr>
          <p:cNvPr id="128" name="object 128"/>
          <p:cNvSpPr/>
          <p:nvPr/>
        </p:nvSpPr>
        <p:spPr>
          <a:xfrm>
            <a:off x="274878" y="2890520"/>
            <a:ext cx="287020" cy="288290"/>
          </a:xfrm>
          <a:custGeom>
            <a:avLst/>
            <a:gdLst/>
            <a:ahLst/>
            <a:cxnLst/>
            <a:rect l="l" t="t" r="r" b="b"/>
            <a:pathLst>
              <a:path w="287020" h="288289">
                <a:moveTo>
                  <a:pt x="10133" y="0"/>
                </a:moveTo>
                <a:lnTo>
                  <a:pt x="0" y="0"/>
                </a:lnTo>
                <a:lnTo>
                  <a:pt x="286461" y="287942"/>
                </a:lnTo>
                <a:lnTo>
                  <a:pt x="286461" y="277755"/>
                </a:lnTo>
                <a:lnTo>
                  <a:pt x="10133" y="0"/>
                </a:lnTo>
                <a:close/>
              </a:path>
            </a:pathLst>
          </a:custGeom>
          <a:solidFill>
            <a:srgbClr val="FFB8B8"/>
          </a:solidFill>
        </p:spPr>
        <p:txBody>
          <a:bodyPr wrap="square" lIns="0" tIns="0" rIns="0" bIns="0" rtlCol="0"/>
          <a:lstStyle/>
          <a:p>
            <a:endParaRPr/>
          </a:p>
        </p:txBody>
      </p:sp>
      <p:sp>
        <p:nvSpPr>
          <p:cNvPr id="129" name="object 129"/>
          <p:cNvSpPr/>
          <p:nvPr/>
        </p:nvSpPr>
        <p:spPr>
          <a:xfrm>
            <a:off x="264744" y="2890520"/>
            <a:ext cx="297180" cy="298450"/>
          </a:xfrm>
          <a:custGeom>
            <a:avLst/>
            <a:gdLst/>
            <a:ahLst/>
            <a:cxnLst/>
            <a:rect l="l" t="t" r="r" b="b"/>
            <a:pathLst>
              <a:path w="297180" h="298450">
                <a:moveTo>
                  <a:pt x="10133" y="0"/>
                </a:moveTo>
                <a:lnTo>
                  <a:pt x="0" y="0"/>
                </a:lnTo>
                <a:lnTo>
                  <a:pt x="296595" y="298128"/>
                </a:lnTo>
                <a:lnTo>
                  <a:pt x="296595" y="287942"/>
                </a:lnTo>
                <a:lnTo>
                  <a:pt x="10133" y="0"/>
                </a:lnTo>
                <a:close/>
              </a:path>
            </a:pathLst>
          </a:custGeom>
          <a:solidFill>
            <a:srgbClr val="FFB5B5"/>
          </a:solidFill>
        </p:spPr>
        <p:txBody>
          <a:bodyPr wrap="square" lIns="0" tIns="0" rIns="0" bIns="0" rtlCol="0"/>
          <a:lstStyle/>
          <a:p>
            <a:endParaRPr/>
          </a:p>
        </p:txBody>
      </p:sp>
      <p:sp>
        <p:nvSpPr>
          <p:cNvPr id="130" name="object 130"/>
          <p:cNvSpPr/>
          <p:nvPr/>
        </p:nvSpPr>
        <p:spPr>
          <a:xfrm>
            <a:off x="254610" y="2890520"/>
            <a:ext cx="307340" cy="308610"/>
          </a:xfrm>
          <a:custGeom>
            <a:avLst/>
            <a:gdLst/>
            <a:ahLst/>
            <a:cxnLst/>
            <a:rect l="l" t="t" r="r" b="b"/>
            <a:pathLst>
              <a:path w="307340" h="308610">
                <a:moveTo>
                  <a:pt x="10133" y="0"/>
                </a:moveTo>
                <a:lnTo>
                  <a:pt x="0" y="0"/>
                </a:lnTo>
                <a:lnTo>
                  <a:pt x="306729" y="308314"/>
                </a:lnTo>
                <a:lnTo>
                  <a:pt x="306729" y="298128"/>
                </a:lnTo>
                <a:lnTo>
                  <a:pt x="10133" y="0"/>
                </a:lnTo>
                <a:close/>
              </a:path>
            </a:pathLst>
          </a:custGeom>
          <a:solidFill>
            <a:srgbClr val="FFB2B2"/>
          </a:solidFill>
        </p:spPr>
        <p:txBody>
          <a:bodyPr wrap="square" lIns="0" tIns="0" rIns="0" bIns="0" rtlCol="0"/>
          <a:lstStyle/>
          <a:p>
            <a:endParaRPr/>
          </a:p>
        </p:txBody>
      </p:sp>
      <p:sp>
        <p:nvSpPr>
          <p:cNvPr id="131" name="object 131"/>
          <p:cNvSpPr/>
          <p:nvPr/>
        </p:nvSpPr>
        <p:spPr>
          <a:xfrm>
            <a:off x="244476" y="2890520"/>
            <a:ext cx="316865" cy="318770"/>
          </a:xfrm>
          <a:custGeom>
            <a:avLst/>
            <a:gdLst/>
            <a:ahLst/>
            <a:cxnLst/>
            <a:rect l="l" t="t" r="r" b="b"/>
            <a:pathLst>
              <a:path w="316865" h="318769">
                <a:moveTo>
                  <a:pt x="10133" y="0"/>
                </a:moveTo>
                <a:lnTo>
                  <a:pt x="0" y="0"/>
                </a:lnTo>
                <a:lnTo>
                  <a:pt x="316863" y="318500"/>
                </a:lnTo>
                <a:lnTo>
                  <a:pt x="316863" y="308314"/>
                </a:lnTo>
                <a:lnTo>
                  <a:pt x="10133" y="0"/>
                </a:lnTo>
                <a:close/>
              </a:path>
            </a:pathLst>
          </a:custGeom>
          <a:solidFill>
            <a:srgbClr val="FFB0B0"/>
          </a:solidFill>
        </p:spPr>
        <p:txBody>
          <a:bodyPr wrap="square" lIns="0" tIns="0" rIns="0" bIns="0" rtlCol="0"/>
          <a:lstStyle/>
          <a:p>
            <a:endParaRPr/>
          </a:p>
        </p:txBody>
      </p:sp>
      <p:sp>
        <p:nvSpPr>
          <p:cNvPr id="132" name="object 132"/>
          <p:cNvSpPr/>
          <p:nvPr/>
        </p:nvSpPr>
        <p:spPr>
          <a:xfrm>
            <a:off x="233077" y="2890520"/>
            <a:ext cx="328295" cy="330200"/>
          </a:xfrm>
          <a:custGeom>
            <a:avLst/>
            <a:gdLst/>
            <a:ahLst/>
            <a:cxnLst/>
            <a:rect l="l" t="t" r="r" b="b"/>
            <a:pathLst>
              <a:path w="328295" h="330200">
                <a:moveTo>
                  <a:pt x="11398" y="0"/>
                </a:moveTo>
                <a:lnTo>
                  <a:pt x="0" y="0"/>
                </a:lnTo>
                <a:lnTo>
                  <a:pt x="328262" y="329963"/>
                </a:lnTo>
                <a:lnTo>
                  <a:pt x="328262" y="318500"/>
                </a:lnTo>
                <a:lnTo>
                  <a:pt x="11398" y="0"/>
                </a:lnTo>
                <a:close/>
              </a:path>
            </a:pathLst>
          </a:custGeom>
          <a:solidFill>
            <a:srgbClr val="FFADAD"/>
          </a:solidFill>
        </p:spPr>
        <p:txBody>
          <a:bodyPr wrap="square" lIns="0" tIns="0" rIns="0" bIns="0" rtlCol="0"/>
          <a:lstStyle/>
          <a:p>
            <a:endParaRPr/>
          </a:p>
        </p:txBody>
      </p:sp>
      <p:sp>
        <p:nvSpPr>
          <p:cNvPr id="133" name="object 133"/>
          <p:cNvSpPr/>
          <p:nvPr/>
        </p:nvSpPr>
        <p:spPr>
          <a:xfrm>
            <a:off x="223229" y="2890520"/>
            <a:ext cx="338455" cy="339090"/>
          </a:xfrm>
          <a:custGeom>
            <a:avLst/>
            <a:gdLst/>
            <a:ahLst/>
            <a:cxnLst/>
            <a:rect l="l" t="t" r="r" b="b"/>
            <a:pathLst>
              <a:path w="338455" h="339089">
                <a:moveTo>
                  <a:pt x="9848" y="0"/>
                </a:moveTo>
                <a:lnTo>
                  <a:pt x="0" y="0"/>
                </a:lnTo>
                <a:lnTo>
                  <a:pt x="338110" y="338981"/>
                </a:lnTo>
                <a:lnTo>
                  <a:pt x="338110" y="329963"/>
                </a:lnTo>
                <a:lnTo>
                  <a:pt x="9848" y="0"/>
                </a:lnTo>
                <a:close/>
              </a:path>
            </a:pathLst>
          </a:custGeom>
          <a:solidFill>
            <a:srgbClr val="FFAAAA"/>
          </a:solidFill>
        </p:spPr>
        <p:txBody>
          <a:bodyPr wrap="square" lIns="0" tIns="0" rIns="0" bIns="0" rtlCol="0"/>
          <a:lstStyle/>
          <a:p>
            <a:endParaRPr/>
          </a:p>
        </p:txBody>
      </p:sp>
      <p:sp>
        <p:nvSpPr>
          <p:cNvPr id="134" name="object 134"/>
          <p:cNvSpPr/>
          <p:nvPr/>
        </p:nvSpPr>
        <p:spPr>
          <a:xfrm>
            <a:off x="213082" y="2890520"/>
            <a:ext cx="348615" cy="349250"/>
          </a:xfrm>
          <a:custGeom>
            <a:avLst/>
            <a:gdLst/>
            <a:ahLst/>
            <a:cxnLst/>
            <a:rect l="l" t="t" r="r" b="b"/>
            <a:pathLst>
              <a:path w="348615" h="349250">
                <a:moveTo>
                  <a:pt x="10146" y="0"/>
                </a:moveTo>
                <a:lnTo>
                  <a:pt x="0" y="0"/>
                </a:lnTo>
                <a:lnTo>
                  <a:pt x="348257" y="349155"/>
                </a:lnTo>
                <a:lnTo>
                  <a:pt x="348257" y="338981"/>
                </a:lnTo>
                <a:lnTo>
                  <a:pt x="10146" y="0"/>
                </a:lnTo>
                <a:close/>
              </a:path>
            </a:pathLst>
          </a:custGeom>
          <a:solidFill>
            <a:srgbClr val="FFA8A8"/>
          </a:solidFill>
        </p:spPr>
        <p:txBody>
          <a:bodyPr wrap="square" lIns="0" tIns="0" rIns="0" bIns="0" rtlCol="0"/>
          <a:lstStyle/>
          <a:p>
            <a:endParaRPr/>
          </a:p>
        </p:txBody>
      </p:sp>
      <p:sp>
        <p:nvSpPr>
          <p:cNvPr id="135" name="object 135"/>
          <p:cNvSpPr/>
          <p:nvPr/>
        </p:nvSpPr>
        <p:spPr>
          <a:xfrm>
            <a:off x="202935" y="2890520"/>
            <a:ext cx="358775" cy="359410"/>
          </a:xfrm>
          <a:custGeom>
            <a:avLst/>
            <a:gdLst/>
            <a:ahLst/>
            <a:cxnLst/>
            <a:rect l="l" t="t" r="r" b="b"/>
            <a:pathLst>
              <a:path w="358775" h="359410">
                <a:moveTo>
                  <a:pt x="10146" y="0"/>
                </a:moveTo>
                <a:lnTo>
                  <a:pt x="0" y="0"/>
                </a:lnTo>
                <a:lnTo>
                  <a:pt x="358404" y="359328"/>
                </a:lnTo>
                <a:lnTo>
                  <a:pt x="358404" y="349155"/>
                </a:lnTo>
                <a:lnTo>
                  <a:pt x="10146" y="0"/>
                </a:lnTo>
                <a:close/>
              </a:path>
            </a:pathLst>
          </a:custGeom>
          <a:solidFill>
            <a:srgbClr val="FFA5A5"/>
          </a:solidFill>
        </p:spPr>
        <p:txBody>
          <a:bodyPr wrap="square" lIns="0" tIns="0" rIns="0" bIns="0" rtlCol="0"/>
          <a:lstStyle/>
          <a:p>
            <a:endParaRPr/>
          </a:p>
        </p:txBody>
      </p:sp>
      <p:sp>
        <p:nvSpPr>
          <p:cNvPr id="136" name="object 136"/>
          <p:cNvSpPr/>
          <p:nvPr/>
        </p:nvSpPr>
        <p:spPr>
          <a:xfrm>
            <a:off x="192788" y="2890520"/>
            <a:ext cx="368935" cy="369570"/>
          </a:xfrm>
          <a:custGeom>
            <a:avLst/>
            <a:gdLst/>
            <a:ahLst/>
            <a:cxnLst/>
            <a:rect l="l" t="t" r="r" b="b"/>
            <a:pathLst>
              <a:path w="368934" h="369570">
                <a:moveTo>
                  <a:pt x="10146" y="0"/>
                </a:moveTo>
                <a:lnTo>
                  <a:pt x="0" y="0"/>
                </a:lnTo>
                <a:lnTo>
                  <a:pt x="368551" y="369501"/>
                </a:lnTo>
                <a:lnTo>
                  <a:pt x="368551" y="359328"/>
                </a:lnTo>
                <a:lnTo>
                  <a:pt x="10146" y="0"/>
                </a:lnTo>
                <a:close/>
              </a:path>
            </a:pathLst>
          </a:custGeom>
          <a:solidFill>
            <a:srgbClr val="FFA2A2"/>
          </a:solidFill>
        </p:spPr>
        <p:txBody>
          <a:bodyPr wrap="square" lIns="0" tIns="0" rIns="0" bIns="0" rtlCol="0"/>
          <a:lstStyle/>
          <a:p>
            <a:endParaRPr/>
          </a:p>
        </p:txBody>
      </p:sp>
      <p:sp>
        <p:nvSpPr>
          <p:cNvPr id="137" name="object 137"/>
          <p:cNvSpPr/>
          <p:nvPr/>
        </p:nvSpPr>
        <p:spPr>
          <a:xfrm>
            <a:off x="182641" y="2890520"/>
            <a:ext cx="379095" cy="379730"/>
          </a:xfrm>
          <a:custGeom>
            <a:avLst/>
            <a:gdLst/>
            <a:ahLst/>
            <a:cxnLst/>
            <a:rect l="l" t="t" r="r" b="b"/>
            <a:pathLst>
              <a:path w="379095" h="379729">
                <a:moveTo>
                  <a:pt x="10146" y="0"/>
                </a:moveTo>
                <a:lnTo>
                  <a:pt x="0" y="0"/>
                </a:lnTo>
                <a:lnTo>
                  <a:pt x="378698" y="379674"/>
                </a:lnTo>
                <a:lnTo>
                  <a:pt x="378698" y="369501"/>
                </a:lnTo>
                <a:lnTo>
                  <a:pt x="10146" y="0"/>
                </a:lnTo>
                <a:close/>
              </a:path>
            </a:pathLst>
          </a:custGeom>
          <a:solidFill>
            <a:srgbClr val="FFA0A0"/>
          </a:solidFill>
        </p:spPr>
        <p:txBody>
          <a:bodyPr wrap="square" lIns="0" tIns="0" rIns="0" bIns="0" rtlCol="0"/>
          <a:lstStyle/>
          <a:p>
            <a:endParaRPr/>
          </a:p>
        </p:txBody>
      </p:sp>
      <p:sp>
        <p:nvSpPr>
          <p:cNvPr id="138" name="object 138"/>
          <p:cNvSpPr/>
          <p:nvPr/>
        </p:nvSpPr>
        <p:spPr>
          <a:xfrm>
            <a:off x="171227" y="2890520"/>
            <a:ext cx="390525" cy="391160"/>
          </a:xfrm>
          <a:custGeom>
            <a:avLst/>
            <a:gdLst/>
            <a:ahLst/>
            <a:cxnLst/>
            <a:rect l="l" t="t" r="r" b="b"/>
            <a:pathLst>
              <a:path w="390525" h="391160">
                <a:moveTo>
                  <a:pt x="11414" y="0"/>
                </a:moveTo>
                <a:lnTo>
                  <a:pt x="0" y="0"/>
                </a:lnTo>
                <a:lnTo>
                  <a:pt x="390112" y="391120"/>
                </a:lnTo>
                <a:lnTo>
                  <a:pt x="390112" y="379674"/>
                </a:lnTo>
                <a:lnTo>
                  <a:pt x="11414" y="0"/>
                </a:lnTo>
                <a:close/>
              </a:path>
            </a:pathLst>
          </a:custGeom>
          <a:solidFill>
            <a:srgbClr val="FF9D9D"/>
          </a:solidFill>
        </p:spPr>
        <p:txBody>
          <a:bodyPr wrap="square" lIns="0" tIns="0" rIns="0" bIns="0" rtlCol="0"/>
          <a:lstStyle/>
          <a:p>
            <a:endParaRPr/>
          </a:p>
        </p:txBody>
      </p:sp>
      <p:sp>
        <p:nvSpPr>
          <p:cNvPr id="139" name="object 139"/>
          <p:cNvSpPr/>
          <p:nvPr/>
        </p:nvSpPr>
        <p:spPr>
          <a:xfrm>
            <a:off x="161080" y="2890520"/>
            <a:ext cx="400685" cy="401320"/>
          </a:xfrm>
          <a:custGeom>
            <a:avLst/>
            <a:gdLst/>
            <a:ahLst/>
            <a:cxnLst/>
            <a:rect l="l" t="t" r="r" b="b"/>
            <a:pathLst>
              <a:path w="400684" h="401320">
                <a:moveTo>
                  <a:pt x="10146" y="0"/>
                </a:moveTo>
                <a:lnTo>
                  <a:pt x="0" y="0"/>
                </a:lnTo>
                <a:lnTo>
                  <a:pt x="400259" y="401293"/>
                </a:lnTo>
                <a:lnTo>
                  <a:pt x="400259" y="391120"/>
                </a:lnTo>
                <a:lnTo>
                  <a:pt x="10146" y="0"/>
                </a:lnTo>
                <a:close/>
              </a:path>
            </a:pathLst>
          </a:custGeom>
          <a:solidFill>
            <a:srgbClr val="FF9B9B"/>
          </a:solidFill>
        </p:spPr>
        <p:txBody>
          <a:bodyPr wrap="square" lIns="0" tIns="0" rIns="0" bIns="0" rtlCol="0"/>
          <a:lstStyle/>
          <a:p>
            <a:endParaRPr/>
          </a:p>
        </p:txBody>
      </p:sp>
      <p:sp>
        <p:nvSpPr>
          <p:cNvPr id="140" name="object 140"/>
          <p:cNvSpPr/>
          <p:nvPr/>
        </p:nvSpPr>
        <p:spPr>
          <a:xfrm>
            <a:off x="150933" y="2890520"/>
            <a:ext cx="410845" cy="411480"/>
          </a:xfrm>
          <a:custGeom>
            <a:avLst/>
            <a:gdLst/>
            <a:ahLst/>
            <a:cxnLst/>
            <a:rect l="l" t="t" r="r" b="b"/>
            <a:pathLst>
              <a:path w="410845" h="411479">
                <a:moveTo>
                  <a:pt x="10146" y="0"/>
                </a:moveTo>
                <a:lnTo>
                  <a:pt x="0" y="0"/>
                </a:lnTo>
                <a:lnTo>
                  <a:pt x="410406" y="411466"/>
                </a:lnTo>
                <a:lnTo>
                  <a:pt x="410406" y="401293"/>
                </a:lnTo>
                <a:lnTo>
                  <a:pt x="10146" y="0"/>
                </a:lnTo>
                <a:close/>
              </a:path>
            </a:pathLst>
          </a:custGeom>
          <a:solidFill>
            <a:srgbClr val="FF9999"/>
          </a:solidFill>
        </p:spPr>
        <p:txBody>
          <a:bodyPr wrap="square" lIns="0" tIns="0" rIns="0" bIns="0" rtlCol="0"/>
          <a:lstStyle/>
          <a:p>
            <a:endParaRPr/>
          </a:p>
        </p:txBody>
      </p:sp>
      <p:sp>
        <p:nvSpPr>
          <p:cNvPr id="141" name="object 141"/>
          <p:cNvSpPr/>
          <p:nvPr/>
        </p:nvSpPr>
        <p:spPr>
          <a:xfrm>
            <a:off x="140786" y="2890520"/>
            <a:ext cx="421005" cy="421640"/>
          </a:xfrm>
          <a:custGeom>
            <a:avLst/>
            <a:gdLst/>
            <a:ahLst/>
            <a:cxnLst/>
            <a:rect l="l" t="t" r="r" b="b"/>
            <a:pathLst>
              <a:path w="421005" h="421639">
                <a:moveTo>
                  <a:pt x="10146" y="0"/>
                </a:moveTo>
                <a:lnTo>
                  <a:pt x="0" y="0"/>
                </a:lnTo>
                <a:lnTo>
                  <a:pt x="420553" y="421640"/>
                </a:lnTo>
                <a:lnTo>
                  <a:pt x="420553" y="411466"/>
                </a:lnTo>
                <a:lnTo>
                  <a:pt x="10146" y="0"/>
                </a:lnTo>
                <a:close/>
              </a:path>
            </a:pathLst>
          </a:custGeom>
          <a:solidFill>
            <a:srgbClr val="FF9595"/>
          </a:solidFill>
        </p:spPr>
        <p:txBody>
          <a:bodyPr wrap="square" lIns="0" tIns="0" rIns="0" bIns="0" rtlCol="0"/>
          <a:lstStyle/>
          <a:p>
            <a:endParaRPr/>
          </a:p>
        </p:txBody>
      </p:sp>
      <p:sp>
        <p:nvSpPr>
          <p:cNvPr id="142" name="object 142"/>
          <p:cNvSpPr/>
          <p:nvPr/>
        </p:nvSpPr>
        <p:spPr>
          <a:xfrm>
            <a:off x="130639" y="2890520"/>
            <a:ext cx="431165" cy="422909"/>
          </a:xfrm>
          <a:custGeom>
            <a:avLst/>
            <a:gdLst/>
            <a:ahLst/>
            <a:cxnLst/>
            <a:rect l="l" t="t" r="r" b="b"/>
            <a:pathLst>
              <a:path w="431165" h="422910">
                <a:moveTo>
                  <a:pt x="10146" y="0"/>
                </a:moveTo>
                <a:lnTo>
                  <a:pt x="0" y="0"/>
                </a:lnTo>
                <a:lnTo>
                  <a:pt x="421820" y="422910"/>
                </a:lnTo>
                <a:lnTo>
                  <a:pt x="429430" y="422910"/>
                </a:lnTo>
                <a:lnTo>
                  <a:pt x="430700" y="421640"/>
                </a:lnTo>
                <a:lnTo>
                  <a:pt x="10146" y="0"/>
                </a:lnTo>
                <a:close/>
              </a:path>
            </a:pathLst>
          </a:custGeom>
          <a:solidFill>
            <a:srgbClr val="FF9393"/>
          </a:solidFill>
        </p:spPr>
        <p:txBody>
          <a:bodyPr wrap="square" lIns="0" tIns="0" rIns="0" bIns="0" rtlCol="0"/>
          <a:lstStyle/>
          <a:p>
            <a:endParaRPr/>
          </a:p>
        </p:txBody>
      </p:sp>
      <p:sp>
        <p:nvSpPr>
          <p:cNvPr id="143" name="object 143"/>
          <p:cNvSpPr/>
          <p:nvPr/>
        </p:nvSpPr>
        <p:spPr>
          <a:xfrm>
            <a:off x="12049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9090"/>
          </a:solidFill>
        </p:spPr>
        <p:txBody>
          <a:bodyPr wrap="square" lIns="0" tIns="0" rIns="0" bIns="0" rtlCol="0"/>
          <a:lstStyle/>
          <a:p>
            <a:endParaRPr/>
          </a:p>
        </p:txBody>
      </p:sp>
      <p:sp>
        <p:nvSpPr>
          <p:cNvPr id="144" name="object 144"/>
          <p:cNvSpPr/>
          <p:nvPr/>
        </p:nvSpPr>
        <p:spPr>
          <a:xfrm>
            <a:off x="110345"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D8D"/>
          </a:solidFill>
        </p:spPr>
        <p:txBody>
          <a:bodyPr wrap="square" lIns="0" tIns="0" rIns="0" bIns="0" rtlCol="0"/>
          <a:lstStyle/>
          <a:p>
            <a:endParaRPr/>
          </a:p>
        </p:txBody>
      </p:sp>
      <p:sp>
        <p:nvSpPr>
          <p:cNvPr id="145" name="object 145"/>
          <p:cNvSpPr/>
          <p:nvPr/>
        </p:nvSpPr>
        <p:spPr>
          <a:xfrm>
            <a:off x="100199"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B8B"/>
          </a:solidFill>
        </p:spPr>
        <p:txBody>
          <a:bodyPr wrap="square" lIns="0" tIns="0" rIns="0" bIns="0" rtlCol="0"/>
          <a:lstStyle/>
          <a:p>
            <a:endParaRPr/>
          </a:p>
        </p:txBody>
      </p:sp>
      <p:sp>
        <p:nvSpPr>
          <p:cNvPr id="146" name="object 146"/>
          <p:cNvSpPr/>
          <p:nvPr/>
        </p:nvSpPr>
        <p:spPr>
          <a:xfrm>
            <a:off x="9005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888"/>
          </a:solidFill>
        </p:spPr>
        <p:txBody>
          <a:bodyPr wrap="square" lIns="0" tIns="0" rIns="0" bIns="0" rtlCol="0"/>
          <a:lstStyle/>
          <a:p>
            <a:endParaRPr/>
          </a:p>
        </p:txBody>
      </p:sp>
      <p:sp>
        <p:nvSpPr>
          <p:cNvPr id="147" name="object 147"/>
          <p:cNvSpPr/>
          <p:nvPr/>
        </p:nvSpPr>
        <p:spPr>
          <a:xfrm>
            <a:off x="79801" y="2890520"/>
            <a:ext cx="432434" cy="422909"/>
          </a:xfrm>
          <a:custGeom>
            <a:avLst/>
            <a:gdLst/>
            <a:ahLst/>
            <a:cxnLst/>
            <a:rect l="l" t="t" r="r" b="b"/>
            <a:pathLst>
              <a:path w="432434" h="422910">
                <a:moveTo>
                  <a:pt x="10251" y="0"/>
                </a:moveTo>
                <a:lnTo>
                  <a:pt x="0" y="0"/>
                </a:lnTo>
                <a:lnTo>
                  <a:pt x="420735" y="422910"/>
                </a:lnTo>
                <a:lnTo>
                  <a:pt x="432071" y="422910"/>
                </a:lnTo>
                <a:lnTo>
                  <a:pt x="10251" y="0"/>
                </a:lnTo>
                <a:close/>
              </a:path>
            </a:pathLst>
          </a:custGeom>
          <a:solidFill>
            <a:srgbClr val="FF8686"/>
          </a:solidFill>
        </p:spPr>
        <p:txBody>
          <a:bodyPr wrap="square" lIns="0" tIns="0" rIns="0" bIns="0" rtlCol="0"/>
          <a:lstStyle/>
          <a:p>
            <a:endParaRPr/>
          </a:p>
        </p:txBody>
      </p:sp>
      <p:sp>
        <p:nvSpPr>
          <p:cNvPr id="148" name="object 148"/>
          <p:cNvSpPr/>
          <p:nvPr/>
        </p:nvSpPr>
        <p:spPr>
          <a:xfrm>
            <a:off x="69667" y="2890520"/>
            <a:ext cx="431165" cy="422909"/>
          </a:xfrm>
          <a:custGeom>
            <a:avLst/>
            <a:gdLst/>
            <a:ahLst/>
            <a:cxnLst/>
            <a:rect l="l" t="t" r="r" b="b"/>
            <a:pathLst>
              <a:path w="431165" h="422910">
                <a:moveTo>
                  <a:pt x="10133" y="0"/>
                </a:moveTo>
                <a:lnTo>
                  <a:pt x="0" y="0"/>
                </a:lnTo>
                <a:lnTo>
                  <a:pt x="420735" y="422910"/>
                </a:lnTo>
                <a:lnTo>
                  <a:pt x="430869" y="422910"/>
                </a:lnTo>
                <a:lnTo>
                  <a:pt x="10133" y="0"/>
                </a:lnTo>
                <a:close/>
              </a:path>
            </a:pathLst>
          </a:custGeom>
          <a:solidFill>
            <a:srgbClr val="FF8383"/>
          </a:solidFill>
        </p:spPr>
        <p:txBody>
          <a:bodyPr wrap="square" lIns="0" tIns="0" rIns="0" bIns="0" rtlCol="0"/>
          <a:lstStyle/>
          <a:p>
            <a:endParaRPr/>
          </a:p>
        </p:txBody>
      </p:sp>
      <p:sp>
        <p:nvSpPr>
          <p:cNvPr id="149" name="object 149"/>
          <p:cNvSpPr/>
          <p:nvPr/>
        </p:nvSpPr>
        <p:spPr>
          <a:xfrm>
            <a:off x="59611" y="2890520"/>
            <a:ext cx="431165" cy="422909"/>
          </a:xfrm>
          <a:custGeom>
            <a:avLst/>
            <a:gdLst/>
            <a:ahLst/>
            <a:cxnLst/>
            <a:rect l="l" t="t" r="r" b="b"/>
            <a:pathLst>
              <a:path w="431165" h="422910">
                <a:moveTo>
                  <a:pt x="10055" y="0"/>
                </a:moveTo>
                <a:lnTo>
                  <a:pt x="0" y="0"/>
                </a:lnTo>
                <a:lnTo>
                  <a:pt x="421820" y="422910"/>
                </a:lnTo>
                <a:lnTo>
                  <a:pt x="430791" y="422910"/>
                </a:lnTo>
                <a:lnTo>
                  <a:pt x="10055" y="0"/>
                </a:lnTo>
                <a:close/>
              </a:path>
            </a:pathLst>
          </a:custGeom>
          <a:solidFill>
            <a:srgbClr val="FF8080"/>
          </a:solidFill>
        </p:spPr>
        <p:txBody>
          <a:bodyPr wrap="square" lIns="0" tIns="0" rIns="0" bIns="0" rtlCol="0"/>
          <a:lstStyle/>
          <a:p>
            <a:endParaRPr/>
          </a:p>
        </p:txBody>
      </p:sp>
      <p:sp>
        <p:nvSpPr>
          <p:cNvPr id="150" name="object 150"/>
          <p:cNvSpPr/>
          <p:nvPr/>
        </p:nvSpPr>
        <p:spPr>
          <a:xfrm>
            <a:off x="48194" y="2890520"/>
            <a:ext cx="433705" cy="422909"/>
          </a:xfrm>
          <a:custGeom>
            <a:avLst/>
            <a:gdLst/>
            <a:ahLst/>
            <a:cxnLst/>
            <a:rect l="l" t="t" r="r" b="b"/>
            <a:pathLst>
              <a:path w="433705" h="422910">
                <a:moveTo>
                  <a:pt x="11416" y="0"/>
                </a:moveTo>
                <a:lnTo>
                  <a:pt x="0" y="0"/>
                </a:lnTo>
                <a:lnTo>
                  <a:pt x="421822" y="422910"/>
                </a:lnTo>
                <a:lnTo>
                  <a:pt x="433236" y="422910"/>
                </a:lnTo>
                <a:lnTo>
                  <a:pt x="11416" y="0"/>
                </a:lnTo>
                <a:close/>
              </a:path>
            </a:pathLst>
          </a:custGeom>
          <a:solidFill>
            <a:srgbClr val="FF7E7E"/>
          </a:solidFill>
        </p:spPr>
        <p:txBody>
          <a:bodyPr wrap="square" lIns="0" tIns="0" rIns="0" bIns="0" rtlCol="0"/>
          <a:lstStyle/>
          <a:p>
            <a:endParaRPr/>
          </a:p>
        </p:txBody>
      </p:sp>
      <p:sp>
        <p:nvSpPr>
          <p:cNvPr id="151" name="object 151"/>
          <p:cNvSpPr/>
          <p:nvPr/>
        </p:nvSpPr>
        <p:spPr>
          <a:xfrm>
            <a:off x="38047"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B7B"/>
          </a:solidFill>
        </p:spPr>
        <p:txBody>
          <a:bodyPr wrap="square" lIns="0" tIns="0" rIns="0" bIns="0" rtlCol="0"/>
          <a:lstStyle/>
          <a:p>
            <a:endParaRPr/>
          </a:p>
        </p:txBody>
      </p:sp>
      <p:sp>
        <p:nvSpPr>
          <p:cNvPr id="152" name="object 152"/>
          <p:cNvSpPr/>
          <p:nvPr/>
        </p:nvSpPr>
        <p:spPr>
          <a:xfrm>
            <a:off x="27900"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878"/>
          </a:solidFill>
        </p:spPr>
        <p:txBody>
          <a:bodyPr wrap="square" lIns="0" tIns="0" rIns="0" bIns="0" rtlCol="0"/>
          <a:lstStyle/>
          <a:p>
            <a:endParaRPr/>
          </a:p>
        </p:txBody>
      </p:sp>
      <p:sp>
        <p:nvSpPr>
          <p:cNvPr id="153" name="object 153"/>
          <p:cNvSpPr/>
          <p:nvPr/>
        </p:nvSpPr>
        <p:spPr>
          <a:xfrm>
            <a:off x="18997" y="2890520"/>
            <a:ext cx="431165" cy="422909"/>
          </a:xfrm>
          <a:custGeom>
            <a:avLst/>
            <a:gdLst/>
            <a:ahLst/>
            <a:cxnLst/>
            <a:rect l="l" t="t" r="r" b="b"/>
            <a:pathLst>
              <a:path w="431165" h="422910">
                <a:moveTo>
                  <a:pt x="8903" y="0"/>
                </a:moveTo>
                <a:lnTo>
                  <a:pt x="0" y="0"/>
                </a:lnTo>
                <a:lnTo>
                  <a:pt x="420735" y="422910"/>
                </a:lnTo>
                <a:lnTo>
                  <a:pt x="430725" y="422910"/>
                </a:lnTo>
                <a:lnTo>
                  <a:pt x="8903" y="0"/>
                </a:lnTo>
                <a:close/>
              </a:path>
            </a:pathLst>
          </a:custGeom>
          <a:solidFill>
            <a:srgbClr val="FF7676"/>
          </a:solidFill>
        </p:spPr>
        <p:txBody>
          <a:bodyPr wrap="square" lIns="0" tIns="0" rIns="0" bIns="0" rtlCol="0"/>
          <a:lstStyle/>
          <a:p>
            <a:endParaRPr/>
          </a:p>
        </p:txBody>
      </p:sp>
      <p:sp>
        <p:nvSpPr>
          <p:cNvPr id="154" name="object 154"/>
          <p:cNvSpPr/>
          <p:nvPr/>
        </p:nvSpPr>
        <p:spPr>
          <a:xfrm>
            <a:off x="7593" y="2890520"/>
            <a:ext cx="432434" cy="422909"/>
          </a:xfrm>
          <a:custGeom>
            <a:avLst/>
            <a:gdLst/>
            <a:ahLst/>
            <a:cxnLst/>
            <a:rect l="l" t="t" r="r" b="b"/>
            <a:pathLst>
              <a:path w="432434" h="422910">
                <a:moveTo>
                  <a:pt x="11403" y="0"/>
                </a:moveTo>
                <a:lnTo>
                  <a:pt x="0" y="0"/>
                </a:lnTo>
                <a:lnTo>
                  <a:pt x="420735" y="422910"/>
                </a:lnTo>
                <a:lnTo>
                  <a:pt x="432139" y="422910"/>
                </a:lnTo>
                <a:lnTo>
                  <a:pt x="11403" y="0"/>
                </a:lnTo>
                <a:close/>
              </a:path>
            </a:pathLst>
          </a:custGeom>
          <a:solidFill>
            <a:srgbClr val="FF7373"/>
          </a:solidFill>
        </p:spPr>
        <p:txBody>
          <a:bodyPr wrap="square" lIns="0" tIns="0" rIns="0" bIns="0" rtlCol="0"/>
          <a:lstStyle/>
          <a:p>
            <a:endParaRPr/>
          </a:p>
        </p:txBody>
      </p:sp>
      <p:sp>
        <p:nvSpPr>
          <p:cNvPr id="155" name="object 155"/>
          <p:cNvSpPr/>
          <p:nvPr/>
        </p:nvSpPr>
        <p:spPr>
          <a:xfrm>
            <a:off x="0" y="2890520"/>
            <a:ext cx="428625" cy="422909"/>
          </a:xfrm>
          <a:custGeom>
            <a:avLst/>
            <a:gdLst/>
            <a:ahLst/>
            <a:cxnLst/>
            <a:rect l="l" t="t" r="r" b="b"/>
            <a:pathLst>
              <a:path w="428625" h="422910">
                <a:moveTo>
                  <a:pt x="7593" y="0"/>
                </a:moveTo>
                <a:lnTo>
                  <a:pt x="0" y="0"/>
                </a:lnTo>
                <a:lnTo>
                  <a:pt x="0" y="2546"/>
                </a:lnTo>
                <a:lnTo>
                  <a:pt x="419282" y="422910"/>
                </a:lnTo>
                <a:lnTo>
                  <a:pt x="428329" y="422910"/>
                </a:lnTo>
                <a:lnTo>
                  <a:pt x="7593" y="0"/>
                </a:lnTo>
                <a:close/>
              </a:path>
            </a:pathLst>
          </a:custGeom>
          <a:solidFill>
            <a:srgbClr val="FF7171"/>
          </a:solidFill>
        </p:spPr>
        <p:txBody>
          <a:bodyPr wrap="square" lIns="0" tIns="0" rIns="0" bIns="0" rtlCol="0"/>
          <a:lstStyle/>
          <a:p>
            <a:endParaRPr/>
          </a:p>
        </p:txBody>
      </p:sp>
      <p:sp>
        <p:nvSpPr>
          <p:cNvPr id="156" name="object 156"/>
          <p:cNvSpPr/>
          <p:nvPr/>
        </p:nvSpPr>
        <p:spPr>
          <a:xfrm>
            <a:off x="0" y="2893066"/>
            <a:ext cx="419734" cy="420370"/>
          </a:xfrm>
          <a:custGeom>
            <a:avLst/>
            <a:gdLst/>
            <a:ahLst/>
            <a:cxnLst/>
            <a:rect l="l" t="t" r="r" b="b"/>
            <a:pathLst>
              <a:path w="419734" h="420370">
                <a:moveTo>
                  <a:pt x="0" y="0"/>
                </a:moveTo>
                <a:lnTo>
                  <a:pt x="0" y="10173"/>
                </a:lnTo>
                <a:lnTo>
                  <a:pt x="409135" y="420363"/>
                </a:lnTo>
                <a:lnTo>
                  <a:pt x="419282" y="420363"/>
                </a:lnTo>
                <a:lnTo>
                  <a:pt x="0" y="0"/>
                </a:lnTo>
                <a:close/>
              </a:path>
            </a:pathLst>
          </a:custGeom>
          <a:solidFill>
            <a:srgbClr val="FF6E6E"/>
          </a:solidFill>
        </p:spPr>
        <p:txBody>
          <a:bodyPr wrap="square" lIns="0" tIns="0" rIns="0" bIns="0" rtlCol="0"/>
          <a:lstStyle/>
          <a:p>
            <a:endParaRPr/>
          </a:p>
        </p:txBody>
      </p:sp>
      <p:sp>
        <p:nvSpPr>
          <p:cNvPr id="157" name="object 157"/>
          <p:cNvSpPr/>
          <p:nvPr/>
        </p:nvSpPr>
        <p:spPr>
          <a:xfrm>
            <a:off x="0" y="2903239"/>
            <a:ext cx="409575" cy="410209"/>
          </a:xfrm>
          <a:custGeom>
            <a:avLst/>
            <a:gdLst/>
            <a:ahLst/>
            <a:cxnLst/>
            <a:rect l="l" t="t" r="r" b="b"/>
            <a:pathLst>
              <a:path w="409575" h="410210">
                <a:moveTo>
                  <a:pt x="0" y="0"/>
                </a:moveTo>
                <a:lnTo>
                  <a:pt x="0" y="10205"/>
                </a:lnTo>
                <a:lnTo>
                  <a:pt x="397927" y="410190"/>
                </a:lnTo>
                <a:lnTo>
                  <a:pt x="409135" y="410190"/>
                </a:lnTo>
                <a:lnTo>
                  <a:pt x="0" y="0"/>
                </a:lnTo>
                <a:close/>
              </a:path>
            </a:pathLst>
          </a:custGeom>
          <a:solidFill>
            <a:srgbClr val="FF6B6B"/>
          </a:solidFill>
        </p:spPr>
        <p:txBody>
          <a:bodyPr wrap="square" lIns="0" tIns="0" rIns="0" bIns="0" rtlCol="0"/>
          <a:lstStyle/>
          <a:p>
            <a:endParaRPr/>
          </a:p>
        </p:txBody>
      </p:sp>
      <p:sp>
        <p:nvSpPr>
          <p:cNvPr id="158" name="object 158"/>
          <p:cNvSpPr/>
          <p:nvPr/>
        </p:nvSpPr>
        <p:spPr>
          <a:xfrm>
            <a:off x="0" y="2913445"/>
            <a:ext cx="398145" cy="400050"/>
          </a:xfrm>
          <a:custGeom>
            <a:avLst/>
            <a:gdLst/>
            <a:ahLst/>
            <a:cxnLst/>
            <a:rect l="l" t="t" r="r" b="b"/>
            <a:pathLst>
              <a:path w="398145" h="400050">
                <a:moveTo>
                  <a:pt x="0" y="0"/>
                </a:moveTo>
                <a:lnTo>
                  <a:pt x="0" y="10186"/>
                </a:lnTo>
                <a:lnTo>
                  <a:pt x="387794" y="399984"/>
                </a:lnTo>
                <a:lnTo>
                  <a:pt x="397927" y="399984"/>
                </a:lnTo>
                <a:lnTo>
                  <a:pt x="0" y="0"/>
                </a:lnTo>
                <a:close/>
              </a:path>
            </a:pathLst>
          </a:custGeom>
          <a:solidFill>
            <a:srgbClr val="FF6969"/>
          </a:solidFill>
        </p:spPr>
        <p:txBody>
          <a:bodyPr wrap="square" lIns="0" tIns="0" rIns="0" bIns="0" rtlCol="0"/>
          <a:lstStyle/>
          <a:p>
            <a:endParaRPr/>
          </a:p>
        </p:txBody>
      </p:sp>
      <p:sp>
        <p:nvSpPr>
          <p:cNvPr id="159" name="object 159"/>
          <p:cNvSpPr/>
          <p:nvPr/>
        </p:nvSpPr>
        <p:spPr>
          <a:xfrm>
            <a:off x="0" y="2923631"/>
            <a:ext cx="387985" cy="389890"/>
          </a:xfrm>
          <a:custGeom>
            <a:avLst/>
            <a:gdLst/>
            <a:ahLst/>
            <a:cxnLst/>
            <a:rect l="l" t="t" r="r" b="b"/>
            <a:pathLst>
              <a:path w="387985" h="389889">
                <a:moveTo>
                  <a:pt x="0" y="0"/>
                </a:moveTo>
                <a:lnTo>
                  <a:pt x="0" y="10186"/>
                </a:lnTo>
                <a:lnTo>
                  <a:pt x="377660" y="389798"/>
                </a:lnTo>
                <a:lnTo>
                  <a:pt x="387794" y="389798"/>
                </a:lnTo>
                <a:lnTo>
                  <a:pt x="0" y="0"/>
                </a:lnTo>
                <a:close/>
              </a:path>
            </a:pathLst>
          </a:custGeom>
          <a:solidFill>
            <a:srgbClr val="FF6666"/>
          </a:solidFill>
        </p:spPr>
        <p:txBody>
          <a:bodyPr wrap="square" lIns="0" tIns="0" rIns="0" bIns="0" rtlCol="0"/>
          <a:lstStyle/>
          <a:p>
            <a:endParaRPr/>
          </a:p>
        </p:txBody>
      </p:sp>
      <p:sp>
        <p:nvSpPr>
          <p:cNvPr id="160" name="object 160"/>
          <p:cNvSpPr/>
          <p:nvPr/>
        </p:nvSpPr>
        <p:spPr>
          <a:xfrm>
            <a:off x="0" y="2933818"/>
            <a:ext cx="377825" cy="379730"/>
          </a:xfrm>
          <a:custGeom>
            <a:avLst/>
            <a:gdLst/>
            <a:ahLst/>
            <a:cxnLst/>
            <a:rect l="l" t="t" r="r" b="b"/>
            <a:pathLst>
              <a:path w="377825" h="379729">
                <a:moveTo>
                  <a:pt x="0" y="0"/>
                </a:moveTo>
                <a:lnTo>
                  <a:pt x="0" y="11384"/>
                </a:lnTo>
                <a:lnTo>
                  <a:pt x="367278" y="379611"/>
                </a:lnTo>
                <a:lnTo>
                  <a:pt x="377660" y="379611"/>
                </a:lnTo>
                <a:lnTo>
                  <a:pt x="0" y="0"/>
                </a:lnTo>
                <a:close/>
              </a:path>
            </a:pathLst>
          </a:custGeom>
          <a:solidFill>
            <a:srgbClr val="FF6363"/>
          </a:solidFill>
        </p:spPr>
        <p:txBody>
          <a:bodyPr wrap="square" lIns="0" tIns="0" rIns="0" bIns="0" rtlCol="0"/>
          <a:lstStyle/>
          <a:p>
            <a:endParaRPr/>
          </a:p>
        </p:txBody>
      </p:sp>
      <p:sp>
        <p:nvSpPr>
          <p:cNvPr id="161" name="object 161"/>
          <p:cNvSpPr/>
          <p:nvPr/>
        </p:nvSpPr>
        <p:spPr>
          <a:xfrm>
            <a:off x="0" y="2945202"/>
            <a:ext cx="367665" cy="368300"/>
          </a:xfrm>
          <a:custGeom>
            <a:avLst/>
            <a:gdLst/>
            <a:ahLst/>
            <a:cxnLst/>
            <a:rect l="l" t="t" r="r" b="b"/>
            <a:pathLst>
              <a:path w="367665" h="368300">
                <a:moveTo>
                  <a:pt x="0" y="0"/>
                </a:moveTo>
                <a:lnTo>
                  <a:pt x="0" y="10173"/>
                </a:lnTo>
                <a:lnTo>
                  <a:pt x="357131" y="368227"/>
                </a:lnTo>
                <a:lnTo>
                  <a:pt x="367278" y="368227"/>
                </a:lnTo>
                <a:lnTo>
                  <a:pt x="0" y="0"/>
                </a:lnTo>
                <a:close/>
              </a:path>
            </a:pathLst>
          </a:custGeom>
          <a:solidFill>
            <a:srgbClr val="FF6161"/>
          </a:solidFill>
        </p:spPr>
        <p:txBody>
          <a:bodyPr wrap="square" lIns="0" tIns="0" rIns="0" bIns="0" rtlCol="0"/>
          <a:lstStyle/>
          <a:p>
            <a:endParaRPr/>
          </a:p>
        </p:txBody>
      </p:sp>
      <p:sp>
        <p:nvSpPr>
          <p:cNvPr id="162" name="object 162"/>
          <p:cNvSpPr/>
          <p:nvPr/>
        </p:nvSpPr>
        <p:spPr>
          <a:xfrm>
            <a:off x="0" y="2955375"/>
            <a:ext cx="357505" cy="358140"/>
          </a:xfrm>
          <a:custGeom>
            <a:avLst/>
            <a:gdLst/>
            <a:ahLst/>
            <a:cxnLst/>
            <a:rect l="l" t="t" r="r" b="b"/>
            <a:pathLst>
              <a:path w="357505" h="358139">
                <a:moveTo>
                  <a:pt x="0" y="0"/>
                </a:moveTo>
                <a:lnTo>
                  <a:pt x="0" y="10173"/>
                </a:lnTo>
                <a:lnTo>
                  <a:pt x="346984" y="358054"/>
                </a:lnTo>
                <a:lnTo>
                  <a:pt x="357131" y="358054"/>
                </a:lnTo>
                <a:lnTo>
                  <a:pt x="0" y="0"/>
                </a:lnTo>
                <a:close/>
              </a:path>
            </a:pathLst>
          </a:custGeom>
          <a:solidFill>
            <a:srgbClr val="FF5E5E"/>
          </a:solidFill>
        </p:spPr>
        <p:txBody>
          <a:bodyPr wrap="square" lIns="0" tIns="0" rIns="0" bIns="0" rtlCol="0"/>
          <a:lstStyle/>
          <a:p>
            <a:endParaRPr/>
          </a:p>
        </p:txBody>
      </p:sp>
      <p:sp>
        <p:nvSpPr>
          <p:cNvPr id="163" name="object 163"/>
          <p:cNvSpPr/>
          <p:nvPr/>
        </p:nvSpPr>
        <p:spPr>
          <a:xfrm>
            <a:off x="0" y="2965548"/>
            <a:ext cx="347345" cy="347980"/>
          </a:xfrm>
          <a:custGeom>
            <a:avLst/>
            <a:gdLst/>
            <a:ahLst/>
            <a:cxnLst/>
            <a:rect l="l" t="t" r="r" b="b"/>
            <a:pathLst>
              <a:path w="347345" h="347979">
                <a:moveTo>
                  <a:pt x="0" y="0"/>
                </a:moveTo>
                <a:lnTo>
                  <a:pt x="0" y="10173"/>
                </a:lnTo>
                <a:lnTo>
                  <a:pt x="336838" y="347881"/>
                </a:lnTo>
                <a:lnTo>
                  <a:pt x="346984" y="347881"/>
                </a:lnTo>
                <a:lnTo>
                  <a:pt x="0" y="0"/>
                </a:lnTo>
                <a:close/>
              </a:path>
            </a:pathLst>
          </a:custGeom>
          <a:solidFill>
            <a:srgbClr val="FF5C5C"/>
          </a:solidFill>
        </p:spPr>
        <p:txBody>
          <a:bodyPr wrap="square" lIns="0" tIns="0" rIns="0" bIns="0" rtlCol="0"/>
          <a:lstStyle/>
          <a:p>
            <a:endParaRPr/>
          </a:p>
        </p:txBody>
      </p:sp>
      <p:sp>
        <p:nvSpPr>
          <p:cNvPr id="164" name="object 164"/>
          <p:cNvSpPr/>
          <p:nvPr/>
        </p:nvSpPr>
        <p:spPr>
          <a:xfrm>
            <a:off x="0" y="2975721"/>
            <a:ext cx="337185" cy="337820"/>
          </a:xfrm>
          <a:custGeom>
            <a:avLst/>
            <a:gdLst/>
            <a:ahLst/>
            <a:cxnLst/>
            <a:rect l="l" t="t" r="r" b="b"/>
            <a:pathLst>
              <a:path w="337185" h="337820">
                <a:moveTo>
                  <a:pt x="0" y="0"/>
                </a:moveTo>
                <a:lnTo>
                  <a:pt x="0" y="10173"/>
                </a:lnTo>
                <a:lnTo>
                  <a:pt x="326691" y="337708"/>
                </a:lnTo>
                <a:lnTo>
                  <a:pt x="336838" y="337708"/>
                </a:lnTo>
                <a:lnTo>
                  <a:pt x="0" y="0"/>
                </a:lnTo>
                <a:close/>
              </a:path>
            </a:pathLst>
          </a:custGeom>
          <a:solidFill>
            <a:srgbClr val="FF5959"/>
          </a:solidFill>
        </p:spPr>
        <p:txBody>
          <a:bodyPr wrap="square" lIns="0" tIns="0" rIns="0" bIns="0" rtlCol="0"/>
          <a:lstStyle/>
          <a:p>
            <a:endParaRPr/>
          </a:p>
        </p:txBody>
      </p:sp>
      <p:sp>
        <p:nvSpPr>
          <p:cNvPr id="165" name="object 165"/>
          <p:cNvSpPr/>
          <p:nvPr/>
        </p:nvSpPr>
        <p:spPr>
          <a:xfrm>
            <a:off x="0" y="2985894"/>
            <a:ext cx="327025" cy="327660"/>
          </a:xfrm>
          <a:custGeom>
            <a:avLst/>
            <a:gdLst/>
            <a:ahLst/>
            <a:cxnLst/>
            <a:rect l="l" t="t" r="r" b="b"/>
            <a:pathLst>
              <a:path w="327025" h="327660">
                <a:moveTo>
                  <a:pt x="0" y="0"/>
                </a:moveTo>
                <a:lnTo>
                  <a:pt x="0" y="10173"/>
                </a:lnTo>
                <a:lnTo>
                  <a:pt x="316544" y="327535"/>
                </a:lnTo>
                <a:lnTo>
                  <a:pt x="326691" y="327535"/>
                </a:lnTo>
                <a:lnTo>
                  <a:pt x="0" y="0"/>
                </a:lnTo>
                <a:close/>
              </a:path>
            </a:pathLst>
          </a:custGeom>
          <a:solidFill>
            <a:srgbClr val="FF5656"/>
          </a:solidFill>
        </p:spPr>
        <p:txBody>
          <a:bodyPr wrap="square" lIns="0" tIns="0" rIns="0" bIns="0" rtlCol="0"/>
          <a:lstStyle/>
          <a:p>
            <a:endParaRPr/>
          </a:p>
        </p:txBody>
      </p:sp>
      <p:sp>
        <p:nvSpPr>
          <p:cNvPr id="166" name="object 166"/>
          <p:cNvSpPr/>
          <p:nvPr/>
        </p:nvSpPr>
        <p:spPr>
          <a:xfrm>
            <a:off x="0" y="2996067"/>
            <a:ext cx="316865" cy="317500"/>
          </a:xfrm>
          <a:custGeom>
            <a:avLst/>
            <a:gdLst/>
            <a:ahLst/>
            <a:cxnLst/>
            <a:rect l="l" t="t" r="r" b="b"/>
            <a:pathLst>
              <a:path w="316865" h="317500">
                <a:moveTo>
                  <a:pt x="0" y="0"/>
                </a:moveTo>
                <a:lnTo>
                  <a:pt x="0" y="10173"/>
                </a:lnTo>
                <a:lnTo>
                  <a:pt x="306397" y="317362"/>
                </a:lnTo>
                <a:lnTo>
                  <a:pt x="316544" y="317362"/>
                </a:lnTo>
                <a:lnTo>
                  <a:pt x="0" y="0"/>
                </a:lnTo>
                <a:close/>
              </a:path>
            </a:pathLst>
          </a:custGeom>
          <a:solidFill>
            <a:srgbClr val="FF5454"/>
          </a:solidFill>
        </p:spPr>
        <p:txBody>
          <a:bodyPr wrap="square" lIns="0" tIns="0" rIns="0" bIns="0" rtlCol="0"/>
          <a:lstStyle/>
          <a:p>
            <a:endParaRPr/>
          </a:p>
        </p:txBody>
      </p:sp>
      <p:sp>
        <p:nvSpPr>
          <p:cNvPr id="167" name="object 167"/>
          <p:cNvSpPr/>
          <p:nvPr/>
        </p:nvSpPr>
        <p:spPr>
          <a:xfrm>
            <a:off x="0" y="3006240"/>
            <a:ext cx="306705" cy="307340"/>
          </a:xfrm>
          <a:custGeom>
            <a:avLst/>
            <a:gdLst/>
            <a:ahLst/>
            <a:cxnLst/>
            <a:rect l="l" t="t" r="r" b="b"/>
            <a:pathLst>
              <a:path w="306705" h="307339">
                <a:moveTo>
                  <a:pt x="0" y="0"/>
                </a:moveTo>
                <a:lnTo>
                  <a:pt x="0" y="10173"/>
                </a:lnTo>
                <a:lnTo>
                  <a:pt x="296250" y="307189"/>
                </a:lnTo>
                <a:lnTo>
                  <a:pt x="306397" y="307189"/>
                </a:lnTo>
                <a:lnTo>
                  <a:pt x="0" y="0"/>
                </a:lnTo>
                <a:close/>
              </a:path>
            </a:pathLst>
          </a:custGeom>
          <a:solidFill>
            <a:srgbClr val="FF5151"/>
          </a:solidFill>
        </p:spPr>
        <p:txBody>
          <a:bodyPr wrap="square" lIns="0" tIns="0" rIns="0" bIns="0" rtlCol="0"/>
          <a:lstStyle/>
          <a:p>
            <a:endParaRPr/>
          </a:p>
        </p:txBody>
      </p:sp>
      <p:sp>
        <p:nvSpPr>
          <p:cNvPr id="168" name="object 168"/>
          <p:cNvSpPr/>
          <p:nvPr/>
        </p:nvSpPr>
        <p:spPr>
          <a:xfrm>
            <a:off x="0" y="3016414"/>
            <a:ext cx="296545" cy="297180"/>
          </a:xfrm>
          <a:custGeom>
            <a:avLst/>
            <a:gdLst/>
            <a:ahLst/>
            <a:cxnLst/>
            <a:rect l="l" t="t" r="r" b="b"/>
            <a:pathLst>
              <a:path w="296545" h="297179">
                <a:moveTo>
                  <a:pt x="0" y="0"/>
                </a:moveTo>
                <a:lnTo>
                  <a:pt x="0" y="10173"/>
                </a:lnTo>
                <a:lnTo>
                  <a:pt x="286103" y="297015"/>
                </a:lnTo>
                <a:lnTo>
                  <a:pt x="296250" y="297015"/>
                </a:lnTo>
                <a:lnTo>
                  <a:pt x="0" y="0"/>
                </a:lnTo>
                <a:close/>
              </a:path>
            </a:pathLst>
          </a:custGeom>
          <a:solidFill>
            <a:srgbClr val="FF4E4E"/>
          </a:solidFill>
        </p:spPr>
        <p:txBody>
          <a:bodyPr wrap="square" lIns="0" tIns="0" rIns="0" bIns="0" rtlCol="0"/>
          <a:lstStyle/>
          <a:p>
            <a:endParaRPr/>
          </a:p>
        </p:txBody>
      </p:sp>
      <p:sp>
        <p:nvSpPr>
          <p:cNvPr id="169" name="object 169"/>
          <p:cNvSpPr/>
          <p:nvPr/>
        </p:nvSpPr>
        <p:spPr>
          <a:xfrm>
            <a:off x="0" y="3026587"/>
            <a:ext cx="286385" cy="287020"/>
          </a:xfrm>
          <a:custGeom>
            <a:avLst/>
            <a:gdLst/>
            <a:ahLst/>
            <a:cxnLst/>
            <a:rect l="l" t="t" r="r" b="b"/>
            <a:pathLst>
              <a:path w="286385" h="287020">
                <a:moveTo>
                  <a:pt x="0" y="0"/>
                </a:moveTo>
                <a:lnTo>
                  <a:pt x="0" y="10173"/>
                </a:lnTo>
                <a:lnTo>
                  <a:pt x="275956" y="286842"/>
                </a:lnTo>
                <a:lnTo>
                  <a:pt x="286103" y="286842"/>
                </a:lnTo>
                <a:lnTo>
                  <a:pt x="0" y="0"/>
                </a:lnTo>
                <a:close/>
              </a:path>
            </a:pathLst>
          </a:custGeom>
          <a:solidFill>
            <a:srgbClr val="FF4C4C"/>
          </a:solidFill>
        </p:spPr>
        <p:txBody>
          <a:bodyPr wrap="square" lIns="0" tIns="0" rIns="0" bIns="0" rtlCol="0"/>
          <a:lstStyle/>
          <a:p>
            <a:endParaRPr/>
          </a:p>
        </p:txBody>
      </p:sp>
      <p:sp>
        <p:nvSpPr>
          <p:cNvPr id="170" name="object 170"/>
          <p:cNvSpPr/>
          <p:nvPr/>
        </p:nvSpPr>
        <p:spPr>
          <a:xfrm>
            <a:off x="0" y="3036760"/>
            <a:ext cx="276225" cy="276860"/>
          </a:xfrm>
          <a:custGeom>
            <a:avLst/>
            <a:gdLst/>
            <a:ahLst/>
            <a:cxnLst/>
            <a:rect l="l" t="t" r="r" b="b"/>
            <a:pathLst>
              <a:path w="276225" h="276860">
                <a:moveTo>
                  <a:pt x="0" y="0"/>
                </a:moveTo>
                <a:lnTo>
                  <a:pt x="0" y="11445"/>
                </a:lnTo>
                <a:lnTo>
                  <a:pt x="264541" y="276669"/>
                </a:lnTo>
                <a:lnTo>
                  <a:pt x="275956" y="276669"/>
                </a:lnTo>
                <a:lnTo>
                  <a:pt x="0" y="0"/>
                </a:lnTo>
                <a:close/>
              </a:path>
            </a:pathLst>
          </a:custGeom>
          <a:solidFill>
            <a:srgbClr val="FF4949"/>
          </a:solidFill>
        </p:spPr>
        <p:txBody>
          <a:bodyPr wrap="square" lIns="0" tIns="0" rIns="0" bIns="0" rtlCol="0"/>
          <a:lstStyle/>
          <a:p>
            <a:endParaRPr/>
          </a:p>
        </p:txBody>
      </p:sp>
      <p:sp>
        <p:nvSpPr>
          <p:cNvPr id="171" name="object 171"/>
          <p:cNvSpPr/>
          <p:nvPr/>
        </p:nvSpPr>
        <p:spPr>
          <a:xfrm>
            <a:off x="0" y="3048206"/>
            <a:ext cx="264795" cy="265430"/>
          </a:xfrm>
          <a:custGeom>
            <a:avLst/>
            <a:gdLst/>
            <a:ahLst/>
            <a:cxnLst/>
            <a:rect l="l" t="t" r="r" b="b"/>
            <a:pathLst>
              <a:path w="264795" h="265429">
                <a:moveTo>
                  <a:pt x="0" y="0"/>
                </a:moveTo>
                <a:lnTo>
                  <a:pt x="0" y="9953"/>
                </a:lnTo>
                <a:lnTo>
                  <a:pt x="255269" y="265223"/>
                </a:lnTo>
                <a:lnTo>
                  <a:pt x="264541" y="265223"/>
                </a:lnTo>
                <a:lnTo>
                  <a:pt x="0" y="0"/>
                </a:lnTo>
                <a:close/>
              </a:path>
            </a:pathLst>
          </a:custGeom>
          <a:solidFill>
            <a:srgbClr val="FF4646"/>
          </a:solidFill>
        </p:spPr>
        <p:txBody>
          <a:bodyPr wrap="square" lIns="0" tIns="0" rIns="0" bIns="0" rtlCol="0"/>
          <a:lstStyle/>
          <a:p>
            <a:endParaRPr/>
          </a:p>
        </p:txBody>
      </p:sp>
      <p:sp>
        <p:nvSpPr>
          <p:cNvPr id="172" name="object 172"/>
          <p:cNvSpPr/>
          <p:nvPr/>
        </p:nvSpPr>
        <p:spPr>
          <a:xfrm>
            <a:off x="0" y="3058160"/>
            <a:ext cx="255270" cy="255270"/>
          </a:xfrm>
          <a:custGeom>
            <a:avLst/>
            <a:gdLst/>
            <a:ahLst/>
            <a:cxnLst/>
            <a:rect l="l" t="t" r="r" b="b"/>
            <a:pathLst>
              <a:path w="255270" h="255270">
                <a:moveTo>
                  <a:pt x="0" y="0"/>
                </a:moveTo>
                <a:lnTo>
                  <a:pt x="0" y="10160"/>
                </a:lnTo>
                <a:lnTo>
                  <a:pt x="245109" y="255269"/>
                </a:lnTo>
                <a:lnTo>
                  <a:pt x="255269" y="255269"/>
                </a:lnTo>
                <a:lnTo>
                  <a:pt x="0" y="0"/>
                </a:lnTo>
                <a:close/>
              </a:path>
            </a:pathLst>
          </a:custGeom>
          <a:solidFill>
            <a:srgbClr val="FF4444"/>
          </a:solidFill>
        </p:spPr>
        <p:txBody>
          <a:bodyPr wrap="square" lIns="0" tIns="0" rIns="0" bIns="0" rtlCol="0"/>
          <a:lstStyle/>
          <a:p>
            <a:endParaRPr/>
          </a:p>
        </p:txBody>
      </p:sp>
      <p:sp>
        <p:nvSpPr>
          <p:cNvPr id="173" name="object 173"/>
          <p:cNvSpPr/>
          <p:nvPr/>
        </p:nvSpPr>
        <p:spPr>
          <a:xfrm>
            <a:off x="0" y="3068320"/>
            <a:ext cx="245110" cy="245110"/>
          </a:xfrm>
          <a:custGeom>
            <a:avLst/>
            <a:gdLst/>
            <a:ahLst/>
            <a:cxnLst/>
            <a:rect l="l" t="t" r="r" b="b"/>
            <a:pathLst>
              <a:path w="245110" h="245110">
                <a:moveTo>
                  <a:pt x="0" y="0"/>
                </a:moveTo>
                <a:lnTo>
                  <a:pt x="0" y="10159"/>
                </a:lnTo>
                <a:lnTo>
                  <a:pt x="234949" y="245109"/>
                </a:lnTo>
                <a:lnTo>
                  <a:pt x="245109" y="245109"/>
                </a:lnTo>
                <a:lnTo>
                  <a:pt x="0" y="0"/>
                </a:lnTo>
                <a:close/>
              </a:path>
            </a:pathLst>
          </a:custGeom>
          <a:solidFill>
            <a:srgbClr val="FF4141"/>
          </a:solidFill>
        </p:spPr>
        <p:txBody>
          <a:bodyPr wrap="square" lIns="0" tIns="0" rIns="0" bIns="0" rtlCol="0"/>
          <a:lstStyle/>
          <a:p>
            <a:endParaRPr/>
          </a:p>
        </p:txBody>
      </p:sp>
      <p:sp>
        <p:nvSpPr>
          <p:cNvPr id="174" name="object 174"/>
          <p:cNvSpPr/>
          <p:nvPr/>
        </p:nvSpPr>
        <p:spPr>
          <a:xfrm>
            <a:off x="0" y="3078479"/>
            <a:ext cx="234950" cy="234950"/>
          </a:xfrm>
          <a:custGeom>
            <a:avLst/>
            <a:gdLst/>
            <a:ahLst/>
            <a:cxnLst/>
            <a:rect l="l" t="t" r="r" b="b"/>
            <a:pathLst>
              <a:path w="234950" h="234950">
                <a:moveTo>
                  <a:pt x="0" y="0"/>
                </a:moveTo>
                <a:lnTo>
                  <a:pt x="0" y="10419"/>
                </a:lnTo>
                <a:lnTo>
                  <a:pt x="223952" y="234950"/>
                </a:lnTo>
                <a:lnTo>
                  <a:pt x="234949" y="234950"/>
                </a:lnTo>
                <a:lnTo>
                  <a:pt x="0" y="0"/>
                </a:lnTo>
                <a:close/>
              </a:path>
            </a:pathLst>
          </a:custGeom>
          <a:solidFill>
            <a:srgbClr val="FF3F3F"/>
          </a:solidFill>
        </p:spPr>
        <p:txBody>
          <a:bodyPr wrap="square" lIns="0" tIns="0" rIns="0" bIns="0" rtlCol="0"/>
          <a:lstStyle/>
          <a:p>
            <a:endParaRPr/>
          </a:p>
        </p:txBody>
      </p:sp>
      <p:sp>
        <p:nvSpPr>
          <p:cNvPr id="175" name="object 175"/>
          <p:cNvSpPr/>
          <p:nvPr/>
        </p:nvSpPr>
        <p:spPr>
          <a:xfrm>
            <a:off x="0" y="3088899"/>
            <a:ext cx="224154" cy="224790"/>
          </a:xfrm>
          <a:custGeom>
            <a:avLst/>
            <a:gdLst/>
            <a:ahLst/>
            <a:cxnLst/>
            <a:rect l="l" t="t" r="r" b="b"/>
            <a:pathLst>
              <a:path w="224154" h="224789">
                <a:moveTo>
                  <a:pt x="0" y="0"/>
                </a:moveTo>
                <a:lnTo>
                  <a:pt x="0" y="10445"/>
                </a:lnTo>
                <a:lnTo>
                  <a:pt x="212984" y="224530"/>
                </a:lnTo>
                <a:lnTo>
                  <a:pt x="223952" y="224530"/>
                </a:lnTo>
                <a:lnTo>
                  <a:pt x="0" y="0"/>
                </a:lnTo>
                <a:close/>
              </a:path>
            </a:pathLst>
          </a:custGeom>
          <a:solidFill>
            <a:srgbClr val="FF3C3C"/>
          </a:solidFill>
        </p:spPr>
        <p:txBody>
          <a:bodyPr wrap="square" lIns="0" tIns="0" rIns="0" bIns="0" rtlCol="0"/>
          <a:lstStyle/>
          <a:p>
            <a:endParaRPr/>
          </a:p>
        </p:txBody>
      </p:sp>
      <p:sp>
        <p:nvSpPr>
          <p:cNvPr id="176" name="object 176"/>
          <p:cNvSpPr/>
          <p:nvPr/>
        </p:nvSpPr>
        <p:spPr>
          <a:xfrm>
            <a:off x="0" y="3099344"/>
            <a:ext cx="213360" cy="214629"/>
          </a:xfrm>
          <a:custGeom>
            <a:avLst/>
            <a:gdLst/>
            <a:ahLst/>
            <a:cxnLst/>
            <a:rect l="l" t="t" r="r" b="b"/>
            <a:pathLst>
              <a:path w="213360" h="214629">
                <a:moveTo>
                  <a:pt x="0" y="0"/>
                </a:moveTo>
                <a:lnTo>
                  <a:pt x="0" y="10186"/>
                </a:lnTo>
                <a:lnTo>
                  <a:pt x="202850" y="214085"/>
                </a:lnTo>
                <a:lnTo>
                  <a:pt x="212984" y="214085"/>
                </a:lnTo>
                <a:lnTo>
                  <a:pt x="0" y="0"/>
                </a:lnTo>
                <a:close/>
              </a:path>
            </a:pathLst>
          </a:custGeom>
          <a:solidFill>
            <a:srgbClr val="FF3939"/>
          </a:solidFill>
        </p:spPr>
        <p:txBody>
          <a:bodyPr wrap="square" lIns="0" tIns="0" rIns="0" bIns="0" rtlCol="0"/>
          <a:lstStyle/>
          <a:p>
            <a:endParaRPr/>
          </a:p>
        </p:txBody>
      </p:sp>
      <p:sp>
        <p:nvSpPr>
          <p:cNvPr id="177" name="object 177"/>
          <p:cNvSpPr/>
          <p:nvPr/>
        </p:nvSpPr>
        <p:spPr>
          <a:xfrm>
            <a:off x="0" y="3109530"/>
            <a:ext cx="203200" cy="204470"/>
          </a:xfrm>
          <a:custGeom>
            <a:avLst/>
            <a:gdLst/>
            <a:ahLst/>
            <a:cxnLst/>
            <a:rect l="l" t="t" r="r" b="b"/>
            <a:pathLst>
              <a:path w="203200" h="204470">
                <a:moveTo>
                  <a:pt x="0" y="0"/>
                </a:moveTo>
                <a:lnTo>
                  <a:pt x="0" y="10186"/>
                </a:lnTo>
                <a:lnTo>
                  <a:pt x="192716" y="203898"/>
                </a:lnTo>
                <a:lnTo>
                  <a:pt x="202850" y="203898"/>
                </a:lnTo>
                <a:lnTo>
                  <a:pt x="0" y="0"/>
                </a:lnTo>
                <a:close/>
              </a:path>
            </a:pathLst>
          </a:custGeom>
          <a:solidFill>
            <a:srgbClr val="FF3737"/>
          </a:solidFill>
        </p:spPr>
        <p:txBody>
          <a:bodyPr wrap="square" lIns="0" tIns="0" rIns="0" bIns="0" rtlCol="0"/>
          <a:lstStyle/>
          <a:p>
            <a:endParaRPr/>
          </a:p>
        </p:txBody>
      </p:sp>
      <p:sp>
        <p:nvSpPr>
          <p:cNvPr id="178" name="object 178"/>
          <p:cNvSpPr/>
          <p:nvPr/>
        </p:nvSpPr>
        <p:spPr>
          <a:xfrm>
            <a:off x="0" y="3119717"/>
            <a:ext cx="193040" cy="194310"/>
          </a:xfrm>
          <a:custGeom>
            <a:avLst/>
            <a:gdLst/>
            <a:ahLst/>
            <a:cxnLst/>
            <a:rect l="l" t="t" r="r" b="b"/>
            <a:pathLst>
              <a:path w="193040" h="194310">
                <a:moveTo>
                  <a:pt x="0" y="0"/>
                </a:moveTo>
                <a:lnTo>
                  <a:pt x="0" y="10186"/>
                </a:lnTo>
                <a:lnTo>
                  <a:pt x="182582" y="193712"/>
                </a:lnTo>
                <a:lnTo>
                  <a:pt x="192716" y="193712"/>
                </a:lnTo>
                <a:lnTo>
                  <a:pt x="0" y="0"/>
                </a:lnTo>
                <a:close/>
              </a:path>
            </a:pathLst>
          </a:custGeom>
          <a:solidFill>
            <a:srgbClr val="FF3434"/>
          </a:solidFill>
        </p:spPr>
        <p:txBody>
          <a:bodyPr wrap="square" lIns="0" tIns="0" rIns="0" bIns="0" rtlCol="0"/>
          <a:lstStyle/>
          <a:p>
            <a:endParaRPr/>
          </a:p>
        </p:txBody>
      </p:sp>
      <p:sp>
        <p:nvSpPr>
          <p:cNvPr id="179" name="object 179"/>
          <p:cNvSpPr/>
          <p:nvPr/>
        </p:nvSpPr>
        <p:spPr>
          <a:xfrm>
            <a:off x="0" y="3129903"/>
            <a:ext cx="182880" cy="183515"/>
          </a:xfrm>
          <a:custGeom>
            <a:avLst/>
            <a:gdLst/>
            <a:ahLst/>
            <a:cxnLst/>
            <a:rect l="l" t="t" r="r" b="b"/>
            <a:pathLst>
              <a:path w="182880" h="183514">
                <a:moveTo>
                  <a:pt x="0" y="0"/>
                </a:moveTo>
                <a:lnTo>
                  <a:pt x="0" y="10186"/>
                </a:lnTo>
                <a:lnTo>
                  <a:pt x="172449" y="183526"/>
                </a:lnTo>
                <a:lnTo>
                  <a:pt x="182582" y="183526"/>
                </a:lnTo>
                <a:lnTo>
                  <a:pt x="0" y="0"/>
                </a:lnTo>
                <a:close/>
              </a:path>
            </a:pathLst>
          </a:custGeom>
          <a:solidFill>
            <a:srgbClr val="FF3131"/>
          </a:solidFill>
        </p:spPr>
        <p:txBody>
          <a:bodyPr wrap="square" lIns="0" tIns="0" rIns="0" bIns="0" rtlCol="0"/>
          <a:lstStyle/>
          <a:p>
            <a:endParaRPr/>
          </a:p>
        </p:txBody>
      </p:sp>
      <p:sp>
        <p:nvSpPr>
          <p:cNvPr id="180" name="object 180"/>
          <p:cNvSpPr/>
          <p:nvPr/>
        </p:nvSpPr>
        <p:spPr>
          <a:xfrm>
            <a:off x="0" y="3140089"/>
            <a:ext cx="172720" cy="173355"/>
          </a:xfrm>
          <a:custGeom>
            <a:avLst/>
            <a:gdLst/>
            <a:ahLst/>
            <a:cxnLst/>
            <a:rect l="l" t="t" r="r" b="b"/>
            <a:pathLst>
              <a:path w="172720" h="173354">
                <a:moveTo>
                  <a:pt x="0" y="0"/>
                </a:moveTo>
                <a:lnTo>
                  <a:pt x="0" y="10186"/>
                </a:lnTo>
                <a:lnTo>
                  <a:pt x="162315" y="173340"/>
                </a:lnTo>
                <a:lnTo>
                  <a:pt x="172449" y="173340"/>
                </a:lnTo>
                <a:lnTo>
                  <a:pt x="0" y="0"/>
                </a:lnTo>
                <a:close/>
              </a:path>
            </a:pathLst>
          </a:custGeom>
          <a:solidFill>
            <a:srgbClr val="FF2F2F"/>
          </a:solidFill>
        </p:spPr>
        <p:txBody>
          <a:bodyPr wrap="square" lIns="0" tIns="0" rIns="0" bIns="0" rtlCol="0"/>
          <a:lstStyle/>
          <a:p>
            <a:endParaRPr/>
          </a:p>
        </p:txBody>
      </p:sp>
      <p:sp>
        <p:nvSpPr>
          <p:cNvPr id="181" name="object 181"/>
          <p:cNvSpPr/>
          <p:nvPr/>
        </p:nvSpPr>
        <p:spPr>
          <a:xfrm>
            <a:off x="0" y="3150275"/>
            <a:ext cx="162560" cy="163195"/>
          </a:xfrm>
          <a:custGeom>
            <a:avLst/>
            <a:gdLst/>
            <a:ahLst/>
            <a:cxnLst/>
            <a:rect l="l" t="t" r="r" b="b"/>
            <a:pathLst>
              <a:path w="162560" h="163195">
                <a:moveTo>
                  <a:pt x="0" y="0"/>
                </a:moveTo>
                <a:lnTo>
                  <a:pt x="0" y="10186"/>
                </a:lnTo>
                <a:lnTo>
                  <a:pt x="152181" y="163153"/>
                </a:lnTo>
                <a:lnTo>
                  <a:pt x="162315" y="163153"/>
                </a:lnTo>
                <a:lnTo>
                  <a:pt x="0" y="0"/>
                </a:lnTo>
                <a:close/>
              </a:path>
            </a:pathLst>
          </a:custGeom>
          <a:solidFill>
            <a:srgbClr val="FF2C2C"/>
          </a:solidFill>
        </p:spPr>
        <p:txBody>
          <a:bodyPr wrap="square" lIns="0" tIns="0" rIns="0" bIns="0" rtlCol="0"/>
          <a:lstStyle/>
          <a:p>
            <a:endParaRPr/>
          </a:p>
        </p:txBody>
      </p:sp>
      <p:sp>
        <p:nvSpPr>
          <p:cNvPr id="182" name="object 182"/>
          <p:cNvSpPr/>
          <p:nvPr/>
        </p:nvSpPr>
        <p:spPr>
          <a:xfrm>
            <a:off x="0" y="3160462"/>
            <a:ext cx="152400" cy="153035"/>
          </a:xfrm>
          <a:custGeom>
            <a:avLst/>
            <a:gdLst/>
            <a:ahLst/>
            <a:cxnLst/>
            <a:rect l="l" t="t" r="r" b="b"/>
            <a:pathLst>
              <a:path w="152400" h="153035">
                <a:moveTo>
                  <a:pt x="0" y="0"/>
                </a:moveTo>
                <a:lnTo>
                  <a:pt x="0" y="10186"/>
                </a:lnTo>
                <a:lnTo>
                  <a:pt x="142047" y="152967"/>
                </a:lnTo>
                <a:lnTo>
                  <a:pt x="152181" y="152967"/>
                </a:lnTo>
                <a:lnTo>
                  <a:pt x="0" y="0"/>
                </a:lnTo>
                <a:close/>
              </a:path>
            </a:pathLst>
          </a:custGeom>
          <a:solidFill>
            <a:srgbClr val="FF2A2A"/>
          </a:solidFill>
        </p:spPr>
        <p:txBody>
          <a:bodyPr wrap="square" lIns="0" tIns="0" rIns="0" bIns="0" rtlCol="0"/>
          <a:lstStyle/>
          <a:p>
            <a:endParaRPr/>
          </a:p>
        </p:txBody>
      </p:sp>
      <p:sp>
        <p:nvSpPr>
          <p:cNvPr id="183" name="object 183"/>
          <p:cNvSpPr/>
          <p:nvPr/>
        </p:nvSpPr>
        <p:spPr>
          <a:xfrm>
            <a:off x="0" y="3170648"/>
            <a:ext cx="142240" cy="142875"/>
          </a:xfrm>
          <a:custGeom>
            <a:avLst/>
            <a:gdLst/>
            <a:ahLst/>
            <a:cxnLst/>
            <a:rect l="l" t="t" r="r" b="b"/>
            <a:pathLst>
              <a:path w="142240" h="142875">
                <a:moveTo>
                  <a:pt x="0" y="0"/>
                </a:moveTo>
                <a:lnTo>
                  <a:pt x="0" y="10186"/>
                </a:lnTo>
                <a:lnTo>
                  <a:pt x="131913" y="142781"/>
                </a:lnTo>
                <a:lnTo>
                  <a:pt x="142047" y="142781"/>
                </a:lnTo>
                <a:lnTo>
                  <a:pt x="0" y="0"/>
                </a:lnTo>
                <a:close/>
              </a:path>
            </a:pathLst>
          </a:custGeom>
          <a:solidFill>
            <a:srgbClr val="FF2727"/>
          </a:solidFill>
        </p:spPr>
        <p:txBody>
          <a:bodyPr wrap="square" lIns="0" tIns="0" rIns="0" bIns="0" rtlCol="0"/>
          <a:lstStyle/>
          <a:p>
            <a:endParaRPr/>
          </a:p>
        </p:txBody>
      </p:sp>
      <p:sp>
        <p:nvSpPr>
          <p:cNvPr id="184" name="object 184"/>
          <p:cNvSpPr/>
          <p:nvPr/>
        </p:nvSpPr>
        <p:spPr>
          <a:xfrm>
            <a:off x="0" y="3180834"/>
            <a:ext cx="132080" cy="132715"/>
          </a:xfrm>
          <a:custGeom>
            <a:avLst/>
            <a:gdLst/>
            <a:ahLst/>
            <a:cxnLst/>
            <a:rect l="l" t="t" r="r" b="b"/>
            <a:pathLst>
              <a:path w="132080" h="132714">
                <a:moveTo>
                  <a:pt x="0" y="0"/>
                </a:moveTo>
                <a:lnTo>
                  <a:pt x="0" y="10186"/>
                </a:lnTo>
                <a:lnTo>
                  <a:pt x="121779" y="132595"/>
                </a:lnTo>
                <a:lnTo>
                  <a:pt x="131913" y="132595"/>
                </a:lnTo>
                <a:lnTo>
                  <a:pt x="0" y="0"/>
                </a:lnTo>
                <a:close/>
              </a:path>
            </a:pathLst>
          </a:custGeom>
          <a:solidFill>
            <a:srgbClr val="FF2424"/>
          </a:solidFill>
        </p:spPr>
        <p:txBody>
          <a:bodyPr wrap="square" lIns="0" tIns="0" rIns="0" bIns="0" rtlCol="0"/>
          <a:lstStyle/>
          <a:p>
            <a:endParaRPr/>
          </a:p>
        </p:txBody>
      </p:sp>
      <p:sp>
        <p:nvSpPr>
          <p:cNvPr id="185" name="object 185"/>
          <p:cNvSpPr/>
          <p:nvPr/>
        </p:nvSpPr>
        <p:spPr>
          <a:xfrm>
            <a:off x="0" y="3191021"/>
            <a:ext cx="121920" cy="122555"/>
          </a:xfrm>
          <a:custGeom>
            <a:avLst/>
            <a:gdLst/>
            <a:ahLst/>
            <a:cxnLst/>
            <a:rect l="l" t="t" r="r" b="b"/>
            <a:pathLst>
              <a:path w="121920" h="122554">
                <a:moveTo>
                  <a:pt x="0" y="0"/>
                </a:moveTo>
                <a:lnTo>
                  <a:pt x="0" y="10186"/>
                </a:lnTo>
                <a:lnTo>
                  <a:pt x="111645" y="122408"/>
                </a:lnTo>
                <a:lnTo>
                  <a:pt x="121779" y="122408"/>
                </a:lnTo>
                <a:lnTo>
                  <a:pt x="0" y="0"/>
                </a:lnTo>
                <a:close/>
              </a:path>
            </a:pathLst>
          </a:custGeom>
          <a:solidFill>
            <a:srgbClr val="FF2222"/>
          </a:solidFill>
        </p:spPr>
        <p:txBody>
          <a:bodyPr wrap="square" lIns="0" tIns="0" rIns="0" bIns="0" rtlCol="0"/>
          <a:lstStyle/>
          <a:p>
            <a:endParaRPr/>
          </a:p>
        </p:txBody>
      </p:sp>
      <p:sp>
        <p:nvSpPr>
          <p:cNvPr id="186" name="object 186"/>
          <p:cNvSpPr/>
          <p:nvPr/>
        </p:nvSpPr>
        <p:spPr>
          <a:xfrm>
            <a:off x="0" y="3201207"/>
            <a:ext cx="111760" cy="112395"/>
          </a:xfrm>
          <a:custGeom>
            <a:avLst/>
            <a:gdLst/>
            <a:ahLst/>
            <a:cxnLst/>
            <a:rect l="l" t="t" r="r" b="b"/>
            <a:pathLst>
              <a:path w="111760" h="112395">
                <a:moveTo>
                  <a:pt x="0" y="0"/>
                </a:moveTo>
                <a:lnTo>
                  <a:pt x="0" y="11892"/>
                </a:lnTo>
                <a:lnTo>
                  <a:pt x="100329" y="112222"/>
                </a:lnTo>
                <a:lnTo>
                  <a:pt x="111645" y="112222"/>
                </a:lnTo>
                <a:lnTo>
                  <a:pt x="0" y="0"/>
                </a:lnTo>
                <a:close/>
              </a:path>
            </a:pathLst>
          </a:custGeom>
          <a:solidFill>
            <a:srgbClr val="FF1F1F"/>
          </a:solidFill>
        </p:spPr>
        <p:txBody>
          <a:bodyPr wrap="square" lIns="0" tIns="0" rIns="0" bIns="0" rtlCol="0"/>
          <a:lstStyle/>
          <a:p>
            <a:endParaRPr/>
          </a:p>
        </p:txBody>
      </p:sp>
      <p:sp>
        <p:nvSpPr>
          <p:cNvPr id="187" name="object 187"/>
          <p:cNvSpPr/>
          <p:nvPr/>
        </p:nvSpPr>
        <p:spPr>
          <a:xfrm>
            <a:off x="0" y="3213100"/>
            <a:ext cx="100330" cy="100330"/>
          </a:xfrm>
          <a:custGeom>
            <a:avLst/>
            <a:gdLst/>
            <a:ahLst/>
            <a:cxnLst/>
            <a:rect l="l" t="t" r="r" b="b"/>
            <a:pathLst>
              <a:path w="100330" h="100329">
                <a:moveTo>
                  <a:pt x="0" y="0"/>
                </a:moveTo>
                <a:lnTo>
                  <a:pt x="0" y="9322"/>
                </a:lnTo>
                <a:lnTo>
                  <a:pt x="90773" y="100329"/>
                </a:lnTo>
                <a:lnTo>
                  <a:pt x="100329" y="100329"/>
                </a:lnTo>
                <a:lnTo>
                  <a:pt x="0" y="0"/>
                </a:lnTo>
                <a:close/>
              </a:path>
            </a:pathLst>
          </a:custGeom>
          <a:solidFill>
            <a:srgbClr val="FF1C1C"/>
          </a:solidFill>
        </p:spPr>
        <p:txBody>
          <a:bodyPr wrap="square" lIns="0" tIns="0" rIns="0" bIns="0" rtlCol="0"/>
          <a:lstStyle/>
          <a:p>
            <a:endParaRPr/>
          </a:p>
        </p:txBody>
      </p:sp>
      <p:sp>
        <p:nvSpPr>
          <p:cNvPr id="188" name="object 188"/>
          <p:cNvSpPr/>
          <p:nvPr/>
        </p:nvSpPr>
        <p:spPr>
          <a:xfrm>
            <a:off x="0" y="3222422"/>
            <a:ext cx="90805" cy="91440"/>
          </a:xfrm>
          <a:custGeom>
            <a:avLst/>
            <a:gdLst/>
            <a:ahLst/>
            <a:cxnLst/>
            <a:rect l="l" t="t" r="r" b="b"/>
            <a:pathLst>
              <a:path w="90805" h="91439">
                <a:moveTo>
                  <a:pt x="0" y="0"/>
                </a:moveTo>
                <a:lnTo>
                  <a:pt x="0" y="9343"/>
                </a:lnTo>
                <a:lnTo>
                  <a:pt x="81244" y="91007"/>
                </a:lnTo>
                <a:lnTo>
                  <a:pt x="90773" y="91007"/>
                </a:lnTo>
                <a:lnTo>
                  <a:pt x="0" y="0"/>
                </a:lnTo>
                <a:close/>
              </a:path>
            </a:pathLst>
          </a:custGeom>
          <a:solidFill>
            <a:srgbClr val="FF1A1A"/>
          </a:solidFill>
        </p:spPr>
        <p:txBody>
          <a:bodyPr wrap="square" lIns="0" tIns="0" rIns="0" bIns="0" rtlCol="0"/>
          <a:lstStyle/>
          <a:p>
            <a:endParaRPr/>
          </a:p>
        </p:txBody>
      </p:sp>
      <p:sp>
        <p:nvSpPr>
          <p:cNvPr id="189" name="object 189"/>
          <p:cNvSpPr/>
          <p:nvPr/>
        </p:nvSpPr>
        <p:spPr>
          <a:xfrm>
            <a:off x="0" y="3231766"/>
            <a:ext cx="81280" cy="81915"/>
          </a:xfrm>
          <a:custGeom>
            <a:avLst/>
            <a:gdLst/>
            <a:ahLst/>
            <a:cxnLst/>
            <a:rect l="l" t="t" r="r" b="b"/>
            <a:pathLst>
              <a:path w="81280" h="81914">
                <a:moveTo>
                  <a:pt x="0" y="0"/>
                </a:moveTo>
                <a:lnTo>
                  <a:pt x="0" y="10186"/>
                </a:lnTo>
                <a:lnTo>
                  <a:pt x="71110" y="81663"/>
                </a:lnTo>
                <a:lnTo>
                  <a:pt x="81244" y="81663"/>
                </a:lnTo>
                <a:lnTo>
                  <a:pt x="0" y="0"/>
                </a:lnTo>
                <a:close/>
              </a:path>
            </a:pathLst>
          </a:custGeom>
          <a:solidFill>
            <a:srgbClr val="FF1717"/>
          </a:solidFill>
        </p:spPr>
        <p:txBody>
          <a:bodyPr wrap="square" lIns="0" tIns="0" rIns="0" bIns="0" rtlCol="0"/>
          <a:lstStyle/>
          <a:p>
            <a:endParaRPr/>
          </a:p>
        </p:txBody>
      </p:sp>
      <p:sp>
        <p:nvSpPr>
          <p:cNvPr id="190" name="object 190"/>
          <p:cNvSpPr/>
          <p:nvPr/>
        </p:nvSpPr>
        <p:spPr>
          <a:xfrm>
            <a:off x="0" y="3241952"/>
            <a:ext cx="71120" cy="71755"/>
          </a:xfrm>
          <a:custGeom>
            <a:avLst/>
            <a:gdLst/>
            <a:ahLst/>
            <a:cxnLst/>
            <a:rect l="l" t="t" r="r" b="b"/>
            <a:pathLst>
              <a:path w="71120" h="71754">
                <a:moveTo>
                  <a:pt x="0" y="0"/>
                </a:moveTo>
                <a:lnTo>
                  <a:pt x="0" y="10986"/>
                </a:lnTo>
                <a:lnTo>
                  <a:pt x="60334" y="71477"/>
                </a:lnTo>
                <a:lnTo>
                  <a:pt x="71110" y="71477"/>
                </a:lnTo>
                <a:lnTo>
                  <a:pt x="0" y="0"/>
                </a:lnTo>
                <a:close/>
              </a:path>
            </a:pathLst>
          </a:custGeom>
          <a:solidFill>
            <a:srgbClr val="FF1515"/>
          </a:solidFill>
        </p:spPr>
        <p:txBody>
          <a:bodyPr wrap="square" lIns="0" tIns="0" rIns="0" bIns="0" rtlCol="0"/>
          <a:lstStyle/>
          <a:p>
            <a:endParaRPr/>
          </a:p>
        </p:txBody>
      </p:sp>
      <p:sp>
        <p:nvSpPr>
          <p:cNvPr id="191" name="object 191"/>
          <p:cNvSpPr/>
          <p:nvPr/>
        </p:nvSpPr>
        <p:spPr>
          <a:xfrm>
            <a:off x="0" y="3252939"/>
            <a:ext cx="60325" cy="60960"/>
          </a:xfrm>
          <a:custGeom>
            <a:avLst/>
            <a:gdLst/>
            <a:ahLst/>
            <a:cxnLst/>
            <a:rect l="l" t="t" r="r" b="b"/>
            <a:pathLst>
              <a:path w="60325" h="60960">
                <a:moveTo>
                  <a:pt x="0" y="0"/>
                </a:moveTo>
                <a:lnTo>
                  <a:pt x="0" y="10960"/>
                </a:lnTo>
                <a:lnTo>
                  <a:pt x="49529" y="60490"/>
                </a:lnTo>
                <a:lnTo>
                  <a:pt x="60334" y="60490"/>
                </a:lnTo>
                <a:lnTo>
                  <a:pt x="0" y="0"/>
                </a:lnTo>
                <a:close/>
              </a:path>
            </a:pathLst>
          </a:custGeom>
          <a:solidFill>
            <a:srgbClr val="FF1212"/>
          </a:solidFill>
        </p:spPr>
        <p:txBody>
          <a:bodyPr wrap="square" lIns="0" tIns="0" rIns="0" bIns="0" rtlCol="0"/>
          <a:lstStyle/>
          <a:p>
            <a:endParaRPr/>
          </a:p>
        </p:txBody>
      </p:sp>
      <p:sp>
        <p:nvSpPr>
          <p:cNvPr id="192" name="object 192"/>
          <p:cNvSpPr/>
          <p:nvPr/>
        </p:nvSpPr>
        <p:spPr>
          <a:xfrm>
            <a:off x="0" y="3263900"/>
            <a:ext cx="49530" cy="49530"/>
          </a:xfrm>
          <a:custGeom>
            <a:avLst/>
            <a:gdLst/>
            <a:ahLst/>
            <a:cxnLst/>
            <a:rect l="l" t="t" r="r" b="b"/>
            <a:pathLst>
              <a:path w="49530" h="49529">
                <a:moveTo>
                  <a:pt x="0" y="0"/>
                </a:moveTo>
                <a:lnTo>
                  <a:pt x="0" y="10160"/>
                </a:lnTo>
                <a:lnTo>
                  <a:pt x="39369" y="49529"/>
                </a:lnTo>
                <a:lnTo>
                  <a:pt x="49529" y="49529"/>
                </a:lnTo>
                <a:lnTo>
                  <a:pt x="0" y="0"/>
                </a:lnTo>
                <a:close/>
              </a:path>
            </a:pathLst>
          </a:custGeom>
          <a:solidFill>
            <a:srgbClr val="FF0F0F"/>
          </a:solidFill>
        </p:spPr>
        <p:txBody>
          <a:bodyPr wrap="square" lIns="0" tIns="0" rIns="0" bIns="0" rtlCol="0"/>
          <a:lstStyle/>
          <a:p>
            <a:endParaRPr/>
          </a:p>
        </p:txBody>
      </p:sp>
      <p:sp>
        <p:nvSpPr>
          <p:cNvPr id="193" name="object 193"/>
          <p:cNvSpPr/>
          <p:nvPr/>
        </p:nvSpPr>
        <p:spPr>
          <a:xfrm>
            <a:off x="0" y="3274059"/>
            <a:ext cx="39370" cy="39370"/>
          </a:xfrm>
          <a:custGeom>
            <a:avLst/>
            <a:gdLst/>
            <a:ahLst/>
            <a:cxnLst/>
            <a:rect l="l" t="t" r="r" b="b"/>
            <a:pathLst>
              <a:path w="39370" h="39370">
                <a:moveTo>
                  <a:pt x="0" y="0"/>
                </a:moveTo>
                <a:lnTo>
                  <a:pt x="0" y="10671"/>
                </a:lnTo>
                <a:lnTo>
                  <a:pt x="28624" y="39369"/>
                </a:lnTo>
                <a:lnTo>
                  <a:pt x="39369" y="39369"/>
                </a:lnTo>
                <a:lnTo>
                  <a:pt x="0" y="0"/>
                </a:lnTo>
                <a:close/>
              </a:path>
            </a:pathLst>
          </a:custGeom>
          <a:solidFill>
            <a:srgbClr val="FF0D0D"/>
          </a:solidFill>
        </p:spPr>
        <p:txBody>
          <a:bodyPr wrap="square" lIns="0" tIns="0" rIns="0" bIns="0" rtlCol="0"/>
          <a:lstStyle/>
          <a:p>
            <a:endParaRPr/>
          </a:p>
        </p:txBody>
      </p:sp>
      <p:sp>
        <p:nvSpPr>
          <p:cNvPr id="194" name="object 194"/>
          <p:cNvSpPr/>
          <p:nvPr/>
        </p:nvSpPr>
        <p:spPr>
          <a:xfrm>
            <a:off x="0" y="3284732"/>
            <a:ext cx="29209" cy="29209"/>
          </a:xfrm>
          <a:custGeom>
            <a:avLst/>
            <a:gdLst/>
            <a:ahLst/>
            <a:cxnLst/>
            <a:rect l="l" t="t" r="r" b="b"/>
            <a:pathLst>
              <a:path w="29209" h="29210">
                <a:moveTo>
                  <a:pt x="0" y="0"/>
                </a:moveTo>
                <a:lnTo>
                  <a:pt x="0" y="10173"/>
                </a:lnTo>
                <a:lnTo>
                  <a:pt x="18477" y="28698"/>
                </a:lnTo>
                <a:lnTo>
                  <a:pt x="28624" y="28698"/>
                </a:lnTo>
                <a:lnTo>
                  <a:pt x="0" y="0"/>
                </a:lnTo>
                <a:close/>
              </a:path>
            </a:pathLst>
          </a:custGeom>
          <a:solidFill>
            <a:srgbClr val="FF0A0A"/>
          </a:solidFill>
        </p:spPr>
        <p:txBody>
          <a:bodyPr wrap="square" lIns="0" tIns="0" rIns="0" bIns="0" rtlCol="0"/>
          <a:lstStyle/>
          <a:p>
            <a:endParaRPr/>
          </a:p>
        </p:txBody>
      </p:sp>
      <p:sp>
        <p:nvSpPr>
          <p:cNvPr id="195" name="object 195"/>
          <p:cNvSpPr/>
          <p:nvPr/>
        </p:nvSpPr>
        <p:spPr>
          <a:xfrm>
            <a:off x="650875" y="2438400"/>
            <a:ext cx="0" cy="1046480"/>
          </a:xfrm>
          <a:custGeom>
            <a:avLst/>
            <a:gdLst/>
            <a:ahLst/>
            <a:cxnLst/>
            <a:rect l="l" t="t" r="r" b="b"/>
            <a:pathLst>
              <a:path h="1046479">
                <a:moveTo>
                  <a:pt x="0" y="0"/>
                </a:moveTo>
                <a:lnTo>
                  <a:pt x="0" y="1046479"/>
                </a:lnTo>
              </a:path>
            </a:pathLst>
          </a:custGeom>
          <a:ln w="31750">
            <a:solidFill>
              <a:srgbClr val="1B1B1B"/>
            </a:solidFill>
          </a:ln>
        </p:spPr>
        <p:txBody>
          <a:bodyPr wrap="square" lIns="0" tIns="0" rIns="0" bIns="0" rtlCol="0"/>
          <a:lstStyle/>
          <a:p>
            <a:endParaRPr/>
          </a:p>
        </p:txBody>
      </p:sp>
      <p:sp>
        <p:nvSpPr>
          <p:cNvPr id="196" name="object 196"/>
          <p:cNvSpPr/>
          <p:nvPr/>
        </p:nvSpPr>
        <p:spPr>
          <a:xfrm>
            <a:off x="9003030" y="3252470"/>
            <a:ext cx="0" cy="57150"/>
          </a:xfrm>
          <a:custGeom>
            <a:avLst/>
            <a:gdLst/>
            <a:ahLst/>
            <a:cxnLst/>
            <a:rect l="l" t="t" r="r" b="b"/>
            <a:pathLst>
              <a:path h="57150">
                <a:moveTo>
                  <a:pt x="0" y="0"/>
                </a:moveTo>
                <a:lnTo>
                  <a:pt x="0" y="57150"/>
                </a:lnTo>
              </a:path>
            </a:pathLst>
          </a:custGeom>
          <a:ln w="3175">
            <a:solidFill>
              <a:srgbClr val="1B1B1B"/>
            </a:solidFill>
          </a:ln>
        </p:spPr>
        <p:txBody>
          <a:bodyPr wrap="square" lIns="0" tIns="0" rIns="0" bIns="0" rtlCol="0"/>
          <a:lstStyle/>
          <a:p>
            <a:endParaRPr/>
          </a:p>
        </p:txBody>
      </p:sp>
      <p:sp>
        <p:nvSpPr>
          <p:cNvPr id="197" name="object 197"/>
          <p:cNvSpPr/>
          <p:nvPr/>
        </p:nvSpPr>
        <p:spPr>
          <a:xfrm>
            <a:off x="8964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8" name="object 198"/>
          <p:cNvSpPr/>
          <p:nvPr/>
        </p:nvSpPr>
        <p:spPr>
          <a:xfrm>
            <a:off x="8926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9" name="object 199"/>
          <p:cNvSpPr/>
          <p:nvPr/>
        </p:nvSpPr>
        <p:spPr>
          <a:xfrm>
            <a:off x="8888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C1C1C"/>
          </a:solidFill>
        </p:spPr>
        <p:txBody>
          <a:bodyPr wrap="square" lIns="0" tIns="0" rIns="0" bIns="0" rtlCol="0"/>
          <a:lstStyle/>
          <a:p>
            <a:endParaRPr/>
          </a:p>
        </p:txBody>
      </p:sp>
      <p:sp>
        <p:nvSpPr>
          <p:cNvPr id="200" name="object 200"/>
          <p:cNvSpPr/>
          <p:nvPr/>
        </p:nvSpPr>
        <p:spPr>
          <a:xfrm>
            <a:off x="8850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D1D1D"/>
          </a:solidFill>
        </p:spPr>
        <p:txBody>
          <a:bodyPr wrap="square" lIns="0" tIns="0" rIns="0" bIns="0" rtlCol="0"/>
          <a:lstStyle/>
          <a:p>
            <a:endParaRPr/>
          </a:p>
        </p:txBody>
      </p:sp>
      <p:sp>
        <p:nvSpPr>
          <p:cNvPr id="201" name="object 201"/>
          <p:cNvSpPr/>
          <p:nvPr/>
        </p:nvSpPr>
        <p:spPr>
          <a:xfrm>
            <a:off x="88125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E1E1E"/>
          </a:solidFill>
        </p:spPr>
        <p:txBody>
          <a:bodyPr wrap="square" lIns="0" tIns="0" rIns="0" bIns="0" rtlCol="0"/>
          <a:lstStyle/>
          <a:p>
            <a:endParaRPr/>
          </a:p>
        </p:txBody>
      </p:sp>
      <p:sp>
        <p:nvSpPr>
          <p:cNvPr id="202" name="object 202"/>
          <p:cNvSpPr/>
          <p:nvPr/>
        </p:nvSpPr>
        <p:spPr>
          <a:xfrm>
            <a:off x="87744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F1F1F"/>
          </a:solidFill>
        </p:spPr>
        <p:txBody>
          <a:bodyPr wrap="square" lIns="0" tIns="0" rIns="0" bIns="0" rtlCol="0"/>
          <a:lstStyle/>
          <a:p>
            <a:endParaRPr/>
          </a:p>
        </p:txBody>
      </p:sp>
      <p:sp>
        <p:nvSpPr>
          <p:cNvPr id="203" name="object 203"/>
          <p:cNvSpPr/>
          <p:nvPr/>
        </p:nvSpPr>
        <p:spPr>
          <a:xfrm>
            <a:off x="87350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02020"/>
          </a:solidFill>
        </p:spPr>
        <p:txBody>
          <a:bodyPr wrap="square" lIns="0" tIns="0" rIns="0" bIns="0" rtlCol="0"/>
          <a:lstStyle/>
          <a:p>
            <a:endParaRPr/>
          </a:p>
        </p:txBody>
      </p:sp>
      <p:sp>
        <p:nvSpPr>
          <p:cNvPr id="204" name="object 204"/>
          <p:cNvSpPr/>
          <p:nvPr/>
        </p:nvSpPr>
        <p:spPr>
          <a:xfrm>
            <a:off x="86969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12121"/>
          </a:solidFill>
        </p:spPr>
        <p:txBody>
          <a:bodyPr wrap="square" lIns="0" tIns="0" rIns="0" bIns="0" rtlCol="0"/>
          <a:lstStyle/>
          <a:p>
            <a:endParaRPr/>
          </a:p>
        </p:txBody>
      </p:sp>
      <p:sp>
        <p:nvSpPr>
          <p:cNvPr id="205" name="object 205"/>
          <p:cNvSpPr/>
          <p:nvPr/>
        </p:nvSpPr>
        <p:spPr>
          <a:xfrm>
            <a:off x="8658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22222"/>
          </a:solidFill>
        </p:spPr>
        <p:txBody>
          <a:bodyPr wrap="square" lIns="0" tIns="0" rIns="0" bIns="0" rtlCol="0"/>
          <a:lstStyle/>
          <a:p>
            <a:endParaRPr/>
          </a:p>
        </p:txBody>
      </p:sp>
      <p:sp>
        <p:nvSpPr>
          <p:cNvPr id="206" name="object 206"/>
          <p:cNvSpPr/>
          <p:nvPr/>
        </p:nvSpPr>
        <p:spPr>
          <a:xfrm>
            <a:off x="8620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32323"/>
          </a:solidFill>
        </p:spPr>
        <p:txBody>
          <a:bodyPr wrap="square" lIns="0" tIns="0" rIns="0" bIns="0" rtlCol="0"/>
          <a:lstStyle/>
          <a:p>
            <a:endParaRPr/>
          </a:p>
        </p:txBody>
      </p:sp>
      <p:sp>
        <p:nvSpPr>
          <p:cNvPr id="207" name="object 207"/>
          <p:cNvSpPr/>
          <p:nvPr/>
        </p:nvSpPr>
        <p:spPr>
          <a:xfrm>
            <a:off x="8582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42424"/>
          </a:solidFill>
        </p:spPr>
        <p:txBody>
          <a:bodyPr wrap="square" lIns="0" tIns="0" rIns="0" bIns="0" rtlCol="0"/>
          <a:lstStyle/>
          <a:p>
            <a:endParaRPr/>
          </a:p>
        </p:txBody>
      </p:sp>
      <p:sp>
        <p:nvSpPr>
          <p:cNvPr id="208" name="object 208"/>
          <p:cNvSpPr/>
          <p:nvPr/>
        </p:nvSpPr>
        <p:spPr>
          <a:xfrm>
            <a:off x="8544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52525"/>
          </a:solidFill>
        </p:spPr>
        <p:txBody>
          <a:bodyPr wrap="square" lIns="0" tIns="0" rIns="0" bIns="0" rtlCol="0"/>
          <a:lstStyle/>
          <a:p>
            <a:endParaRPr/>
          </a:p>
        </p:txBody>
      </p:sp>
      <p:sp>
        <p:nvSpPr>
          <p:cNvPr id="209" name="object 209"/>
          <p:cNvSpPr/>
          <p:nvPr/>
        </p:nvSpPr>
        <p:spPr>
          <a:xfrm>
            <a:off x="850519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62626"/>
          </a:solidFill>
        </p:spPr>
        <p:txBody>
          <a:bodyPr wrap="square" lIns="0" tIns="0" rIns="0" bIns="0" rtlCol="0"/>
          <a:lstStyle/>
          <a:p>
            <a:endParaRPr/>
          </a:p>
        </p:txBody>
      </p:sp>
      <p:sp>
        <p:nvSpPr>
          <p:cNvPr id="210" name="object 210"/>
          <p:cNvSpPr/>
          <p:nvPr/>
        </p:nvSpPr>
        <p:spPr>
          <a:xfrm>
            <a:off x="84670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72727"/>
          </a:solidFill>
        </p:spPr>
        <p:txBody>
          <a:bodyPr wrap="square" lIns="0" tIns="0" rIns="0" bIns="0" rtlCol="0"/>
          <a:lstStyle/>
          <a:p>
            <a:endParaRPr/>
          </a:p>
        </p:txBody>
      </p:sp>
      <p:sp>
        <p:nvSpPr>
          <p:cNvPr id="211" name="object 211"/>
          <p:cNvSpPr/>
          <p:nvPr/>
        </p:nvSpPr>
        <p:spPr>
          <a:xfrm>
            <a:off x="84289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82828"/>
          </a:solidFill>
        </p:spPr>
        <p:txBody>
          <a:bodyPr wrap="square" lIns="0" tIns="0" rIns="0" bIns="0" rtlCol="0"/>
          <a:lstStyle/>
          <a:p>
            <a:endParaRPr/>
          </a:p>
        </p:txBody>
      </p:sp>
      <p:sp>
        <p:nvSpPr>
          <p:cNvPr id="212" name="object 212"/>
          <p:cNvSpPr/>
          <p:nvPr/>
        </p:nvSpPr>
        <p:spPr>
          <a:xfrm>
            <a:off x="8390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92929"/>
          </a:solidFill>
        </p:spPr>
        <p:txBody>
          <a:bodyPr wrap="square" lIns="0" tIns="0" rIns="0" bIns="0" rtlCol="0"/>
          <a:lstStyle/>
          <a:p>
            <a:endParaRPr/>
          </a:p>
        </p:txBody>
      </p:sp>
      <p:sp>
        <p:nvSpPr>
          <p:cNvPr id="213" name="object 213"/>
          <p:cNvSpPr/>
          <p:nvPr/>
        </p:nvSpPr>
        <p:spPr>
          <a:xfrm>
            <a:off x="8352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A2A2A"/>
          </a:solidFill>
        </p:spPr>
        <p:txBody>
          <a:bodyPr wrap="square" lIns="0" tIns="0" rIns="0" bIns="0" rtlCol="0"/>
          <a:lstStyle/>
          <a:p>
            <a:endParaRPr/>
          </a:p>
        </p:txBody>
      </p:sp>
      <p:sp>
        <p:nvSpPr>
          <p:cNvPr id="214" name="object 214"/>
          <p:cNvSpPr/>
          <p:nvPr/>
        </p:nvSpPr>
        <p:spPr>
          <a:xfrm>
            <a:off x="8314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B2B2B"/>
          </a:solidFill>
        </p:spPr>
        <p:txBody>
          <a:bodyPr wrap="square" lIns="0" tIns="0" rIns="0" bIns="0" rtlCol="0"/>
          <a:lstStyle/>
          <a:p>
            <a:endParaRPr/>
          </a:p>
        </p:txBody>
      </p:sp>
      <p:sp>
        <p:nvSpPr>
          <p:cNvPr id="215" name="object 215"/>
          <p:cNvSpPr/>
          <p:nvPr/>
        </p:nvSpPr>
        <p:spPr>
          <a:xfrm>
            <a:off x="8276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C2C2C"/>
          </a:solidFill>
        </p:spPr>
        <p:txBody>
          <a:bodyPr wrap="square" lIns="0" tIns="0" rIns="0" bIns="0" rtlCol="0"/>
          <a:lstStyle/>
          <a:p>
            <a:endParaRPr/>
          </a:p>
        </p:txBody>
      </p:sp>
      <p:sp>
        <p:nvSpPr>
          <p:cNvPr id="216" name="object 216"/>
          <p:cNvSpPr/>
          <p:nvPr/>
        </p:nvSpPr>
        <p:spPr>
          <a:xfrm>
            <a:off x="8238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D2D2D"/>
          </a:solidFill>
        </p:spPr>
        <p:txBody>
          <a:bodyPr wrap="square" lIns="0" tIns="0" rIns="0" bIns="0" rtlCol="0"/>
          <a:lstStyle/>
          <a:p>
            <a:endParaRPr/>
          </a:p>
        </p:txBody>
      </p:sp>
      <p:sp>
        <p:nvSpPr>
          <p:cNvPr id="217" name="object 217"/>
          <p:cNvSpPr/>
          <p:nvPr/>
        </p:nvSpPr>
        <p:spPr>
          <a:xfrm>
            <a:off x="819911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E2E2E"/>
          </a:solidFill>
        </p:spPr>
        <p:txBody>
          <a:bodyPr wrap="square" lIns="0" tIns="0" rIns="0" bIns="0" rtlCol="0"/>
          <a:lstStyle/>
          <a:p>
            <a:endParaRPr/>
          </a:p>
        </p:txBody>
      </p:sp>
      <p:sp>
        <p:nvSpPr>
          <p:cNvPr id="218" name="object 218"/>
          <p:cNvSpPr/>
          <p:nvPr/>
        </p:nvSpPr>
        <p:spPr>
          <a:xfrm>
            <a:off x="81610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F2F2F"/>
          </a:solidFill>
        </p:spPr>
        <p:txBody>
          <a:bodyPr wrap="square" lIns="0" tIns="0" rIns="0" bIns="0" rtlCol="0"/>
          <a:lstStyle/>
          <a:p>
            <a:endParaRPr/>
          </a:p>
        </p:txBody>
      </p:sp>
      <p:sp>
        <p:nvSpPr>
          <p:cNvPr id="219" name="object 219"/>
          <p:cNvSpPr/>
          <p:nvPr/>
        </p:nvSpPr>
        <p:spPr>
          <a:xfrm>
            <a:off x="81229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03030"/>
          </a:solidFill>
        </p:spPr>
        <p:txBody>
          <a:bodyPr wrap="square" lIns="0" tIns="0" rIns="0" bIns="0" rtlCol="0"/>
          <a:lstStyle/>
          <a:p>
            <a:endParaRPr/>
          </a:p>
        </p:txBody>
      </p:sp>
      <p:sp>
        <p:nvSpPr>
          <p:cNvPr id="220" name="object 220"/>
          <p:cNvSpPr/>
          <p:nvPr/>
        </p:nvSpPr>
        <p:spPr>
          <a:xfrm>
            <a:off x="80848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13131"/>
          </a:solidFill>
        </p:spPr>
        <p:txBody>
          <a:bodyPr wrap="square" lIns="0" tIns="0" rIns="0" bIns="0" rtlCol="0"/>
          <a:lstStyle/>
          <a:p>
            <a:endParaRPr/>
          </a:p>
        </p:txBody>
      </p:sp>
      <p:sp>
        <p:nvSpPr>
          <p:cNvPr id="221" name="object 221"/>
          <p:cNvSpPr/>
          <p:nvPr/>
        </p:nvSpPr>
        <p:spPr>
          <a:xfrm>
            <a:off x="80467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2" name="object 222"/>
          <p:cNvSpPr/>
          <p:nvPr/>
        </p:nvSpPr>
        <p:spPr>
          <a:xfrm>
            <a:off x="80086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3" name="object 223"/>
          <p:cNvSpPr/>
          <p:nvPr/>
        </p:nvSpPr>
        <p:spPr>
          <a:xfrm>
            <a:off x="79705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43434"/>
          </a:solidFill>
        </p:spPr>
        <p:txBody>
          <a:bodyPr wrap="square" lIns="0" tIns="0" rIns="0" bIns="0" rtlCol="0"/>
          <a:lstStyle/>
          <a:p>
            <a:endParaRPr/>
          </a:p>
        </p:txBody>
      </p:sp>
      <p:sp>
        <p:nvSpPr>
          <p:cNvPr id="224" name="object 224"/>
          <p:cNvSpPr/>
          <p:nvPr/>
        </p:nvSpPr>
        <p:spPr>
          <a:xfrm>
            <a:off x="79324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53535"/>
          </a:solidFill>
        </p:spPr>
        <p:txBody>
          <a:bodyPr wrap="square" lIns="0" tIns="0" rIns="0" bIns="0" rtlCol="0"/>
          <a:lstStyle/>
          <a:p>
            <a:endParaRPr/>
          </a:p>
        </p:txBody>
      </p:sp>
      <p:sp>
        <p:nvSpPr>
          <p:cNvPr id="225" name="object 225"/>
          <p:cNvSpPr/>
          <p:nvPr/>
        </p:nvSpPr>
        <p:spPr>
          <a:xfrm>
            <a:off x="78943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63636"/>
          </a:solidFill>
        </p:spPr>
        <p:txBody>
          <a:bodyPr wrap="square" lIns="0" tIns="0" rIns="0" bIns="0" rtlCol="0"/>
          <a:lstStyle/>
          <a:p>
            <a:endParaRPr/>
          </a:p>
        </p:txBody>
      </p:sp>
      <p:sp>
        <p:nvSpPr>
          <p:cNvPr id="226" name="object 226"/>
          <p:cNvSpPr/>
          <p:nvPr/>
        </p:nvSpPr>
        <p:spPr>
          <a:xfrm>
            <a:off x="785495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73737"/>
          </a:solidFill>
        </p:spPr>
        <p:txBody>
          <a:bodyPr wrap="square" lIns="0" tIns="0" rIns="0" bIns="0" rtlCol="0"/>
          <a:lstStyle/>
          <a:p>
            <a:endParaRPr/>
          </a:p>
        </p:txBody>
      </p:sp>
      <p:sp>
        <p:nvSpPr>
          <p:cNvPr id="227" name="object 227"/>
          <p:cNvSpPr/>
          <p:nvPr/>
        </p:nvSpPr>
        <p:spPr>
          <a:xfrm>
            <a:off x="7816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83838"/>
          </a:solidFill>
        </p:spPr>
        <p:txBody>
          <a:bodyPr wrap="square" lIns="0" tIns="0" rIns="0" bIns="0" rtlCol="0"/>
          <a:lstStyle/>
          <a:p>
            <a:endParaRPr/>
          </a:p>
        </p:txBody>
      </p:sp>
      <p:sp>
        <p:nvSpPr>
          <p:cNvPr id="228" name="object 228"/>
          <p:cNvSpPr/>
          <p:nvPr/>
        </p:nvSpPr>
        <p:spPr>
          <a:xfrm>
            <a:off x="7778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93939"/>
          </a:solidFill>
        </p:spPr>
        <p:txBody>
          <a:bodyPr wrap="square" lIns="0" tIns="0" rIns="0" bIns="0" rtlCol="0"/>
          <a:lstStyle/>
          <a:p>
            <a:endParaRPr/>
          </a:p>
        </p:txBody>
      </p:sp>
      <p:sp>
        <p:nvSpPr>
          <p:cNvPr id="229" name="object 229"/>
          <p:cNvSpPr/>
          <p:nvPr/>
        </p:nvSpPr>
        <p:spPr>
          <a:xfrm>
            <a:off x="7740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A3A3A"/>
          </a:solidFill>
        </p:spPr>
        <p:txBody>
          <a:bodyPr wrap="square" lIns="0" tIns="0" rIns="0" bIns="0" rtlCol="0"/>
          <a:lstStyle/>
          <a:p>
            <a:endParaRPr/>
          </a:p>
        </p:txBody>
      </p:sp>
      <p:sp>
        <p:nvSpPr>
          <p:cNvPr id="230" name="object 230"/>
          <p:cNvSpPr/>
          <p:nvPr/>
        </p:nvSpPr>
        <p:spPr>
          <a:xfrm>
            <a:off x="7702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B3B3B"/>
          </a:solidFill>
        </p:spPr>
        <p:txBody>
          <a:bodyPr wrap="square" lIns="0" tIns="0" rIns="0" bIns="0" rtlCol="0"/>
          <a:lstStyle/>
          <a:p>
            <a:endParaRPr/>
          </a:p>
        </p:txBody>
      </p:sp>
      <p:sp>
        <p:nvSpPr>
          <p:cNvPr id="231" name="object 231"/>
          <p:cNvSpPr/>
          <p:nvPr/>
        </p:nvSpPr>
        <p:spPr>
          <a:xfrm>
            <a:off x="7664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C3C3C"/>
          </a:solidFill>
        </p:spPr>
        <p:txBody>
          <a:bodyPr wrap="square" lIns="0" tIns="0" rIns="0" bIns="0" rtlCol="0"/>
          <a:lstStyle/>
          <a:p>
            <a:endParaRPr/>
          </a:p>
        </p:txBody>
      </p:sp>
      <p:sp>
        <p:nvSpPr>
          <p:cNvPr id="232" name="object 232"/>
          <p:cNvSpPr/>
          <p:nvPr/>
        </p:nvSpPr>
        <p:spPr>
          <a:xfrm>
            <a:off x="76263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D3D3D"/>
          </a:solidFill>
        </p:spPr>
        <p:txBody>
          <a:bodyPr wrap="square" lIns="0" tIns="0" rIns="0" bIns="0" rtlCol="0"/>
          <a:lstStyle/>
          <a:p>
            <a:endParaRPr/>
          </a:p>
        </p:txBody>
      </p:sp>
      <p:sp>
        <p:nvSpPr>
          <p:cNvPr id="233" name="object 233"/>
          <p:cNvSpPr/>
          <p:nvPr/>
        </p:nvSpPr>
        <p:spPr>
          <a:xfrm>
            <a:off x="75882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E3E3E"/>
          </a:solidFill>
        </p:spPr>
        <p:txBody>
          <a:bodyPr wrap="square" lIns="0" tIns="0" rIns="0" bIns="0" rtlCol="0"/>
          <a:lstStyle/>
          <a:p>
            <a:endParaRPr/>
          </a:p>
        </p:txBody>
      </p:sp>
      <p:sp>
        <p:nvSpPr>
          <p:cNvPr id="234" name="object 234"/>
          <p:cNvSpPr/>
          <p:nvPr/>
        </p:nvSpPr>
        <p:spPr>
          <a:xfrm>
            <a:off x="754888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F3F3F"/>
          </a:solidFill>
        </p:spPr>
        <p:txBody>
          <a:bodyPr wrap="square" lIns="0" tIns="0" rIns="0" bIns="0" rtlCol="0"/>
          <a:lstStyle/>
          <a:p>
            <a:endParaRPr/>
          </a:p>
        </p:txBody>
      </p:sp>
      <p:sp>
        <p:nvSpPr>
          <p:cNvPr id="235" name="object 235"/>
          <p:cNvSpPr/>
          <p:nvPr/>
        </p:nvSpPr>
        <p:spPr>
          <a:xfrm>
            <a:off x="75107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04040"/>
          </a:solidFill>
        </p:spPr>
        <p:txBody>
          <a:bodyPr wrap="square" lIns="0" tIns="0" rIns="0" bIns="0" rtlCol="0"/>
          <a:lstStyle/>
          <a:p>
            <a:endParaRPr/>
          </a:p>
        </p:txBody>
      </p:sp>
      <p:sp>
        <p:nvSpPr>
          <p:cNvPr id="236" name="object 236"/>
          <p:cNvSpPr/>
          <p:nvPr/>
        </p:nvSpPr>
        <p:spPr>
          <a:xfrm>
            <a:off x="74726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14141"/>
          </a:solidFill>
        </p:spPr>
        <p:txBody>
          <a:bodyPr wrap="square" lIns="0" tIns="0" rIns="0" bIns="0" rtlCol="0"/>
          <a:lstStyle/>
          <a:p>
            <a:endParaRPr/>
          </a:p>
        </p:txBody>
      </p:sp>
      <p:sp>
        <p:nvSpPr>
          <p:cNvPr id="237" name="object 237"/>
          <p:cNvSpPr/>
          <p:nvPr/>
        </p:nvSpPr>
        <p:spPr>
          <a:xfrm>
            <a:off x="74345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24242"/>
          </a:solidFill>
        </p:spPr>
        <p:txBody>
          <a:bodyPr wrap="square" lIns="0" tIns="0" rIns="0" bIns="0" rtlCol="0"/>
          <a:lstStyle/>
          <a:p>
            <a:endParaRPr/>
          </a:p>
        </p:txBody>
      </p:sp>
      <p:sp>
        <p:nvSpPr>
          <p:cNvPr id="238" name="object 238"/>
          <p:cNvSpPr/>
          <p:nvPr/>
        </p:nvSpPr>
        <p:spPr>
          <a:xfrm>
            <a:off x="73964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34343"/>
          </a:solidFill>
        </p:spPr>
        <p:txBody>
          <a:bodyPr wrap="square" lIns="0" tIns="0" rIns="0" bIns="0" rtlCol="0"/>
          <a:lstStyle/>
          <a:p>
            <a:endParaRPr/>
          </a:p>
        </p:txBody>
      </p:sp>
      <p:sp>
        <p:nvSpPr>
          <p:cNvPr id="239" name="object 239"/>
          <p:cNvSpPr/>
          <p:nvPr/>
        </p:nvSpPr>
        <p:spPr>
          <a:xfrm>
            <a:off x="73583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44444"/>
          </a:solidFill>
        </p:spPr>
        <p:txBody>
          <a:bodyPr wrap="square" lIns="0" tIns="0" rIns="0" bIns="0" rtlCol="0"/>
          <a:lstStyle/>
          <a:p>
            <a:endParaRPr/>
          </a:p>
        </p:txBody>
      </p:sp>
      <p:sp>
        <p:nvSpPr>
          <p:cNvPr id="240" name="object 240"/>
          <p:cNvSpPr/>
          <p:nvPr/>
        </p:nvSpPr>
        <p:spPr>
          <a:xfrm>
            <a:off x="73190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54545"/>
          </a:solidFill>
        </p:spPr>
        <p:txBody>
          <a:bodyPr wrap="square" lIns="0" tIns="0" rIns="0" bIns="0" rtlCol="0"/>
          <a:lstStyle/>
          <a:p>
            <a:endParaRPr/>
          </a:p>
        </p:txBody>
      </p:sp>
      <p:sp>
        <p:nvSpPr>
          <p:cNvPr id="241" name="object 241"/>
          <p:cNvSpPr/>
          <p:nvPr/>
        </p:nvSpPr>
        <p:spPr>
          <a:xfrm>
            <a:off x="7280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64646"/>
          </a:solidFill>
        </p:spPr>
        <p:txBody>
          <a:bodyPr wrap="square" lIns="0" tIns="0" rIns="0" bIns="0" rtlCol="0"/>
          <a:lstStyle/>
          <a:p>
            <a:endParaRPr/>
          </a:p>
        </p:txBody>
      </p:sp>
      <p:sp>
        <p:nvSpPr>
          <p:cNvPr id="242" name="object 242"/>
          <p:cNvSpPr/>
          <p:nvPr/>
        </p:nvSpPr>
        <p:spPr>
          <a:xfrm>
            <a:off x="7242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74747"/>
          </a:solidFill>
        </p:spPr>
        <p:txBody>
          <a:bodyPr wrap="square" lIns="0" tIns="0" rIns="0" bIns="0" rtlCol="0"/>
          <a:lstStyle/>
          <a:p>
            <a:endParaRPr/>
          </a:p>
        </p:txBody>
      </p:sp>
      <p:sp>
        <p:nvSpPr>
          <p:cNvPr id="243" name="object 243"/>
          <p:cNvSpPr/>
          <p:nvPr/>
        </p:nvSpPr>
        <p:spPr>
          <a:xfrm>
            <a:off x="7204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84848"/>
          </a:solidFill>
        </p:spPr>
        <p:txBody>
          <a:bodyPr wrap="square" lIns="0" tIns="0" rIns="0" bIns="0" rtlCol="0"/>
          <a:lstStyle/>
          <a:p>
            <a:endParaRPr/>
          </a:p>
        </p:txBody>
      </p:sp>
      <p:sp>
        <p:nvSpPr>
          <p:cNvPr id="244" name="object 244"/>
          <p:cNvSpPr/>
          <p:nvPr/>
        </p:nvSpPr>
        <p:spPr>
          <a:xfrm>
            <a:off x="7166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94949"/>
          </a:solidFill>
        </p:spPr>
        <p:txBody>
          <a:bodyPr wrap="square" lIns="0" tIns="0" rIns="0" bIns="0" rtlCol="0"/>
          <a:lstStyle/>
          <a:p>
            <a:endParaRPr/>
          </a:p>
        </p:txBody>
      </p:sp>
      <p:sp>
        <p:nvSpPr>
          <p:cNvPr id="245" name="object 245"/>
          <p:cNvSpPr/>
          <p:nvPr/>
        </p:nvSpPr>
        <p:spPr>
          <a:xfrm>
            <a:off x="7128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A4A4A"/>
          </a:solidFill>
        </p:spPr>
        <p:txBody>
          <a:bodyPr wrap="square" lIns="0" tIns="0" rIns="0" bIns="0" rtlCol="0"/>
          <a:lstStyle/>
          <a:p>
            <a:endParaRPr/>
          </a:p>
        </p:txBody>
      </p:sp>
      <p:sp>
        <p:nvSpPr>
          <p:cNvPr id="246" name="object 246"/>
          <p:cNvSpPr/>
          <p:nvPr/>
        </p:nvSpPr>
        <p:spPr>
          <a:xfrm>
            <a:off x="7090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B4B4B"/>
          </a:solidFill>
        </p:spPr>
        <p:txBody>
          <a:bodyPr wrap="square" lIns="0" tIns="0" rIns="0" bIns="0" rtlCol="0"/>
          <a:lstStyle/>
          <a:p>
            <a:endParaRPr/>
          </a:p>
        </p:txBody>
      </p:sp>
      <p:sp>
        <p:nvSpPr>
          <p:cNvPr id="247" name="object 247"/>
          <p:cNvSpPr/>
          <p:nvPr/>
        </p:nvSpPr>
        <p:spPr>
          <a:xfrm>
            <a:off x="7052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C4C4C"/>
          </a:solidFill>
        </p:spPr>
        <p:txBody>
          <a:bodyPr wrap="square" lIns="0" tIns="0" rIns="0" bIns="0" rtlCol="0"/>
          <a:lstStyle/>
          <a:p>
            <a:endParaRPr/>
          </a:p>
        </p:txBody>
      </p:sp>
      <p:sp>
        <p:nvSpPr>
          <p:cNvPr id="248" name="object 248"/>
          <p:cNvSpPr/>
          <p:nvPr/>
        </p:nvSpPr>
        <p:spPr>
          <a:xfrm>
            <a:off x="701294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D4D4D"/>
          </a:solidFill>
        </p:spPr>
        <p:txBody>
          <a:bodyPr wrap="square" lIns="0" tIns="0" rIns="0" bIns="0" rtlCol="0"/>
          <a:lstStyle/>
          <a:p>
            <a:endParaRPr/>
          </a:p>
        </p:txBody>
      </p:sp>
      <p:sp>
        <p:nvSpPr>
          <p:cNvPr id="249" name="object 249"/>
          <p:cNvSpPr/>
          <p:nvPr/>
        </p:nvSpPr>
        <p:spPr>
          <a:xfrm>
            <a:off x="6974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E4E4E"/>
          </a:solidFill>
        </p:spPr>
        <p:txBody>
          <a:bodyPr wrap="square" lIns="0" tIns="0" rIns="0" bIns="0" rtlCol="0"/>
          <a:lstStyle/>
          <a:p>
            <a:endParaRPr/>
          </a:p>
        </p:txBody>
      </p:sp>
      <p:sp>
        <p:nvSpPr>
          <p:cNvPr id="250" name="object 250"/>
          <p:cNvSpPr/>
          <p:nvPr/>
        </p:nvSpPr>
        <p:spPr>
          <a:xfrm>
            <a:off x="6936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F4F4F"/>
          </a:solidFill>
        </p:spPr>
        <p:txBody>
          <a:bodyPr wrap="square" lIns="0" tIns="0" rIns="0" bIns="0" rtlCol="0"/>
          <a:lstStyle/>
          <a:p>
            <a:endParaRPr/>
          </a:p>
        </p:txBody>
      </p:sp>
      <p:sp>
        <p:nvSpPr>
          <p:cNvPr id="251" name="object 251"/>
          <p:cNvSpPr/>
          <p:nvPr/>
        </p:nvSpPr>
        <p:spPr>
          <a:xfrm>
            <a:off x="6898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05050"/>
          </a:solidFill>
        </p:spPr>
        <p:txBody>
          <a:bodyPr wrap="square" lIns="0" tIns="0" rIns="0" bIns="0" rtlCol="0"/>
          <a:lstStyle/>
          <a:p>
            <a:endParaRPr/>
          </a:p>
        </p:txBody>
      </p:sp>
      <p:sp>
        <p:nvSpPr>
          <p:cNvPr id="252" name="object 252"/>
          <p:cNvSpPr/>
          <p:nvPr/>
        </p:nvSpPr>
        <p:spPr>
          <a:xfrm>
            <a:off x="6860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15151"/>
          </a:solidFill>
        </p:spPr>
        <p:txBody>
          <a:bodyPr wrap="square" lIns="0" tIns="0" rIns="0" bIns="0" rtlCol="0"/>
          <a:lstStyle/>
          <a:p>
            <a:endParaRPr/>
          </a:p>
        </p:txBody>
      </p:sp>
      <p:sp>
        <p:nvSpPr>
          <p:cNvPr id="253" name="object 253"/>
          <p:cNvSpPr/>
          <p:nvPr/>
        </p:nvSpPr>
        <p:spPr>
          <a:xfrm>
            <a:off x="6822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25252"/>
          </a:solidFill>
        </p:spPr>
        <p:txBody>
          <a:bodyPr wrap="square" lIns="0" tIns="0" rIns="0" bIns="0" rtlCol="0"/>
          <a:lstStyle/>
          <a:p>
            <a:endParaRPr/>
          </a:p>
        </p:txBody>
      </p:sp>
      <p:sp>
        <p:nvSpPr>
          <p:cNvPr id="254" name="object 254"/>
          <p:cNvSpPr/>
          <p:nvPr/>
        </p:nvSpPr>
        <p:spPr>
          <a:xfrm>
            <a:off x="67843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35353"/>
          </a:solidFill>
        </p:spPr>
        <p:txBody>
          <a:bodyPr wrap="square" lIns="0" tIns="0" rIns="0" bIns="0" rtlCol="0"/>
          <a:lstStyle/>
          <a:p>
            <a:endParaRPr/>
          </a:p>
        </p:txBody>
      </p:sp>
      <p:sp>
        <p:nvSpPr>
          <p:cNvPr id="255" name="object 255"/>
          <p:cNvSpPr/>
          <p:nvPr/>
        </p:nvSpPr>
        <p:spPr>
          <a:xfrm>
            <a:off x="67462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45454"/>
          </a:solidFill>
        </p:spPr>
        <p:txBody>
          <a:bodyPr wrap="square" lIns="0" tIns="0" rIns="0" bIns="0" rtlCol="0"/>
          <a:lstStyle/>
          <a:p>
            <a:endParaRPr/>
          </a:p>
        </p:txBody>
      </p:sp>
      <p:sp>
        <p:nvSpPr>
          <p:cNvPr id="256" name="object 256"/>
          <p:cNvSpPr/>
          <p:nvPr/>
        </p:nvSpPr>
        <p:spPr>
          <a:xfrm>
            <a:off x="670686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555555"/>
          </a:solidFill>
        </p:spPr>
        <p:txBody>
          <a:bodyPr wrap="square" lIns="0" tIns="0" rIns="0" bIns="0" rtlCol="0"/>
          <a:lstStyle/>
          <a:p>
            <a:endParaRPr/>
          </a:p>
        </p:txBody>
      </p:sp>
      <p:sp>
        <p:nvSpPr>
          <p:cNvPr id="257" name="object 257"/>
          <p:cNvSpPr/>
          <p:nvPr/>
        </p:nvSpPr>
        <p:spPr>
          <a:xfrm>
            <a:off x="6668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65656"/>
          </a:solidFill>
        </p:spPr>
        <p:txBody>
          <a:bodyPr wrap="square" lIns="0" tIns="0" rIns="0" bIns="0" rtlCol="0"/>
          <a:lstStyle/>
          <a:p>
            <a:endParaRPr/>
          </a:p>
        </p:txBody>
      </p:sp>
      <p:sp>
        <p:nvSpPr>
          <p:cNvPr id="258" name="object 258"/>
          <p:cNvSpPr/>
          <p:nvPr/>
        </p:nvSpPr>
        <p:spPr>
          <a:xfrm>
            <a:off x="6630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75757"/>
          </a:solidFill>
        </p:spPr>
        <p:txBody>
          <a:bodyPr wrap="square" lIns="0" tIns="0" rIns="0" bIns="0" rtlCol="0"/>
          <a:lstStyle/>
          <a:p>
            <a:endParaRPr/>
          </a:p>
        </p:txBody>
      </p:sp>
      <p:sp>
        <p:nvSpPr>
          <p:cNvPr id="259" name="object 259"/>
          <p:cNvSpPr/>
          <p:nvPr/>
        </p:nvSpPr>
        <p:spPr>
          <a:xfrm>
            <a:off x="6592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85858"/>
          </a:solidFill>
        </p:spPr>
        <p:txBody>
          <a:bodyPr wrap="square" lIns="0" tIns="0" rIns="0" bIns="0" rtlCol="0"/>
          <a:lstStyle/>
          <a:p>
            <a:endParaRPr/>
          </a:p>
        </p:txBody>
      </p:sp>
      <p:sp>
        <p:nvSpPr>
          <p:cNvPr id="260" name="object 260"/>
          <p:cNvSpPr/>
          <p:nvPr/>
        </p:nvSpPr>
        <p:spPr>
          <a:xfrm>
            <a:off x="6554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95959"/>
          </a:solidFill>
        </p:spPr>
        <p:txBody>
          <a:bodyPr wrap="square" lIns="0" tIns="0" rIns="0" bIns="0" rtlCol="0"/>
          <a:lstStyle/>
          <a:p>
            <a:endParaRPr/>
          </a:p>
        </p:txBody>
      </p:sp>
      <p:sp>
        <p:nvSpPr>
          <p:cNvPr id="261" name="object 261"/>
          <p:cNvSpPr/>
          <p:nvPr/>
        </p:nvSpPr>
        <p:spPr>
          <a:xfrm>
            <a:off x="65163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A5A5A"/>
          </a:solidFill>
        </p:spPr>
        <p:txBody>
          <a:bodyPr wrap="square" lIns="0" tIns="0" rIns="0" bIns="0" rtlCol="0"/>
          <a:lstStyle/>
          <a:p>
            <a:endParaRPr/>
          </a:p>
        </p:txBody>
      </p:sp>
      <p:sp>
        <p:nvSpPr>
          <p:cNvPr id="262" name="object 262"/>
          <p:cNvSpPr/>
          <p:nvPr/>
        </p:nvSpPr>
        <p:spPr>
          <a:xfrm>
            <a:off x="64770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5B5B5B"/>
          </a:solidFill>
        </p:spPr>
        <p:txBody>
          <a:bodyPr wrap="square" lIns="0" tIns="0" rIns="0" bIns="0" rtlCol="0"/>
          <a:lstStyle/>
          <a:p>
            <a:endParaRPr/>
          </a:p>
        </p:txBody>
      </p:sp>
      <p:sp>
        <p:nvSpPr>
          <p:cNvPr id="263" name="object 263"/>
          <p:cNvSpPr/>
          <p:nvPr/>
        </p:nvSpPr>
        <p:spPr>
          <a:xfrm>
            <a:off x="6438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C5C5C"/>
          </a:solidFill>
        </p:spPr>
        <p:txBody>
          <a:bodyPr wrap="square" lIns="0" tIns="0" rIns="0" bIns="0" rtlCol="0"/>
          <a:lstStyle/>
          <a:p>
            <a:endParaRPr/>
          </a:p>
        </p:txBody>
      </p:sp>
      <p:sp>
        <p:nvSpPr>
          <p:cNvPr id="264" name="object 264"/>
          <p:cNvSpPr/>
          <p:nvPr/>
        </p:nvSpPr>
        <p:spPr>
          <a:xfrm>
            <a:off x="6400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D5D5D"/>
          </a:solidFill>
        </p:spPr>
        <p:txBody>
          <a:bodyPr wrap="square" lIns="0" tIns="0" rIns="0" bIns="0" rtlCol="0"/>
          <a:lstStyle/>
          <a:p>
            <a:endParaRPr/>
          </a:p>
        </p:txBody>
      </p:sp>
      <p:sp>
        <p:nvSpPr>
          <p:cNvPr id="265" name="object 265"/>
          <p:cNvSpPr/>
          <p:nvPr/>
        </p:nvSpPr>
        <p:spPr>
          <a:xfrm>
            <a:off x="6362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E5E5E"/>
          </a:solidFill>
        </p:spPr>
        <p:txBody>
          <a:bodyPr wrap="square" lIns="0" tIns="0" rIns="0" bIns="0" rtlCol="0"/>
          <a:lstStyle/>
          <a:p>
            <a:endParaRPr/>
          </a:p>
        </p:txBody>
      </p:sp>
      <p:sp>
        <p:nvSpPr>
          <p:cNvPr id="266" name="object 266"/>
          <p:cNvSpPr/>
          <p:nvPr/>
        </p:nvSpPr>
        <p:spPr>
          <a:xfrm>
            <a:off x="6324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F5F5F"/>
          </a:solidFill>
        </p:spPr>
        <p:txBody>
          <a:bodyPr wrap="square" lIns="0" tIns="0" rIns="0" bIns="0" rtlCol="0"/>
          <a:lstStyle/>
          <a:p>
            <a:endParaRPr/>
          </a:p>
        </p:txBody>
      </p:sp>
      <p:sp>
        <p:nvSpPr>
          <p:cNvPr id="267" name="object 267"/>
          <p:cNvSpPr/>
          <p:nvPr/>
        </p:nvSpPr>
        <p:spPr>
          <a:xfrm>
            <a:off x="6286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06060"/>
          </a:solidFill>
        </p:spPr>
        <p:txBody>
          <a:bodyPr wrap="square" lIns="0" tIns="0" rIns="0" bIns="0" rtlCol="0"/>
          <a:lstStyle/>
          <a:p>
            <a:endParaRPr/>
          </a:p>
        </p:txBody>
      </p:sp>
      <p:sp>
        <p:nvSpPr>
          <p:cNvPr id="268" name="object 268"/>
          <p:cNvSpPr/>
          <p:nvPr/>
        </p:nvSpPr>
        <p:spPr>
          <a:xfrm>
            <a:off x="6248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16161"/>
          </a:solidFill>
        </p:spPr>
        <p:txBody>
          <a:bodyPr wrap="square" lIns="0" tIns="0" rIns="0" bIns="0" rtlCol="0"/>
          <a:lstStyle/>
          <a:p>
            <a:endParaRPr/>
          </a:p>
        </p:txBody>
      </p:sp>
      <p:sp>
        <p:nvSpPr>
          <p:cNvPr id="269" name="object 269"/>
          <p:cNvSpPr/>
          <p:nvPr/>
        </p:nvSpPr>
        <p:spPr>
          <a:xfrm>
            <a:off x="62090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626262"/>
          </a:solidFill>
        </p:spPr>
        <p:txBody>
          <a:bodyPr wrap="square" lIns="0" tIns="0" rIns="0" bIns="0" rtlCol="0"/>
          <a:lstStyle/>
          <a:p>
            <a:endParaRPr/>
          </a:p>
        </p:txBody>
      </p:sp>
      <p:sp>
        <p:nvSpPr>
          <p:cNvPr id="270" name="object 270"/>
          <p:cNvSpPr/>
          <p:nvPr/>
        </p:nvSpPr>
        <p:spPr>
          <a:xfrm>
            <a:off x="61709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36363"/>
          </a:solidFill>
        </p:spPr>
        <p:txBody>
          <a:bodyPr wrap="square" lIns="0" tIns="0" rIns="0" bIns="0" rtlCol="0"/>
          <a:lstStyle/>
          <a:p>
            <a:endParaRPr/>
          </a:p>
        </p:txBody>
      </p:sp>
      <p:sp>
        <p:nvSpPr>
          <p:cNvPr id="271" name="object 271"/>
          <p:cNvSpPr/>
          <p:nvPr/>
        </p:nvSpPr>
        <p:spPr>
          <a:xfrm>
            <a:off x="6132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46464"/>
          </a:solidFill>
        </p:spPr>
        <p:txBody>
          <a:bodyPr wrap="square" lIns="0" tIns="0" rIns="0" bIns="0" rtlCol="0"/>
          <a:lstStyle/>
          <a:p>
            <a:endParaRPr/>
          </a:p>
        </p:txBody>
      </p:sp>
      <p:sp>
        <p:nvSpPr>
          <p:cNvPr id="272" name="object 272"/>
          <p:cNvSpPr/>
          <p:nvPr/>
        </p:nvSpPr>
        <p:spPr>
          <a:xfrm>
            <a:off x="6094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3" name="object 273"/>
          <p:cNvSpPr/>
          <p:nvPr/>
        </p:nvSpPr>
        <p:spPr>
          <a:xfrm>
            <a:off x="6056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4" name="object 274"/>
          <p:cNvSpPr/>
          <p:nvPr/>
        </p:nvSpPr>
        <p:spPr>
          <a:xfrm>
            <a:off x="6018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76767"/>
          </a:solidFill>
        </p:spPr>
        <p:txBody>
          <a:bodyPr wrap="square" lIns="0" tIns="0" rIns="0" bIns="0" rtlCol="0"/>
          <a:lstStyle/>
          <a:p>
            <a:endParaRPr/>
          </a:p>
        </p:txBody>
      </p:sp>
      <p:sp>
        <p:nvSpPr>
          <p:cNvPr id="275" name="object 275"/>
          <p:cNvSpPr/>
          <p:nvPr/>
        </p:nvSpPr>
        <p:spPr>
          <a:xfrm>
            <a:off x="5980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86868"/>
          </a:solidFill>
        </p:spPr>
        <p:txBody>
          <a:bodyPr wrap="square" lIns="0" tIns="0" rIns="0" bIns="0" rtlCol="0"/>
          <a:lstStyle/>
          <a:p>
            <a:endParaRPr/>
          </a:p>
        </p:txBody>
      </p:sp>
      <p:sp>
        <p:nvSpPr>
          <p:cNvPr id="276" name="object 276"/>
          <p:cNvSpPr/>
          <p:nvPr/>
        </p:nvSpPr>
        <p:spPr>
          <a:xfrm>
            <a:off x="59423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96969"/>
          </a:solidFill>
        </p:spPr>
        <p:txBody>
          <a:bodyPr wrap="square" lIns="0" tIns="0" rIns="0" bIns="0" rtlCol="0"/>
          <a:lstStyle/>
          <a:p>
            <a:endParaRPr/>
          </a:p>
        </p:txBody>
      </p:sp>
      <p:sp>
        <p:nvSpPr>
          <p:cNvPr id="277" name="object 277"/>
          <p:cNvSpPr/>
          <p:nvPr/>
        </p:nvSpPr>
        <p:spPr>
          <a:xfrm>
            <a:off x="59029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6A6A6A"/>
          </a:solidFill>
        </p:spPr>
        <p:txBody>
          <a:bodyPr wrap="square" lIns="0" tIns="0" rIns="0" bIns="0" rtlCol="0"/>
          <a:lstStyle/>
          <a:p>
            <a:endParaRPr/>
          </a:p>
        </p:txBody>
      </p:sp>
      <p:sp>
        <p:nvSpPr>
          <p:cNvPr id="278" name="object 278"/>
          <p:cNvSpPr/>
          <p:nvPr/>
        </p:nvSpPr>
        <p:spPr>
          <a:xfrm>
            <a:off x="5864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B6B6B"/>
          </a:solidFill>
        </p:spPr>
        <p:txBody>
          <a:bodyPr wrap="square" lIns="0" tIns="0" rIns="0" bIns="0" rtlCol="0"/>
          <a:lstStyle/>
          <a:p>
            <a:endParaRPr/>
          </a:p>
        </p:txBody>
      </p:sp>
      <p:sp>
        <p:nvSpPr>
          <p:cNvPr id="279" name="object 279"/>
          <p:cNvSpPr/>
          <p:nvPr/>
        </p:nvSpPr>
        <p:spPr>
          <a:xfrm>
            <a:off x="5826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C6C6C"/>
          </a:solidFill>
        </p:spPr>
        <p:txBody>
          <a:bodyPr wrap="square" lIns="0" tIns="0" rIns="0" bIns="0" rtlCol="0"/>
          <a:lstStyle/>
          <a:p>
            <a:endParaRPr/>
          </a:p>
        </p:txBody>
      </p:sp>
      <p:sp>
        <p:nvSpPr>
          <p:cNvPr id="280" name="object 280"/>
          <p:cNvSpPr/>
          <p:nvPr/>
        </p:nvSpPr>
        <p:spPr>
          <a:xfrm>
            <a:off x="5788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D6D6D"/>
          </a:solidFill>
        </p:spPr>
        <p:txBody>
          <a:bodyPr wrap="square" lIns="0" tIns="0" rIns="0" bIns="0" rtlCol="0"/>
          <a:lstStyle/>
          <a:p>
            <a:endParaRPr/>
          </a:p>
        </p:txBody>
      </p:sp>
      <p:sp>
        <p:nvSpPr>
          <p:cNvPr id="281" name="object 281"/>
          <p:cNvSpPr/>
          <p:nvPr/>
        </p:nvSpPr>
        <p:spPr>
          <a:xfrm>
            <a:off x="5750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E6E6E"/>
          </a:solidFill>
        </p:spPr>
        <p:txBody>
          <a:bodyPr wrap="square" lIns="0" tIns="0" rIns="0" bIns="0" rtlCol="0"/>
          <a:lstStyle/>
          <a:p>
            <a:endParaRPr/>
          </a:p>
        </p:txBody>
      </p:sp>
      <p:sp>
        <p:nvSpPr>
          <p:cNvPr id="282" name="object 282"/>
          <p:cNvSpPr/>
          <p:nvPr/>
        </p:nvSpPr>
        <p:spPr>
          <a:xfrm>
            <a:off x="57124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F6F6F"/>
          </a:solidFill>
        </p:spPr>
        <p:txBody>
          <a:bodyPr wrap="square" lIns="0" tIns="0" rIns="0" bIns="0" rtlCol="0"/>
          <a:lstStyle/>
          <a:p>
            <a:endParaRPr/>
          </a:p>
        </p:txBody>
      </p:sp>
      <p:sp>
        <p:nvSpPr>
          <p:cNvPr id="283" name="object 283"/>
          <p:cNvSpPr/>
          <p:nvPr/>
        </p:nvSpPr>
        <p:spPr>
          <a:xfrm>
            <a:off x="56743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07070"/>
          </a:solidFill>
        </p:spPr>
        <p:txBody>
          <a:bodyPr wrap="square" lIns="0" tIns="0" rIns="0" bIns="0" rtlCol="0"/>
          <a:lstStyle/>
          <a:p>
            <a:endParaRPr/>
          </a:p>
        </p:txBody>
      </p:sp>
      <p:sp>
        <p:nvSpPr>
          <p:cNvPr id="284" name="object 284"/>
          <p:cNvSpPr/>
          <p:nvPr/>
        </p:nvSpPr>
        <p:spPr>
          <a:xfrm>
            <a:off x="563499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717171"/>
          </a:solidFill>
        </p:spPr>
        <p:txBody>
          <a:bodyPr wrap="square" lIns="0" tIns="0" rIns="0" bIns="0" rtlCol="0"/>
          <a:lstStyle/>
          <a:p>
            <a:endParaRPr/>
          </a:p>
        </p:txBody>
      </p:sp>
      <p:sp>
        <p:nvSpPr>
          <p:cNvPr id="285" name="object 285"/>
          <p:cNvSpPr/>
          <p:nvPr/>
        </p:nvSpPr>
        <p:spPr>
          <a:xfrm>
            <a:off x="5596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27272"/>
          </a:solidFill>
        </p:spPr>
        <p:txBody>
          <a:bodyPr wrap="square" lIns="0" tIns="0" rIns="0" bIns="0" rtlCol="0"/>
          <a:lstStyle/>
          <a:p>
            <a:endParaRPr/>
          </a:p>
        </p:txBody>
      </p:sp>
      <p:sp>
        <p:nvSpPr>
          <p:cNvPr id="286" name="object 286"/>
          <p:cNvSpPr/>
          <p:nvPr/>
        </p:nvSpPr>
        <p:spPr>
          <a:xfrm>
            <a:off x="5558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37373"/>
          </a:solidFill>
        </p:spPr>
        <p:txBody>
          <a:bodyPr wrap="square" lIns="0" tIns="0" rIns="0" bIns="0" rtlCol="0"/>
          <a:lstStyle/>
          <a:p>
            <a:endParaRPr/>
          </a:p>
        </p:txBody>
      </p:sp>
      <p:sp>
        <p:nvSpPr>
          <p:cNvPr id="287" name="object 287"/>
          <p:cNvSpPr/>
          <p:nvPr/>
        </p:nvSpPr>
        <p:spPr>
          <a:xfrm>
            <a:off x="5520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47474"/>
          </a:solidFill>
        </p:spPr>
        <p:txBody>
          <a:bodyPr wrap="square" lIns="0" tIns="0" rIns="0" bIns="0" rtlCol="0"/>
          <a:lstStyle/>
          <a:p>
            <a:endParaRPr/>
          </a:p>
        </p:txBody>
      </p:sp>
      <p:sp>
        <p:nvSpPr>
          <p:cNvPr id="288" name="object 288"/>
          <p:cNvSpPr/>
          <p:nvPr/>
        </p:nvSpPr>
        <p:spPr>
          <a:xfrm>
            <a:off x="5482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57575"/>
          </a:solidFill>
        </p:spPr>
        <p:txBody>
          <a:bodyPr wrap="square" lIns="0" tIns="0" rIns="0" bIns="0" rtlCol="0"/>
          <a:lstStyle/>
          <a:p>
            <a:endParaRPr/>
          </a:p>
        </p:txBody>
      </p:sp>
      <p:sp>
        <p:nvSpPr>
          <p:cNvPr id="289" name="object 289"/>
          <p:cNvSpPr/>
          <p:nvPr/>
        </p:nvSpPr>
        <p:spPr>
          <a:xfrm>
            <a:off x="5444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67676"/>
          </a:solidFill>
        </p:spPr>
        <p:txBody>
          <a:bodyPr wrap="square" lIns="0" tIns="0" rIns="0" bIns="0" rtlCol="0"/>
          <a:lstStyle/>
          <a:p>
            <a:endParaRPr/>
          </a:p>
        </p:txBody>
      </p:sp>
      <p:sp>
        <p:nvSpPr>
          <p:cNvPr id="290" name="object 290"/>
          <p:cNvSpPr/>
          <p:nvPr/>
        </p:nvSpPr>
        <p:spPr>
          <a:xfrm>
            <a:off x="54063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77777"/>
          </a:solidFill>
        </p:spPr>
        <p:txBody>
          <a:bodyPr wrap="square" lIns="0" tIns="0" rIns="0" bIns="0" rtlCol="0"/>
          <a:lstStyle/>
          <a:p>
            <a:endParaRPr/>
          </a:p>
        </p:txBody>
      </p:sp>
      <p:sp>
        <p:nvSpPr>
          <p:cNvPr id="291" name="object 291"/>
          <p:cNvSpPr/>
          <p:nvPr/>
        </p:nvSpPr>
        <p:spPr>
          <a:xfrm>
            <a:off x="536702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787878"/>
          </a:solidFill>
        </p:spPr>
        <p:txBody>
          <a:bodyPr wrap="square" lIns="0" tIns="0" rIns="0" bIns="0" rtlCol="0"/>
          <a:lstStyle/>
          <a:p>
            <a:endParaRPr/>
          </a:p>
        </p:txBody>
      </p:sp>
      <p:sp>
        <p:nvSpPr>
          <p:cNvPr id="292" name="object 292"/>
          <p:cNvSpPr/>
          <p:nvPr/>
        </p:nvSpPr>
        <p:spPr>
          <a:xfrm>
            <a:off x="5328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97979"/>
          </a:solidFill>
        </p:spPr>
        <p:txBody>
          <a:bodyPr wrap="square" lIns="0" tIns="0" rIns="0" bIns="0" rtlCol="0"/>
          <a:lstStyle/>
          <a:p>
            <a:endParaRPr/>
          </a:p>
        </p:txBody>
      </p:sp>
      <p:sp>
        <p:nvSpPr>
          <p:cNvPr id="293" name="object 293"/>
          <p:cNvSpPr/>
          <p:nvPr/>
        </p:nvSpPr>
        <p:spPr>
          <a:xfrm>
            <a:off x="5290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A7A7A"/>
          </a:solidFill>
        </p:spPr>
        <p:txBody>
          <a:bodyPr wrap="square" lIns="0" tIns="0" rIns="0" bIns="0" rtlCol="0"/>
          <a:lstStyle/>
          <a:p>
            <a:endParaRPr/>
          </a:p>
        </p:txBody>
      </p:sp>
      <p:sp>
        <p:nvSpPr>
          <p:cNvPr id="294" name="object 294"/>
          <p:cNvSpPr/>
          <p:nvPr/>
        </p:nvSpPr>
        <p:spPr>
          <a:xfrm>
            <a:off x="5252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B7B7B"/>
          </a:solidFill>
        </p:spPr>
        <p:txBody>
          <a:bodyPr wrap="square" lIns="0" tIns="0" rIns="0" bIns="0" rtlCol="0"/>
          <a:lstStyle/>
          <a:p>
            <a:endParaRPr/>
          </a:p>
        </p:txBody>
      </p:sp>
      <p:sp>
        <p:nvSpPr>
          <p:cNvPr id="295" name="object 295"/>
          <p:cNvSpPr/>
          <p:nvPr/>
        </p:nvSpPr>
        <p:spPr>
          <a:xfrm>
            <a:off x="5214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C7C7C"/>
          </a:solidFill>
        </p:spPr>
        <p:txBody>
          <a:bodyPr wrap="square" lIns="0" tIns="0" rIns="0" bIns="0" rtlCol="0"/>
          <a:lstStyle/>
          <a:p>
            <a:endParaRPr/>
          </a:p>
        </p:txBody>
      </p:sp>
      <p:sp>
        <p:nvSpPr>
          <p:cNvPr id="296" name="object 296"/>
          <p:cNvSpPr/>
          <p:nvPr/>
        </p:nvSpPr>
        <p:spPr>
          <a:xfrm>
            <a:off x="5176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D7D7D"/>
          </a:solidFill>
        </p:spPr>
        <p:txBody>
          <a:bodyPr wrap="square" lIns="0" tIns="0" rIns="0" bIns="0" rtlCol="0"/>
          <a:lstStyle/>
          <a:p>
            <a:endParaRPr/>
          </a:p>
        </p:txBody>
      </p:sp>
      <p:sp>
        <p:nvSpPr>
          <p:cNvPr id="297" name="object 297"/>
          <p:cNvSpPr/>
          <p:nvPr/>
        </p:nvSpPr>
        <p:spPr>
          <a:xfrm>
            <a:off x="5138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E7E7E"/>
          </a:solidFill>
        </p:spPr>
        <p:txBody>
          <a:bodyPr wrap="square" lIns="0" tIns="0" rIns="0" bIns="0" rtlCol="0"/>
          <a:lstStyle/>
          <a:p>
            <a:endParaRPr/>
          </a:p>
        </p:txBody>
      </p:sp>
      <p:sp>
        <p:nvSpPr>
          <p:cNvPr id="298" name="object 298"/>
          <p:cNvSpPr/>
          <p:nvPr/>
        </p:nvSpPr>
        <p:spPr>
          <a:xfrm>
            <a:off x="51003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F7F7F"/>
          </a:solidFill>
        </p:spPr>
        <p:txBody>
          <a:bodyPr wrap="square" lIns="0" tIns="0" rIns="0" bIns="0" rtlCol="0"/>
          <a:lstStyle/>
          <a:p>
            <a:endParaRPr/>
          </a:p>
        </p:txBody>
      </p:sp>
      <p:sp>
        <p:nvSpPr>
          <p:cNvPr id="299" name="object 299"/>
          <p:cNvSpPr/>
          <p:nvPr/>
        </p:nvSpPr>
        <p:spPr>
          <a:xfrm>
            <a:off x="506095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08080"/>
          </a:solidFill>
        </p:spPr>
        <p:txBody>
          <a:bodyPr wrap="square" lIns="0" tIns="0" rIns="0" bIns="0" rtlCol="0"/>
          <a:lstStyle/>
          <a:p>
            <a:endParaRPr/>
          </a:p>
        </p:txBody>
      </p:sp>
      <p:sp>
        <p:nvSpPr>
          <p:cNvPr id="300" name="object 300"/>
          <p:cNvSpPr/>
          <p:nvPr/>
        </p:nvSpPr>
        <p:spPr>
          <a:xfrm>
            <a:off x="5022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18181"/>
          </a:solidFill>
        </p:spPr>
        <p:txBody>
          <a:bodyPr wrap="square" lIns="0" tIns="0" rIns="0" bIns="0" rtlCol="0"/>
          <a:lstStyle/>
          <a:p>
            <a:endParaRPr/>
          </a:p>
        </p:txBody>
      </p:sp>
      <p:sp>
        <p:nvSpPr>
          <p:cNvPr id="301" name="object 301"/>
          <p:cNvSpPr/>
          <p:nvPr/>
        </p:nvSpPr>
        <p:spPr>
          <a:xfrm>
            <a:off x="4984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28282"/>
          </a:solidFill>
        </p:spPr>
        <p:txBody>
          <a:bodyPr wrap="square" lIns="0" tIns="0" rIns="0" bIns="0" rtlCol="0"/>
          <a:lstStyle/>
          <a:p>
            <a:endParaRPr/>
          </a:p>
        </p:txBody>
      </p:sp>
      <p:sp>
        <p:nvSpPr>
          <p:cNvPr id="302" name="object 302"/>
          <p:cNvSpPr/>
          <p:nvPr/>
        </p:nvSpPr>
        <p:spPr>
          <a:xfrm>
            <a:off x="4946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38383"/>
          </a:solidFill>
        </p:spPr>
        <p:txBody>
          <a:bodyPr wrap="square" lIns="0" tIns="0" rIns="0" bIns="0" rtlCol="0"/>
          <a:lstStyle/>
          <a:p>
            <a:endParaRPr/>
          </a:p>
        </p:txBody>
      </p:sp>
      <p:sp>
        <p:nvSpPr>
          <p:cNvPr id="303" name="object 303"/>
          <p:cNvSpPr/>
          <p:nvPr/>
        </p:nvSpPr>
        <p:spPr>
          <a:xfrm>
            <a:off x="4908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48484"/>
          </a:solidFill>
        </p:spPr>
        <p:txBody>
          <a:bodyPr wrap="square" lIns="0" tIns="0" rIns="0" bIns="0" rtlCol="0"/>
          <a:lstStyle/>
          <a:p>
            <a:endParaRPr/>
          </a:p>
        </p:txBody>
      </p:sp>
      <p:sp>
        <p:nvSpPr>
          <p:cNvPr id="304" name="object 304"/>
          <p:cNvSpPr/>
          <p:nvPr/>
        </p:nvSpPr>
        <p:spPr>
          <a:xfrm>
            <a:off x="4870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58585"/>
          </a:solidFill>
        </p:spPr>
        <p:txBody>
          <a:bodyPr wrap="square" lIns="0" tIns="0" rIns="0" bIns="0" rtlCol="0"/>
          <a:lstStyle/>
          <a:p>
            <a:endParaRPr/>
          </a:p>
        </p:txBody>
      </p:sp>
      <p:sp>
        <p:nvSpPr>
          <p:cNvPr id="305" name="object 305"/>
          <p:cNvSpPr/>
          <p:nvPr/>
        </p:nvSpPr>
        <p:spPr>
          <a:xfrm>
            <a:off x="483107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68686"/>
          </a:solidFill>
        </p:spPr>
        <p:txBody>
          <a:bodyPr wrap="square" lIns="0" tIns="0" rIns="0" bIns="0" rtlCol="0"/>
          <a:lstStyle/>
          <a:p>
            <a:endParaRPr/>
          </a:p>
        </p:txBody>
      </p:sp>
      <p:sp>
        <p:nvSpPr>
          <p:cNvPr id="306" name="object 306"/>
          <p:cNvSpPr/>
          <p:nvPr/>
        </p:nvSpPr>
        <p:spPr>
          <a:xfrm>
            <a:off x="4792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78787"/>
          </a:solidFill>
        </p:spPr>
        <p:txBody>
          <a:bodyPr wrap="square" lIns="0" tIns="0" rIns="0" bIns="0" rtlCol="0"/>
          <a:lstStyle/>
          <a:p>
            <a:endParaRPr/>
          </a:p>
        </p:txBody>
      </p:sp>
      <p:sp>
        <p:nvSpPr>
          <p:cNvPr id="307" name="object 307"/>
          <p:cNvSpPr/>
          <p:nvPr/>
        </p:nvSpPr>
        <p:spPr>
          <a:xfrm>
            <a:off x="4754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88888"/>
          </a:solidFill>
        </p:spPr>
        <p:txBody>
          <a:bodyPr wrap="square" lIns="0" tIns="0" rIns="0" bIns="0" rtlCol="0"/>
          <a:lstStyle/>
          <a:p>
            <a:endParaRPr/>
          </a:p>
        </p:txBody>
      </p:sp>
      <p:sp>
        <p:nvSpPr>
          <p:cNvPr id="308" name="object 308"/>
          <p:cNvSpPr/>
          <p:nvPr/>
        </p:nvSpPr>
        <p:spPr>
          <a:xfrm>
            <a:off x="4716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98989"/>
          </a:solidFill>
        </p:spPr>
        <p:txBody>
          <a:bodyPr wrap="square" lIns="0" tIns="0" rIns="0" bIns="0" rtlCol="0"/>
          <a:lstStyle/>
          <a:p>
            <a:endParaRPr/>
          </a:p>
        </p:txBody>
      </p:sp>
      <p:sp>
        <p:nvSpPr>
          <p:cNvPr id="309" name="object 309"/>
          <p:cNvSpPr/>
          <p:nvPr/>
        </p:nvSpPr>
        <p:spPr>
          <a:xfrm>
            <a:off x="4678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A8A8A"/>
          </a:solidFill>
        </p:spPr>
        <p:txBody>
          <a:bodyPr wrap="square" lIns="0" tIns="0" rIns="0" bIns="0" rtlCol="0"/>
          <a:lstStyle/>
          <a:p>
            <a:endParaRPr/>
          </a:p>
        </p:txBody>
      </p:sp>
      <p:sp>
        <p:nvSpPr>
          <p:cNvPr id="310" name="object 310"/>
          <p:cNvSpPr/>
          <p:nvPr/>
        </p:nvSpPr>
        <p:spPr>
          <a:xfrm>
            <a:off x="4640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B8B8B"/>
          </a:solidFill>
        </p:spPr>
        <p:txBody>
          <a:bodyPr wrap="square" lIns="0" tIns="0" rIns="0" bIns="0" rtlCol="0"/>
          <a:lstStyle/>
          <a:p>
            <a:endParaRPr/>
          </a:p>
        </p:txBody>
      </p:sp>
      <p:sp>
        <p:nvSpPr>
          <p:cNvPr id="311" name="object 311"/>
          <p:cNvSpPr/>
          <p:nvPr/>
        </p:nvSpPr>
        <p:spPr>
          <a:xfrm>
            <a:off x="4602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C8C8C"/>
          </a:solidFill>
        </p:spPr>
        <p:txBody>
          <a:bodyPr wrap="square" lIns="0" tIns="0" rIns="0" bIns="0" rtlCol="0"/>
          <a:lstStyle/>
          <a:p>
            <a:endParaRPr/>
          </a:p>
        </p:txBody>
      </p:sp>
      <p:sp>
        <p:nvSpPr>
          <p:cNvPr id="312" name="object 312"/>
          <p:cNvSpPr/>
          <p:nvPr/>
        </p:nvSpPr>
        <p:spPr>
          <a:xfrm>
            <a:off x="45631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8D8D8D"/>
          </a:solidFill>
        </p:spPr>
        <p:txBody>
          <a:bodyPr wrap="square" lIns="0" tIns="0" rIns="0" bIns="0" rtlCol="0"/>
          <a:lstStyle/>
          <a:p>
            <a:endParaRPr/>
          </a:p>
        </p:txBody>
      </p:sp>
      <p:sp>
        <p:nvSpPr>
          <p:cNvPr id="313" name="object 313"/>
          <p:cNvSpPr/>
          <p:nvPr/>
        </p:nvSpPr>
        <p:spPr>
          <a:xfrm>
            <a:off x="45250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E8E8E"/>
          </a:solidFill>
        </p:spPr>
        <p:txBody>
          <a:bodyPr wrap="square" lIns="0" tIns="0" rIns="0" bIns="0" rtlCol="0"/>
          <a:lstStyle/>
          <a:p>
            <a:endParaRPr/>
          </a:p>
        </p:txBody>
      </p:sp>
      <p:sp>
        <p:nvSpPr>
          <p:cNvPr id="314" name="object 314"/>
          <p:cNvSpPr/>
          <p:nvPr/>
        </p:nvSpPr>
        <p:spPr>
          <a:xfrm>
            <a:off x="4486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F8F8F"/>
          </a:solidFill>
        </p:spPr>
        <p:txBody>
          <a:bodyPr wrap="square" lIns="0" tIns="0" rIns="0" bIns="0" rtlCol="0"/>
          <a:lstStyle/>
          <a:p>
            <a:endParaRPr/>
          </a:p>
        </p:txBody>
      </p:sp>
      <p:sp>
        <p:nvSpPr>
          <p:cNvPr id="315" name="object 315"/>
          <p:cNvSpPr/>
          <p:nvPr/>
        </p:nvSpPr>
        <p:spPr>
          <a:xfrm>
            <a:off x="4448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09090"/>
          </a:solidFill>
        </p:spPr>
        <p:txBody>
          <a:bodyPr wrap="square" lIns="0" tIns="0" rIns="0" bIns="0" rtlCol="0"/>
          <a:lstStyle/>
          <a:p>
            <a:endParaRPr/>
          </a:p>
        </p:txBody>
      </p:sp>
      <p:sp>
        <p:nvSpPr>
          <p:cNvPr id="316" name="object 316"/>
          <p:cNvSpPr/>
          <p:nvPr/>
        </p:nvSpPr>
        <p:spPr>
          <a:xfrm>
            <a:off x="4410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19191"/>
          </a:solidFill>
        </p:spPr>
        <p:txBody>
          <a:bodyPr wrap="square" lIns="0" tIns="0" rIns="0" bIns="0" rtlCol="0"/>
          <a:lstStyle/>
          <a:p>
            <a:endParaRPr/>
          </a:p>
        </p:txBody>
      </p:sp>
      <p:sp>
        <p:nvSpPr>
          <p:cNvPr id="317" name="object 317"/>
          <p:cNvSpPr/>
          <p:nvPr/>
        </p:nvSpPr>
        <p:spPr>
          <a:xfrm>
            <a:off x="4372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29292"/>
          </a:solidFill>
        </p:spPr>
        <p:txBody>
          <a:bodyPr wrap="square" lIns="0" tIns="0" rIns="0" bIns="0" rtlCol="0"/>
          <a:lstStyle/>
          <a:p>
            <a:endParaRPr/>
          </a:p>
        </p:txBody>
      </p:sp>
      <p:sp>
        <p:nvSpPr>
          <p:cNvPr id="318" name="object 318"/>
          <p:cNvSpPr/>
          <p:nvPr/>
        </p:nvSpPr>
        <p:spPr>
          <a:xfrm>
            <a:off x="4334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39393"/>
          </a:solidFill>
        </p:spPr>
        <p:txBody>
          <a:bodyPr wrap="square" lIns="0" tIns="0" rIns="0" bIns="0" rtlCol="0"/>
          <a:lstStyle/>
          <a:p>
            <a:endParaRPr/>
          </a:p>
        </p:txBody>
      </p:sp>
      <p:sp>
        <p:nvSpPr>
          <p:cNvPr id="319" name="object 319"/>
          <p:cNvSpPr/>
          <p:nvPr/>
        </p:nvSpPr>
        <p:spPr>
          <a:xfrm>
            <a:off x="4296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49494"/>
          </a:solidFill>
        </p:spPr>
        <p:txBody>
          <a:bodyPr wrap="square" lIns="0" tIns="0" rIns="0" bIns="0" rtlCol="0"/>
          <a:lstStyle/>
          <a:p>
            <a:endParaRPr/>
          </a:p>
        </p:txBody>
      </p:sp>
      <p:sp>
        <p:nvSpPr>
          <p:cNvPr id="320" name="object 320"/>
          <p:cNvSpPr/>
          <p:nvPr/>
        </p:nvSpPr>
        <p:spPr>
          <a:xfrm>
            <a:off x="4258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59595"/>
          </a:solidFill>
        </p:spPr>
        <p:txBody>
          <a:bodyPr wrap="square" lIns="0" tIns="0" rIns="0" bIns="0" rtlCol="0"/>
          <a:lstStyle/>
          <a:p>
            <a:endParaRPr/>
          </a:p>
        </p:txBody>
      </p:sp>
      <p:sp>
        <p:nvSpPr>
          <p:cNvPr id="321" name="object 321"/>
          <p:cNvSpPr/>
          <p:nvPr/>
        </p:nvSpPr>
        <p:spPr>
          <a:xfrm>
            <a:off x="421894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969696"/>
          </a:solidFill>
        </p:spPr>
        <p:txBody>
          <a:bodyPr wrap="square" lIns="0" tIns="0" rIns="0" bIns="0" rtlCol="0"/>
          <a:lstStyle/>
          <a:p>
            <a:endParaRPr/>
          </a:p>
        </p:txBody>
      </p:sp>
      <p:sp>
        <p:nvSpPr>
          <p:cNvPr id="322" name="object 322"/>
          <p:cNvSpPr/>
          <p:nvPr/>
        </p:nvSpPr>
        <p:spPr>
          <a:xfrm>
            <a:off x="4180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79797"/>
          </a:solidFill>
        </p:spPr>
        <p:txBody>
          <a:bodyPr wrap="square" lIns="0" tIns="0" rIns="0" bIns="0" rtlCol="0"/>
          <a:lstStyle/>
          <a:p>
            <a:endParaRPr/>
          </a:p>
        </p:txBody>
      </p:sp>
      <p:sp>
        <p:nvSpPr>
          <p:cNvPr id="323" name="object 323"/>
          <p:cNvSpPr/>
          <p:nvPr/>
        </p:nvSpPr>
        <p:spPr>
          <a:xfrm>
            <a:off x="4142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4" name="object 324"/>
          <p:cNvSpPr/>
          <p:nvPr/>
        </p:nvSpPr>
        <p:spPr>
          <a:xfrm>
            <a:off x="4104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5" name="object 325"/>
          <p:cNvSpPr/>
          <p:nvPr/>
        </p:nvSpPr>
        <p:spPr>
          <a:xfrm>
            <a:off x="4066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A9A9A"/>
          </a:solidFill>
        </p:spPr>
        <p:txBody>
          <a:bodyPr wrap="square" lIns="0" tIns="0" rIns="0" bIns="0" rtlCol="0"/>
          <a:lstStyle/>
          <a:p>
            <a:endParaRPr/>
          </a:p>
        </p:txBody>
      </p:sp>
      <p:sp>
        <p:nvSpPr>
          <p:cNvPr id="326" name="object 326"/>
          <p:cNvSpPr/>
          <p:nvPr/>
        </p:nvSpPr>
        <p:spPr>
          <a:xfrm>
            <a:off x="4028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B9B9B"/>
          </a:solidFill>
        </p:spPr>
        <p:txBody>
          <a:bodyPr wrap="square" lIns="0" tIns="0" rIns="0" bIns="0" rtlCol="0"/>
          <a:lstStyle/>
          <a:p>
            <a:endParaRPr/>
          </a:p>
        </p:txBody>
      </p:sp>
      <p:sp>
        <p:nvSpPr>
          <p:cNvPr id="327" name="object 327"/>
          <p:cNvSpPr/>
          <p:nvPr/>
        </p:nvSpPr>
        <p:spPr>
          <a:xfrm>
            <a:off x="398907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9C9C9C"/>
          </a:solidFill>
        </p:spPr>
        <p:txBody>
          <a:bodyPr wrap="square" lIns="0" tIns="0" rIns="0" bIns="0" rtlCol="0"/>
          <a:lstStyle/>
          <a:p>
            <a:endParaRPr/>
          </a:p>
        </p:txBody>
      </p:sp>
      <p:sp>
        <p:nvSpPr>
          <p:cNvPr id="328" name="object 328"/>
          <p:cNvSpPr/>
          <p:nvPr/>
        </p:nvSpPr>
        <p:spPr>
          <a:xfrm>
            <a:off x="39509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D9D9D"/>
          </a:solidFill>
        </p:spPr>
        <p:txBody>
          <a:bodyPr wrap="square" lIns="0" tIns="0" rIns="0" bIns="0" rtlCol="0"/>
          <a:lstStyle/>
          <a:p>
            <a:endParaRPr/>
          </a:p>
        </p:txBody>
      </p:sp>
      <p:sp>
        <p:nvSpPr>
          <p:cNvPr id="329" name="object 329"/>
          <p:cNvSpPr/>
          <p:nvPr/>
        </p:nvSpPr>
        <p:spPr>
          <a:xfrm>
            <a:off x="39128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E9E9E"/>
          </a:solidFill>
        </p:spPr>
        <p:txBody>
          <a:bodyPr wrap="square" lIns="0" tIns="0" rIns="0" bIns="0" rtlCol="0"/>
          <a:lstStyle/>
          <a:p>
            <a:endParaRPr/>
          </a:p>
        </p:txBody>
      </p:sp>
      <p:sp>
        <p:nvSpPr>
          <p:cNvPr id="330" name="object 330"/>
          <p:cNvSpPr/>
          <p:nvPr/>
        </p:nvSpPr>
        <p:spPr>
          <a:xfrm>
            <a:off x="38747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F9F9F"/>
          </a:solidFill>
        </p:spPr>
        <p:txBody>
          <a:bodyPr wrap="square" lIns="0" tIns="0" rIns="0" bIns="0" rtlCol="0"/>
          <a:lstStyle/>
          <a:p>
            <a:endParaRPr/>
          </a:p>
        </p:txBody>
      </p:sp>
      <p:sp>
        <p:nvSpPr>
          <p:cNvPr id="331" name="object 331"/>
          <p:cNvSpPr/>
          <p:nvPr/>
        </p:nvSpPr>
        <p:spPr>
          <a:xfrm>
            <a:off x="38366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0A0A0"/>
          </a:solidFill>
        </p:spPr>
        <p:txBody>
          <a:bodyPr wrap="square" lIns="0" tIns="0" rIns="0" bIns="0" rtlCol="0"/>
          <a:lstStyle/>
          <a:p>
            <a:endParaRPr/>
          </a:p>
        </p:txBody>
      </p:sp>
      <p:sp>
        <p:nvSpPr>
          <p:cNvPr id="332" name="object 332"/>
          <p:cNvSpPr/>
          <p:nvPr/>
        </p:nvSpPr>
        <p:spPr>
          <a:xfrm>
            <a:off x="37985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1A1A1"/>
          </a:solidFill>
        </p:spPr>
        <p:txBody>
          <a:bodyPr wrap="square" lIns="0" tIns="0" rIns="0" bIns="0" rtlCol="0"/>
          <a:lstStyle/>
          <a:p>
            <a:endParaRPr/>
          </a:p>
        </p:txBody>
      </p:sp>
      <p:sp>
        <p:nvSpPr>
          <p:cNvPr id="333" name="object 333"/>
          <p:cNvSpPr/>
          <p:nvPr/>
        </p:nvSpPr>
        <p:spPr>
          <a:xfrm>
            <a:off x="37604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2A2A2"/>
          </a:solidFill>
        </p:spPr>
        <p:txBody>
          <a:bodyPr wrap="square" lIns="0" tIns="0" rIns="0" bIns="0" rtlCol="0"/>
          <a:lstStyle/>
          <a:p>
            <a:endParaRPr/>
          </a:p>
        </p:txBody>
      </p:sp>
      <p:sp>
        <p:nvSpPr>
          <p:cNvPr id="334" name="object 334"/>
          <p:cNvSpPr/>
          <p:nvPr/>
        </p:nvSpPr>
        <p:spPr>
          <a:xfrm>
            <a:off x="37211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3A3A3"/>
          </a:solidFill>
        </p:spPr>
        <p:txBody>
          <a:bodyPr wrap="square" lIns="0" tIns="0" rIns="0" bIns="0" rtlCol="0"/>
          <a:lstStyle/>
          <a:p>
            <a:endParaRPr/>
          </a:p>
        </p:txBody>
      </p:sp>
      <p:sp>
        <p:nvSpPr>
          <p:cNvPr id="335" name="object 335"/>
          <p:cNvSpPr/>
          <p:nvPr/>
        </p:nvSpPr>
        <p:spPr>
          <a:xfrm>
            <a:off x="3683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4A4A4"/>
          </a:solidFill>
        </p:spPr>
        <p:txBody>
          <a:bodyPr wrap="square" lIns="0" tIns="0" rIns="0" bIns="0" rtlCol="0"/>
          <a:lstStyle/>
          <a:p>
            <a:endParaRPr/>
          </a:p>
        </p:txBody>
      </p:sp>
      <p:sp>
        <p:nvSpPr>
          <p:cNvPr id="336" name="object 336"/>
          <p:cNvSpPr/>
          <p:nvPr/>
        </p:nvSpPr>
        <p:spPr>
          <a:xfrm>
            <a:off x="3644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5A5A5"/>
          </a:solidFill>
        </p:spPr>
        <p:txBody>
          <a:bodyPr wrap="square" lIns="0" tIns="0" rIns="0" bIns="0" rtlCol="0"/>
          <a:lstStyle/>
          <a:p>
            <a:endParaRPr/>
          </a:p>
        </p:txBody>
      </p:sp>
      <p:sp>
        <p:nvSpPr>
          <p:cNvPr id="337" name="object 337"/>
          <p:cNvSpPr/>
          <p:nvPr/>
        </p:nvSpPr>
        <p:spPr>
          <a:xfrm>
            <a:off x="3606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6A6A6"/>
          </a:solidFill>
        </p:spPr>
        <p:txBody>
          <a:bodyPr wrap="square" lIns="0" tIns="0" rIns="0" bIns="0" rtlCol="0"/>
          <a:lstStyle/>
          <a:p>
            <a:endParaRPr/>
          </a:p>
        </p:txBody>
      </p:sp>
      <p:sp>
        <p:nvSpPr>
          <p:cNvPr id="338" name="object 338"/>
          <p:cNvSpPr/>
          <p:nvPr/>
        </p:nvSpPr>
        <p:spPr>
          <a:xfrm>
            <a:off x="3568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7A7A7"/>
          </a:solidFill>
        </p:spPr>
        <p:txBody>
          <a:bodyPr wrap="square" lIns="0" tIns="0" rIns="0" bIns="0" rtlCol="0"/>
          <a:lstStyle/>
          <a:p>
            <a:endParaRPr/>
          </a:p>
        </p:txBody>
      </p:sp>
      <p:sp>
        <p:nvSpPr>
          <p:cNvPr id="339" name="object 339"/>
          <p:cNvSpPr/>
          <p:nvPr/>
        </p:nvSpPr>
        <p:spPr>
          <a:xfrm>
            <a:off x="3530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8A8A8"/>
          </a:solidFill>
        </p:spPr>
        <p:txBody>
          <a:bodyPr wrap="square" lIns="0" tIns="0" rIns="0" bIns="0" rtlCol="0"/>
          <a:lstStyle/>
          <a:p>
            <a:endParaRPr/>
          </a:p>
        </p:txBody>
      </p:sp>
      <p:sp>
        <p:nvSpPr>
          <p:cNvPr id="340" name="object 340"/>
          <p:cNvSpPr/>
          <p:nvPr/>
        </p:nvSpPr>
        <p:spPr>
          <a:xfrm>
            <a:off x="3492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9A9A9"/>
          </a:solidFill>
        </p:spPr>
        <p:txBody>
          <a:bodyPr wrap="square" lIns="0" tIns="0" rIns="0" bIns="0" rtlCol="0"/>
          <a:lstStyle/>
          <a:p>
            <a:endParaRPr/>
          </a:p>
        </p:txBody>
      </p:sp>
      <p:sp>
        <p:nvSpPr>
          <p:cNvPr id="341" name="object 341"/>
          <p:cNvSpPr/>
          <p:nvPr/>
        </p:nvSpPr>
        <p:spPr>
          <a:xfrm>
            <a:off x="3454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AAAAA"/>
          </a:solidFill>
        </p:spPr>
        <p:txBody>
          <a:bodyPr wrap="square" lIns="0" tIns="0" rIns="0" bIns="0" rtlCol="0"/>
          <a:lstStyle/>
          <a:p>
            <a:endParaRPr/>
          </a:p>
        </p:txBody>
      </p:sp>
      <p:sp>
        <p:nvSpPr>
          <p:cNvPr id="342" name="object 342"/>
          <p:cNvSpPr/>
          <p:nvPr/>
        </p:nvSpPr>
        <p:spPr>
          <a:xfrm>
            <a:off x="34163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BABAB"/>
          </a:solidFill>
        </p:spPr>
        <p:txBody>
          <a:bodyPr wrap="square" lIns="0" tIns="0" rIns="0" bIns="0" rtlCol="0"/>
          <a:lstStyle/>
          <a:p>
            <a:endParaRPr/>
          </a:p>
        </p:txBody>
      </p:sp>
      <p:sp>
        <p:nvSpPr>
          <p:cNvPr id="343" name="object 343"/>
          <p:cNvSpPr/>
          <p:nvPr/>
        </p:nvSpPr>
        <p:spPr>
          <a:xfrm>
            <a:off x="33769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CACAC"/>
          </a:solidFill>
        </p:spPr>
        <p:txBody>
          <a:bodyPr wrap="square" lIns="0" tIns="0" rIns="0" bIns="0" rtlCol="0"/>
          <a:lstStyle/>
          <a:p>
            <a:endParaRPr/>
          </a:p>
        </p:txBody>
      </p:sp>
      <p:sp>
        <p:nvSpPr>
          <p:cNvPr id="344" name="object 344"/>
          <p:cNvSpPr/>
          <p:nvPr/>
        </p:nvSpPr>
        <p:spPr>
          <a:xfrm>
            <a:off x="3338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DADAD"/>
          </a:solidFill>
        </p:spPr>
        <p:txBody>
          <a:bodyPr wrap="square" lIns="0" tIns="0" rIns="0" bIns="0" rtlCol="0"/>
          <a:lstStyle/>
          <a:p>
            <a:endParaRPr/>
          </a:p>
        </p:txBody>
      </p:sp>
      <p:sp>
        <p:nvSpPr>
          <p:cNvPr id="345" name="object 345"/>
          <p:cNvSpPr/>
          <p:nvPr/>
        </p:nvSpPr>
        <p:spPr>
          <a:xfrm>
            <a:off x="3300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EAEAE"/>
          </a:solidFill>
        </p:spPr>
        <p:txBody>
          <a:bodyPr wrap="square" lIns="0" tIns="0" rIns="0" bIns="0" rtlCol="0"/>
          <a:lstStyle/>
          <a:p>
            <a:endParaRPr/>
          </a:p>
        </p:txBody>
      </p:sp>
      <p:sp>
        <p:nvSpPr>
          <p:cNvPr id="346" name="object 346"/>
          <p:cNvSpPr/>
          <p:nvPr/>
        </p:nvSpPr>
        <p:spPr>
          <a:xfrm>
            <a:off x="3262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FAFAF"/>
          </a:solidFill>
        </p:spPr>
        <p:txBody>
          <a:bodyPr wrap="square" lIns="0" tIns="0" rIns="0" bIns="0" rtlCol="0"/>
          <a:lstStyle/>
          <a:p>
            <a:endParaRPr/>
          </a:p>
        </p:txBody>
      </p:sp>
      <p:sp>
        <p:nvSpPr>
          <p:cNvPr id="347" name="object 347"/>
          <p:cNvSpPr/>
          <p:nvPr/>
        </p:nvSpPr>
        <p:spPr>
          <a:xfrm>
            <a:off x="3224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0B0B0"/>
          </a:solidFill>
        </p:spPr>
        <p:txBody>
          <a:bodyPr wrap="square" lIns="0" tIns="0" rIns="0" bIns="0" rtlCol="0"/>
          <a:lstStyle/>
          <a:p>
            <a:endParaRPr/>
          </a:p>
        </p:txBody>
      </p:sp>
      <p:sp>
        <p:nvSpPr>
          <p:cNvPr id="348" name="object 348"/>
          <p:cNvSpPr/>
          <p:nvPr/>
        </p:nvSpPr>
        <p:spPr>
          <a:xfrm>
            <a:off x="3186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1B1B1"/>
          </a:solidFill>
        </p:spPr>
        <p:txBody>
          <a:bodyPr wrap="square" lIns="0" tIns="0" rIns="0" bIns="0" rtlCol="0"/>
          <a:lstStyle/>
          <a:p>
            <a:endParaRPr/>
          </a:p>
        </p:txBody>
      </p:sp>
      <p:sp>
        <p:nvSpPr>
          <p:cNvPr id="349" name="object 349"/>
          <p:cNvSpPr/>
          <p:nvPr/>
        </p:nvSpPr>
        <p:spPr>
          <a:xfrm>
            <a:off x="314706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2B2B2"/>
          </a:solidFill>
        </p:spPr>
        <p:txBody>
          <a:bodyPr wrap="square" lIns="0" tIns="0" rIns="0" bIns="0" rtlCol="0"/>
          <a:lstStyle/>
          <a:p>
            <a:endParaRPr/>
          </a:p>
        </p:txBody>
      </p:sp>
      <p:sp>
        <p:nvSpPr>
          <p:cNvPr id="350" name="object 350"/>
          <p:cNvSpPr/>
          <p:nvPr/>
        </p:nvSpPr>
        <p:spPr>
          <a:xfrm>
            <a:off x="31089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3B3B3"/>
          </a:solidFill>
        </p:spPr>
        <p:txBody>
          <a:bodyPr wrap="square" lIns="0" tIns="0" rIns="0" bIns="0" rtlCol="0"/>
          <a:lstStyle/>
          <a:p>
            <a:endParaRPr/>
          </a:p>
        </p:txBody>
      </p:sp>
      <p:sp>
        <p:nvSpPr>
          <p:cNvPr id="351" name="object 351"/>
          <p:cNvSpPr/>
          <p:nvPr/>
        </p:nvSpPr>
        <p:spPr>
          <a:xfrm>
            <a:off x="30708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4B4B4"/>
          </a:solidFill>
        </p:spPr>
        <p:txBody>
          <a:bodyPr wrap="square" lIns="0" tIns="0" rIns="0" bIns="0" rtlCol="0"/>
          <a:lstStyle/>
          <a:p>
            <a:endParaRPr/>
          </a:p>
        </p:txBody>
      </p:sp>
      <p:sp>
        <p:nvSpPr>
          <p:cNvPr id="352" name="object 352"/>
          <p:cNvSpPr/>
          <p:nvPr/>
        </p:nvSpPr>
        <p:spPr>
          <a:xfrm>
            <a:off x="30327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5B5B5"/>
          </a:solidFill>
        </p:spPr>
        <p:txBody>
          <a:bodyPr wrap="square" lIns="0" tIns="0" rIns="0" bIns="0" rtlCol="0"/>
          <a:lstStyle/>
          <a:p>
            <a:endParaRPr/>
          </a:p>
        </p:txBody>
      </p:sp>
      <p:sp>
        <p:nvSpPr>
          <p:cNvPr id="353" name="object 353"/>
          <p:cNvSpPr/>
          <p:nvPr/>
        </p:nvSpPr>
        <p:spPr>
          <a:xfrm>
            <a:off x="29946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6B6B6"/>
          </a:solidFill>
        </p:spPr>
        <p:txBody>
          <a:bodyPr wrap="square" lIns="0" tIns="0" rIns="0" bIns="0" rtlCol="0"/>
          <a:lstStyle/>
          <a:p>
            <a:endParaRPr/>
          </a:p>
        </p:txBody>
      </p:sp>
      <p:sp>
        <p:nvSpPr>
          <p:cNvPr id="354" name="object 354"/>
          <p:cNvSpPr/>
          <p:nvPr/>
        </p:nvSpPr>
        <p:spPr>
          <a:xfrm>
            <a:off x="29565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7B7B7"/>
          </a:solidFill>
        </p:spPr>
        <p:txBody>
          <a:bodyPr wrap="square" lIns="0" tIns="0" rIns="0" bIns="0" rtlCol="0"/>
          <a:lstStyle/>
          <a:p>
            <a:endParaRPr/>
          </a:p>
        </p:txBody>
      </p:sp>
      <p:sp>
        <p:nvSpPr>
          <p:cNvPr id="355" name="object 355"/>
          <p:cNvSpPr/>
          <p:nvPr/>
        </p:nvSpPr>
        <p:spPr>
          <a:xfrm>
            <a:off x="291718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8B8B8"/>
          </a:solidFill>
        </p:spPr>
        <p:txBody>
          <a:bodyPr wrap="square" lIns="0" tIns="0" rIns="0" bIns="0" rtlCol="0"/>
          <a:lstStyle/>
          <a:p>
            <a:endParaRPr/>
          </a:p>
        </p:txBody>
      </p:sp>
      <p:sp>
        <p:nvSpPr>
          <p:cNvPr id="356" name="object 356"/>
          <p:cNvSpPr/>
          <p:nvPr/>
        </p:nvSpPr>
        <p:spPr>
          <a:xfrm>
            <a:off x="28790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9B9B9"/>
          </a:solidFill>
        </p:spPr>
        <p:txBody>
          <a:bodyPr wrap="square" lIns="0" tIns="0" rIns="0" bIns="0" rtlCol="0"/>
          <a:lstStyle/>
          <a:p>
            <a:endParaRPr/>
          </a:p>
        </p:txBody>
      </p:sp>
      <p:sp>
        <p:nvSpPr>
          <p:cNvPr id="357" name="object 357"/>
          <p:cNvSpPr/>
          <p:nvPr/>
        </p:nvSpPr>
        <p:spPr>
          <a:xfrm>
            <a:off x="28409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ABABA"/>
          </a:solidFill>
        </p:spPr>
        <p:txBody>
          <a:bodyPr wrap="square" lIns="0" tIns="0" rIns="0" bIns="0" rtlCol="0"/>
          <a:lstStyle/>
          <a:p>
            <a:endParaRPr/>
          </a:p>
        </p:txBody>
      </p:sp>
      <p:sp>
        <p:nvSpPr>
          <p:cNvPr id="358" name="object 358"/>
          <p:cNvSpPr/>
          <p:nvPr/>
        </p:nvSpPr>
        <p:spPr>
          <a:xfrm>
            <a:off x="28028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BBBBB"/>
          </a:solidFill>
        </p:spPr>
        <p:txBody>
          <a:bodyPr wrap="square" lIns="0" tIns="0" rIns="0" bIns="0" rtlCol="0"/>
          <a:lstStyle/>
          <a:p>
            <a:endParaRPr/>
          </a:p>
        </p:txBody>
      </p:sp>
      <p:sp>
        <p:nvSpPr>
          <p:cNvPr id="359" name="object 359"/>
          <p:cNvSpPr/>
          <p:nvPr/>
        </p:nvSpPr>
        <p:spPr>
          <a:xfrm>
            <a:off x="27647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CBCBC"/>
          </a:solidFill>
        </p:spPr>
        <p:txBody>
          <a:bodyPr wrap="square" lIns="0" tIns="0" rIns="0" bIns="0" rtlCol="0"/>
          <a:lstStyle/>
          <a:p>
            <a:endParaRPr/>
          </a:p>
        </p:txBody>
      </p:sp>
      <p:sp>
        <p:nvSpPr>
          <p:cNvPr id="360" name="object 360"/>
          <p:cNvSpPr/>
          <p:nvPr/>
        </p:nvSpPr>
        <p:spPr>
          <a:xfrm>
            <a:off x="27266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DBDBD"/>
          </a:solidFill>
        </p:spPr>
        <p:txBody>
          <a:bodyPr wrap="square" lIns="0" tIns="0" rIns="0" bIns="0" rtlCol="0"/>
          <a:lstStyle/>
          <a:p>
            <a:endParaRPr/>
          </a:p>
        </p:txBody>
      </p:sp>
      <p:sp>
        <p:nvSpPr>
          <p:cNvPr id="361" name="object 361"/>
          <p:cNvSpPr/>
          <p:nvPr/>
        </p:nvSpPr>
        <p:spPr>
          <a:xfrm>
            <a:off x="26885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EBEBE"/>
          </a:solidFill>
        </p:spPr>
        <p:txBody>
          <a:bodyPr wrap="square" lIns="0" tIns="0" rIns="0" bIns="0" rtlCol="0"/>
          <a:lstStyle/>
          <a:p>
            <a:endParaRPr/>
          </a:p>
        </p:txBody>
      </p:sp>
      <p:sp>
        <p:nvSpPr>
          <p:cNvPr id="362" name="object 362"/>
          <p:cNvSpPr/>
          <p:nvPr/>
        </p:nvSpPr>
        <p:spPr>
          <a:xfrm>
            <a:off x="26504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FBFBF"/>
          </a:solidFill>
        </p:spPr>
        <p:txBody>
          <a:bodyPr wrap="square" lIns="0" tIns="0" rIns="0" bIns="0" rtlCol="0"/>
          <a:lstStyle/>
          <a:p>
            <a:endParaRPr/>
          </a:p>
        </p:txBody>
      </p:sp>
      <p:sp>
        <p:nvSpPr>
          <p:cNvPr id="363" name="object 363"/>
          <p:cNvSpPr/>
          <p:nvPr/>
        </p:nvSpPr>
        <p:spPr>
          <a:xfrm>
            <a:off x="26123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0C0C0"/>
          </a:solidFill>
        </p:spPr>
        <p:txBody>
          <a:bodyPr wrap="square" lIns="0" tIns="0" rIns="0" bIns="0" rtlCol="0"/>
          <a:lstStyle/>
          <a:p>
            <a:endParaRPr/>
          </a:p>
        </p:txBody>
      </p:sp>
      <p:sp>
        <p:nvSpPr>
          <p:cNvPr id="364" name="object 364"/>
          <p:cNvSpPr/>
          <p:nvPr/>
        </p:nvSpPr>
        <p:spPr>
          <a:xfrm>
            <a:off x="257302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1C1C1"/>
          </a:solidFill>
        </p:spPr>
        <p:txBody>
          <a:bodyPr wrap="square" lIns="0" tIns="0" rIns="0" bIns="0" rtlCol="0"/>
          <a:lstStyle/>
          <a:p>
            <a:endParaRPr/>
          </a:p>
        </p:txBody>
      </p:sp>
      <p:sp>
        <p:nvSpPr>
          <p:cNvPr id="365" name="object 365"/>
          <p:cNvSpPr/>
          <p:nvPr/>
        </p:nvSpPr>
        <p:spPr>
          <a:xfrm>
            <a:off x="2534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2C2C2"/>
          </a:solidFill>
        </p:spPr>
        <p:txBody>
          <a:bodyPr wrap="square" lIns="0" tIns="0" rIns="0" bIns="0" rtlCol="0"/>
          <a:lstStyle/>
          <a:p>
            <a:endParaRPr/>
          </a:p>
        </p:txBody>
      </p:sp>
      <p:sp>
        <p:nvSpPr>
          <p:cNvPr id="366" name="object 366"/>
          <p:cNvSpPr/>
          <p:nvPr/>
        </p:nvSpPr>
        <p:spPr>
          <a:xfrm>
            <a:off x="2496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3C3C3"/>
          </a:solidFill>
        </p:spPr>
        <p:txBody>
          <a:bodyPr wrap="square" lIns="0" tIns="0" rIns="0" bIns="0" rtlCol="0"/>
          <a:lstStyle/>
          <a:p>
            <a:endParaRPr/>
          </a:p>
        </p:txBody>
      </p:sp>
      <p:sp>
        <p:nvSpPr>
          <p:cNvPr id="367" name="object 367"/>
          <p:cNvSpPr/>
          <p:nvPr/>
        </p:nvSpPr>
        <p:spPr>
          <a:xfrm>
            <a:off x="2458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4C4C4"/>
          </a:solidFill>
        </p:spPr>
        <p:txBody>
          <a:bodyPr wrap="square" lIns="0" tIns="0" rIns="0" bIns="0" rtlCol="0"/>
          <a:lstStyle/>
          <a:p>
            <a:endParaRPr/>
          </a:p>
        </p:txBody>
      </p:sp>
      <p:sp>
        <p:nvSpPr>
          <p:cNvPr id="368" name="object 368"/>
          <p:cNvSpPr/>
          <p:nvPr/>
        </p:nvSpPr>
        <p:spPr>
          <a:xfrm>
            <a:off x="2420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5C5C5"/>
          </a:solidFill>
        </p:spPr>
        <p:txBody>
          <a:bodyPr wrap="square" lIns="0" tIns="0" rIns="0" bIns="0" rtlCol="0"/>
          <a:lstStyle/>
          <a:p>
            <a:endParaRPr/>
          </a:p>
        </p:txBody>
      </p:sp>
      <p:sp>
        <p:nvSpPr>
          <p:cNvPr id="369" name="object 369"/>
          <p:cNvSpPr/>
          <p:nvPr/>
        </p:nvSpPr>
        <p:spPr>
          <a:xfrm>
            <a:off x="2382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6C6C6"/>
          </a:solidFill>
        </p:spPr>
        <p:txBody>
          <a:bodyPr wrap="square" lIns="0" tIns="0" rIns="0" bIns="0" rtlCol="0"/>
          <a:lstStyle/>
          <a:p>
            <a:endParaRPr/>
          </a:p>
        </p:txBody>
      </p:sp>
      <p:sp>
        <p:nvSpPr>
          <p:cNvPr id="370" name="object 370"/>
          <p:cNvSpPr/>
          <p:nvPr/>
        </p:nvSpPr>
        <p:spPr>
          <a:xfrm>
            <a:off x="2344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7C7C7"/>
          </a:solidFill>
        </p:spPr>
        <p:txBody>
          <a:bodyPr wrap="square" lIns="0" tIns="0" rIns="0" bIns="0" rtlCol="0"/>
          <a:lstStyle/>
          <a:p>
            <a:endParaRPr/>
          </a:p>
        </p:txBody>
      </p:sp>
      <p:sp>
        <p:nvSpPr>
          <p:cNvPr id="371" name="object 371"/>
          <p:cNvSpPr/>
          <p:nvPr/>
        </p:nvSpPr>
        <p:spPr>
          <a:xfrm>
            <a:off x="230505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8C8C8"/>
          </a:solidFill>
        </p:spPr>
        <p:txBody>
          <a:bodyPr wrap="square" lIns="0" tIns="0" rIns="0" bIns="0" rtlCol="0"/>
          <a:lstStyle/>
          <a:p>
            <a:endParaRPr/>
          </a:p>
        </p:txBody>
      </p:sp>
      <p:sp>
        <p:nvSpPr>
          <p:cNvPr id="372" name="object 372"/>
          <p:cNvSpPr/>
          <p:nvPr/>
        </p:nvSpPr>
        <p:spPr>
          <a:xfrm>
            <a:off x="22669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9C9C9"/>
          </a:solidFill>
        </p:spPr>
        <p:txBody>
          <a:bodyPr wrap="square" lIns="0" tIns="0" rIns="0" bIns="0" rtlCol="0"/>
          <a:lstStyle/>
          <a:p>
            <a:endParaRPr/>
          </a:p>
        </p:txBody>
      </p:sp>
      <p:sp>
        <p:nvSpPr>
          <p:cNvPr id="373" name="object 373"/>
          <p:cNvSpPr/>
          <p:nvPr/>
        </p:nvSpPr>
        <p:spPr>
          <a:xfrm>
            <a:off x="2228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ACACA"/>
          </a:solidFill>
        </p:spPr>
        <p:txBody>
          <a:bodyPr wrap="square" lIns="0" tIns="0" rIns="0" bIns="0" rtlCol="0"/>
          <a:lstStyle/>
          <a:p>
            <a:endParaRPr/>
          </a:p>
        </p:txBody>
      </p:sp>
      <p:sp>
        <p:nvSpPr>
          <p:cNvPr id="374" name="object 374"/>
          <p:cNvSpPr/>
          <p:nvPr/>
        </p:nvSpPr>
        <p:spPr>
          <a:xfrm>
            <a:off x="2190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5" name="object 375"/>
          <p:cNvSpPr/>
          <p:nvPr/>
        </p:nvSpPr>
        <p:spPr>
          <a:xfrm>
            <a:off x="2152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6" name="object 376"/>
          <p:cNvSpPr/>
          <p:nvPr/>
        </p:nvSpPr>
        <p:spPr>
          <a:xfrm>
            <a:off x="2114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DCDCD"/>
          </a:solidFill>
        </p:spPr>
        <p:txBody>
          <a:bodyPr wrap="square" lIns="0" tIns="0" rIns="0" bIns="0" rtlCol="0"/>
          <a:lstStyle/>
          <a:p>
            <a:endParaRPr/>
          </a:p>
        </p:txBody>
      </p:sp>
      <p:sp>
        <p:nvSpPr>
          <p:cNvPr id="377" name="object 377"/>
          <p:cNvSpPr/>
          <p:nvPr/>
        </p:nvSpPr>
        <p:spPr>
          <a:xfrm>
            <a:off x="207517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ECECE"/>
          </a:solidFill>
        </p:spPr>
        <p:txBody>
          <a:bodyPr wrap="square" lIns="0" tIns="0" rIns="0" bIns="0" rtlCol="0"/>
          <a:lstStyle/>
          <a:p>
            <a:endParaRPr/>
          </a:p>
        </p:txBody>
      </p:sp>
      <p:sp>
        <p:nvSpPr>
          <p:cNvPr id="378" name="object 378"/>
          <p:cNvSpPr/>
          <p:nvPr/>
        </p:nvSpPr>
        <p:spPr>
          <a:xfrm>
            <a:off x="20370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FCFCF"/>
          </a:solidFill>
        </p:spPr>
        <p:txBody>
          <a:bodyPr wrap="square" lIns="0" tIns="0" rIns="0" bIns="0" rtlCol="0"/>
          <a:lstStyle/>
          <a:p>
            <a:endParaRPr/>
          </a:p>
        </p:txBody>
      </p:sp>
      <p:sp>
        <p:nvSpPr>
          <p:cNvPr id="379" name="object 379"/>
          <p:cNvSpPr/>
          <p:nvPr/>
        </p:nvSpPr>
        <p:spPr>
          <a:xfrm>
            <a:off x="1998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0D0D0"/>
          </a:solidFill>
        </p:spPr>
        <p:txBody>
          <a:bodyPr wrap="square" lIns="0" tIns="0" rIns="0" bIns="0" rtlCol="0"/>
          <a:lstStyle/>
          <a:p>
            <a:endParaRPr/>
          </a:p>
        </p:txBody>
      </p:sp>
      <p:sp>
        <p:nvSpPr>
          <p:cNvPr id="380" name="object 380"/>
          <p:cNvSpPr/>
          <p:nvPr/>
        </p:nvSpPr>
        <p:spPr>
          <a:xfrm>
            <a:off x="1960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1D1D1"/>
          </a:solidFill>
        </p:spPr>
        <p:txBody>
          <a:bodyPr wrap="square" lIns="0" tIns="0" rIns="0" bIns="0" rtlCol="0"/>
          <a:lstStyle/>
          <a:p>
            <a:endParaRPr/>
          </a:p>
        </p:txBody>
      </p:sp>
      <p:sp>
        <p:nvSpPr>
          <p:cNvPr id="381" name="object 381"/>
          <p:cNvSpPr/>
          <p:nvPr/>
        </p:nvSpPr>
        <p:spPr>
          <a:xfrm>
            <a:off x="1922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2D2D2"/>
          </a:solidFill>
        </p:spPr>
        <p:txBody>
          <a:bodyPr wrap="square" lIns="0" tIns="0" rIns="0" bIns="0" rtlCol="0"/>
          <a:lstStyle/>
          <a:p>
            <a:endParaRPr/>
          </a:p>
        </p:txBody>
      </p:sp>
      <p:sp>
        <p:nvSpPr>
          <p:cNvPr id="382" name="object 382"/>
          <p:cNvSpPr/>
          <p:nvPr/>
        </p:nvSpPr>
        <p:spPr>
          <a:xfrm>
            <a:off x="1884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3D3D3"/>
          </a:solidFill>
        </p:spPr>
        <p:txBody>
          <a:bodyPr wrap="square" lIns="0" tIns="0" rIns="0" bIns="0" rtlCol="0"/>
          <a:lstStyle/>
          <a:p>
            <a:endParaRPr/>
          </a:p>
        </p:txBody>
      </p:sp>
      <p:sp>
        <p:nvSpPr>
          <p:cNvPr id="383" name="object 383"/>
          <p:cNvSpPr/>
          <p:nvPr/>
        </p:nvSpPr>
        <p:spPr>
          <a:xfrm>
            <a:off x="1846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4D4D4"/>
          </a:solidFill>
        </p:spPr>
        <p:txBody>
          <a:bodyPr wrap="square" lIns="0" tIns="0" rIns="0" bIns="0" rtlCol="0"/>
          <a:lstStyle/>
          <a:p>
            <a:endParaRPr/>
          </a:p>
        </p:txBody>
      </p:sp>
      <p:sp>
        <p:nvSpPr>
          <p:cNvPr id="384" name="object 384"/>
          <p:cNvSpPr/>
          <p:nvPr/>
        </p:nvSpPr>
        <p:spPr>
          <a:xfrm>
            <a:off x="1808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5D5D5"/>
          </a:solidFill>
        </p:spPr>
        <p:txBody>
          <a:bodyPr wrap="square" lIns="0" tIns="0" rIns="0" bIns="0" rtlCol="0"/>
          <a:lstStyle/>
          <a:p>
            <a:endParaRPr/>
          </a:p>
        </p:txBody>
      </p:sp>
      <p:sp>
        <p:nvSpPr>
          <p:cNvPr id="385" name="object 385"/>
          <p:cNvSpPr/>
          <p:nvPr/>
        </p:nvSpPr>
        <p:spPr>
          <a:xfrm>
            <a:off x="17703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6D6D6"/>
          </a:solidFill>
        </p:spPr>
        <p:txBody>
          <a:bodyPr wrap="square" lIns="0" tIns="0" rIns="0" bIns="0" rtlCol="0"/>
          <a:lstStyle/>
          <a:p>
            <a:endParaRPr/>
          </a:p>
        </p:txBody>
      </p:sp>
      <p:sp>
        <p:nvSpPr>
          <p:cNvPr id="386" name="object 386"/>
          <p:cNvSpPr/>
          <p:nvPr/>
        </p:nvSpPr>
        <p:spPr>
          <a:xfrm>
            <a:off x="173101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D7D7D7"/>
          </a:solidFill>
        </p:spPr>
        <p:txBody>
          <a:bodyPr wrap="square" lIns="0" tIns="0" rIns="0" bIns="0" rtlCol="0"/>
          <a:lstStyle/>
          <a:p>
            <a:endParaRPr/>
          </a:p>
        </p:txBody>
      </p:sp>
      <p:sp>
        <p:nvSpPr>
          <p:cNvPr id="387" name="object 387"/>
          <p:cNvSpPr/>
          <p:nvPr/>
        </p:nvSpPr>
        <p:spPr>
          <a:xfrm>
            <a:off x="16929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8D8D8"/>
          </a:solidFill>
        </p:spPr>
        <p:txBody>
          <a:bodyPr wrap="square" lIns="0" tIns="0" rIns="0" bIns="0" rtlCol="0"/>
          <a:lstStyle/>
          <a:p>
            <a:endParaRPr/>
          </a:p>
        </p:txBody>
      </p:sp>
      <p:sp>
        <p:nvSpPr>
          <p:cNvPr id="388" name="object 388"/>
          <p:cNvSpPr/>
          <p:nvPr/>
        </p:nvSpPr>
        <p:spPr>
          <a:xfrm>
            <a:off x="16548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9D9D9"/>
          </a:solidFill>
        </p:spPr>
        <p:txBody>
          <a:bodyPr wrap="square" lIns="0" tIns="0" rIns="0" bIns="0" rtlCol="0"/>
          <a:lstStyle/>
          <a:p>
            <a:endParaRPr/>
          </a:p>
        </p:txBody>
      </p:sp>
      <p:sp>
        <p:nvSpPr>
          <p:cNvPr id="389" name="object 389"/>
          <p:cNvSpPr/>
          <p:nvPr/>
        </p:nvSpPr>
        <p:spPr>
          <a:xfrm>
            <a:off x="16167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ADADA"/>
          </a:solidFill>
        </p:spPr>
        <p:txBody>
          <a:bodyPr wrap="square" lIns="0" tIns="0" rIns="0" bIns="0" rtlCol="0"/>
          <a:lstStyle/>
          <a:p>
            <a:endParaRPr/>
          </a:p>
        </p:txBody>
      </p:sp>
      <p:sp>
        <p:nvSpPr>
          <p:cNvPr id="390" name="object 390"/>
          <p:cNvSpPr/>
          <p:nvPr/>
        </p:nvSpPr>
        <p:spPr>
          <a:xfrm>
            <a:off x="15786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BDBDB"/>
          </a:solidFill>
        </p:spPr>
        <p:txBody>
          <a:bodyPr wrap="square" lIns="0" tIns="0" rIns="0" bIns="0" rtlCol="0"/>
          <a:lstStyle/>
          <a:p>
            <a:endParaRPr/>
          </a:p>
        </p:txBody>
      </p:sp>
      <p:sp>
        <p:nvSpPr>
          <p:cNvPr id="391" name="object 391"/>
          <p:cNvSpPr/>
          <p:nvPr/>
        </p:nvSpPr>
        <p:spPr>
          <a:xfrm>
            <a:off x="15405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CDCDC"/>
          </a:solidFill>
        </p:spPr>
        <p:txBody>
          <a:bodyPr wrap="square" lIns="0" tIns="0" rIns="0" bIns="0" rtlCol="0"/>
          <a:lstStyle/>
          <a:p>
            <a:endParaRPr/>
          </a:p>
        </p:txBody>
      </p:sp>
      <p:sp>
        <p:nvSpPr>
          <p:cNvPr id="392" name="object 392"/>
          <p:cNvSpPr/>
          <p:nvPr/>
        </p:nvSpPr>
        <p:spPr>
          <a:xfrm>
            <a:off x="1501139"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DDDDDD"/>
          </a:solidFill>
        </p:spPr>
        <p:txBody>
          <a:bodyPr wrap="square" lIns="0" tIns="0" rIns="0" bIns="0" rtlCol="0"/>
          <a:lstStyle/>
          <a:p>
            <a:endParaRPr/>
          </a:p>
        </p:txBody>
      </p:sp>
      <p:sp>
        <p:nvSpPr>
          <p:cNvPr id="393" name="object 393"/>
          <p:cNvSpPr/>
          <p:nvPr/>
        </p:nvSpPr>
        <p:spPr>
          <a:xfrm>
            <a:off x="14630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EDEDE"/>
          </a:solidFill>
        </p:spPr>
        <p:txBody>
          <a:bodyPr wrap="square" lIns="0" tIns="0" rIns="0" bIns="0" rtlCol="0"/>
          <a:lstStyle/>
          <a:p>
            <a:endParaRPr/>
          </a:p>
        </p:txBody>
      </p:sp>
      <p:sp>
        <p:nvSpPr>
          <p:cNvPr id="394" name="object 394"/>
          <p:cNvSpPr/>
          <p:nvPr/>
        </p:nvSpPr>
        <p:spPr>
          <a:xfrm>
            <a:off x="14249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FDFDF"/>
          </a:solidFill>
        </p:spPr>
        <p:txBody>
          <a:bodyPr wrap="square" lIns="0" tIns="0" rIns="0" bIns="0" rtlCol="0"/>
          <a:lstStyle/>
          <a:p>
            <a:endParaRPr/>
          </a:p>
        </p:txBody>
      </p:sp>
      <p:sp>
        <p:nvSpPr>
          <p:cNvPr id="395" name="object 395"/>
          <p:cNvSpPr/>
          <p:nvPr/>
        </p:nvSpPr>
        <p:spPr>
          <a:xfrm>
            <a:off x="13868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0E0E0"/>
          </a:solidFill>
        </p:spPr>
        <p:txBody>
          <a:bodyPr wrap="square" lIns="0" tIns="0" rIns="0" bIns="0" rtlCol="0"/>
          <a:lstStyle/>
          <a:p>
            <a:endParaRPr/>
          </a:p>
        </p:txBody>
      </p:sp>
      <p:sp>
        <p:nvSpPr>
          <p:cNvPr id="396" name="object 396"/>
          <p:cNvSpPr/>
          <p:nvPr/>
        </p:nvSpPr>
        <p:spPr>
          <a:xfrm>
            <a:off x="13487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1E1E1"/>
          </a:solidFill>
        </p:spPr>
        <p:txBody>
          <a:bodyPr wrap="square" lIns="0" tIns="0" rIns="0" bIns="0" rtlCol="0"/>
          <a:lstStyle/>
          <a:p>
            <a:endParaRPr/>
          </a:p>
        </p:txBody>
      </p:sp>
      <p:sp>
        <p:nvSpPr>
          <p:cNvPr id="397" name="object 397"/>
          <p:cNvSpPr/>
          <p:nvPr/>
        </p:nvSpPr>
        <p:spPr>
          <a:xfrm>
            <a:off x="13106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2E2E2"/>
          </a:solidFill>
        </p:spPr>
        <p:txBody>
          <a:bodyPr wrap="square" lIns="0" tIns="0" rIns="0" bIns="0" rtlCol="0"/>
          <a:lstStyle/>
          <a:p>
            <a:endParaRPr/>
          </a:p>
        </p:txBody>
      </p:sp>
      <p:sp>
        <p:nvSpPr>
          <p:cNvPr id="398" name="object 398"/>
          <p:cNvSpPr/>
          <p:nvPr/>
        </p:nvSpPr>
        <p:spPr>
          <a:xfrm>
            <a:off x="12725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3E3E3"/>
          </a:solidFill>
        </p:spPr>
        <p:txBody>
          <a:bodyPr wrap="square" lIns="0" tIns="0" rIns="0" bIns="0" rtlCol="0"/>
          <a:lstStyle/>
          <a:p>
            <a:endParaRPr/>
          </a:p>
        </p:txBody>
      </p:sp>
      <p:sp>
        <p:nvSpPr>
          <p:cNvPr id="399" name="object 399"/>
          <p:cNvSpPr/>
          <p:nvPr/>
        </p:nvSpPr>
        <p:spPr>
          <a:xfrm>
            <a:off x="123316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E4E4E4"/>
          </a:solidFill>
        </p:spPr>
        <p:txBody>
          <a:bodyPr wrap="square" lIns="0" tIns="0" rIns="0" bIns="0" rtlCol="0"/>
          <a:lstStyle/>
          <a:p>
            <a:endParaRPr/>
          </a:p>
        </p:txBody>
      </p:sp>
      <p:sp>
        <p:nvSpPr>
          <p:cNvPr id="400" name="object 400"/>
          <p:cNvSpPr/>
          <p:nvPr/>
        </p:nvSpPr>
        <p:spPr>
          <a:xfrm>
            <a:off x="11950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5E5E5"/>
          </a:solidFill>
        </p:spPr>
        <p:txBody>
          <a:bodyPr wrap="square" lIns="0" tIns="0" rIns="0" bIns="0" rtlCol="0"/>
          <a:lstStyle/>
          <a:p>
            <a:endParaRPr/>
          </a:p>
        </p:txBody>
      </p:sp>
      <p:sp>
        <p:nvSpPr>
          <p:cNvPr id="401" name="object 401"/>
          <p:cNvSpPr/>
          <p:nvPr/>
        </p:nvSpPr>
        <p:spPr>
          <a:xfrm>
            <a:off x="11569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6E6E6"/>
          </a:solidFill>
        </p:spPr>
        <p:txBody>
          <a:bodyPr wrap="square" lIns="0" tIns="0" rIns="0" bIns="0" rtlCol="0"/>
          <a:lstStyle/>
          <a:p>
            <a:endParaRPr/>
          </a:p>
        </p:txBody>
      </p:sp>
      <p:sp>
        <p:nvSpPr>
          <p:cNvPr id="402" name="object 402"/>
          <p:cNvSpPr/>
          <p:nvPr/>
        </p:nvSpPr>
        <p:spPr>
          <a:xfrm>
            <a:off x="11188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7E7E7"/>
          </a:solidFill>
        </p:spPr>
        <p:txBody>
          <a:bodyPr wrap="square" lIns="0" tIns="0" rIns="0" bIns="0" rtlCol="0"/>
          <a:lstStyle/>
          <a:p>
            <a:endParaRPr/>
          </a:p>
        </p:txBody>
      </p:sp>
      <p:sp>
        <p:nvSpPr>
          <p:cNvPr id="403" name="object 403"/>
          <p:cNvSpPr/>
          <p:nvPr/>
        </p:nvSpPr>
        <p:spPr>
          <a:xfrm>
            <a:off x="1080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8E8E8"/>
          </a:solidFill>
        </p:spPr>
        <p:txBody>
          <a:bodyPr wrap="square" lIns="0" tIns="0" rIns="0" bIns="0" rtlCol="0"/>
          <a:lstStyle/>
          <a:p>
            <a:endParaRPr/>
          </a:p>
        </p:txBody>
      </p:sp>
      <p:sp>
        <p:nvSpPr>
          <p:cNvPr id="404" name="object 404"/>
          <p:cNvSpPr/>
          <p:nvPr/>
        </p:nvSpPr>
        <p:spPr>
          <a:xfrm>
            <a:off x="1042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9E9E9"/>
          </a:solidFill>
        </p:spPr>
        <p:txBody>
          <a:bodyPr wrap="square" lIns="0" tIns="0" rIns="0" bIns="0" rtlCol="0"/>
          <a:lstStyle/>
          <a:p>
            <a:endParaRPr/>
          </a:p>
        </p:txBody>
      </p:sp>
      <p:sp>
        <p:nvSpPr>
          <p:cNvPr id="405" name="object 405"/>
          <p:cNvSpPr/>
          <p:nvPr/>
        </p:nvSpPr>
        <p:spPr>
          <a:xfrm>
            <a:off x="1004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AEAEA"/>
          </a:solidFill>
        </p:spPr>
        <p:txBody>
          <a:bodyPr wrap="square" lIns="0" tIns="0" rIns="0" bIns="0" rtlCol="0"/>
          <a:lstStyle/>
          <a:p>
            <a:endParaRPr/>
          </a:p>
        </p:txBody>
      </p:sp>
      <p:sp>
        <p:nvSpPr>
          <p:cNvPr id="406" name="object 406"/>
          <p:cNvSpPr/>
          <p:nvPr/>
        </p:nvSpPr>
        <p:spPr>
          <a:xfrm>
            <a:off x="966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BEBEB"/>
          </a:solidFill>
        </p:spPr>
        <p:txBody>
          <a:bodyPr wrap="square" lIns="0" tIns="0" rIns="0" bIns="0" rtlCol="0"/>
          <a:lstStyle/>
          <a:p>
            <a:endParaRPr/>
          </a:p>
        </p:txBody>
      </p:sp>
      <p:sp>
        <p:nvSpPr>
          <p:cNvPr id="407" name="object 407"/>
          <p:cNvSpPr/>
          <p:nvPr/>
        </p:nvSpPr>
        <p:spPr>
          <a:xfrm>
            <a:off x="927100"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ECECEC"/>
          </a:solidFill>
        </p:spPr>
        <p:txBody>
          <a:bodyPr wrap="square" lIns="0" tIns="0" rIns="0" bIns="0" rtlCol="0"/>
          <a:lstStyle/>
          <a:p>
            <a:endParaRPr/>
          </a:p>
        </p:txBody>
      </p:sp>
      <p:sp>
        <p:nvSpPr>
          <p:cNvPr id="408" name="object 408"/>
          <p:cNvSpPr/>
          <p:nvPr/>
        </p:nvSpPr>
        <p:spPr>
          <a:xfrm>
            <a:off x="889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DEDED"/>
          </a:solidFill>
        </p:spPr>
        <p:txBody>
          <a:bodyPr wrap="square" lIns="0" tIns="0" rIns="0" bIns="0" rtlCol="0"/>
          <a:lstStyle/>
          <a:p>
            <a:endParaRPr/>
          </a:p>
        </p:txBody>
      </p:sp>
      <p:sp>
        <p:nvSpPr>
          <p:cNvPr id="409" name="object 409"/>
          <p:cNvSpPr/>
          <p:nvPr/>
        </p:nvSpPr>
        <p:spPr>
          <a:xfrm>
            <a:off x="850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EEEEE"/>
          </a:solidFill>
        </p:spPr>
        <p:txBody>
          <a:bodyPr wrap="square" lIns="0" tIns="0" rIns="0" bIns="0" rtlCol="0"/>
          <a:lstStyle/>
          <a:p>
            <a:endParaRPr/>
          </a:p>
        </p:txBody>
      </p:sp>
      <p:sp>
        <p:nvSpPr>
          <p:cNvPr id="410" name="object 410"/>
          <p:cNvSpPr/>
          <p:nvPr/>
        </p:nvSpPr>
        <p:spPr>
          <a:xfrm>
            <a:off x="812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FEFEF"/>
          </a:solidFill>
        </p:spPr>
        <p:txBody>
          <a:bodyPr wrap="square" lIns="0" tIns="0" rIns="0" bIns="0" rtlCol="0"/>
          <a:lstStyle/>
          <a:p>
            <a:endParaRPr/>
          </a:p>
        </p:txBody>
      </p:sp>
      <p:sp>
        <p:nvSpPr>
          <p:cNvPr id="411" name="object 411"/>
          <p:cNvSpPr/>
          <p:nvPr/>
        </p:nvSpPr>
        <p:spPr>
          <a:xfrm>
            <a:off x="774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0F0F0"/>
          </a:solidFill>
        </p:spPr>
        <p:txBody>
          <a:bodyPr wrap="square" lIns="0" tIns="0" rIns="0" bIns="0" rtlCol="0"/>
          <a:lstStyle/>
          <a:p>
            <a:endParaRPr/>
          </a:p>
        </p:txBody>
      </p:sp>
      <p:sp>
        <p:nvSpPr>
          <p:cNvPr id="412" name="object 412"/>
          <p:cNvSpPr/>
          <p:nvPr/>
        </p:nvSpPr>
        <p:spPr>
          <a:xfrm>
            <a:off x="736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1F1F1"/>
          </a:solidFill>
        </p:spPr>
        <p:txBody>
          <a:bodyPr wrap="square" lIns="0" tIns="0" rIns="0" bIns="0" rtlCol="0"/>
          <a:lstStyle/>
          <a:p>
            <a:endParaRPr/>
          </a:p>
        </p:txBody>
      </p:sp>
      <p:sp>
        <p:nvSpPr>
          <p:cNvPr id="413" name="object 413"/>
          <p:cNvSpPr/>
          <p:nvPr/>
        </p:nvSpPr>
        <p:spPr>
          <a:xfrm>
            <a:off x="698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2F2F2"/>
          </a:solidFill>
        </p:spPr>
        <p:txBody>
          <a:bodyPr wrap="square" lIns="0" tIns="0" rIns="0" bIns="0" rtlCol="0"/>
          <a:lstStyle/>
          <a:p>
            <a:endParaRPr/>
          </a:p>
        </p:txBody>
      </p:sp>
      <p:sp>
        <p:nvSpPr>
          <p:cNvPr id="414" name="object 414"/>
          <p:cNvSpPr/>
          <p:nvPr/>
        </p:nvSpPr>
        <p:spPr>
          <a:xfrm>
            <a:off x="65913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3F3F3"/>
          </a:solidFill>
        </p:spPr>
        <p:txBody>
          <a:bodyPr wrap="square" lIns="0" tIns="0" rIns="0" bIns="0" rtlCol="0"/>
          <a:lstStyle/>
          <a:p>
            <a:endParaRPr/>
          </a:p>
        </p:txBody>
      </p:sp>
      <p:sp>
        <p:nvSpPr>
          <p:cNvPr id="415" name="object 415"/>
          <p:cNvSpPr/>
          <p:nvPr/>
        </p:nvSpPr>
        <p:spPr>
          <a:xfrm>
            <a:off x="6210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4F4F4"/>
          </a:solidFill>
        </p:spPr>
        <p:txBody>
          <a:bodyPr wrap="square" lIns="0" tIns="0" rIns="0" bIns="0" rtlCol="0"/>
          <a:lstStyle/>
          <a:p>
            <a:endParaRPr/>
          </a:p>
        </p:txBody>
      </p:sp>
      <p:sp>
        <p:nvSpPr>
          <p:cNvPr id="416" name="object 416"/>
          <p:cNvSpPr/>
          <p:nvPr/>
        </p:nvSpPr>
        <p:spPr>
          <a:xfrm>
            <a:off x="582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5F5F5"/>
          </a:solidFill>
        </p:spPr>
        <p:txBody>
          <a:bodyPr wrap="square" lIns="0" tIns="0" rIns="0" bIns="0" rtlCol="0"/>
          <a:lstStyle/>
          <a:p>
            <a:endParaRPr/>
          </a:p>
        </p:txBody>
      </p:sp>
      <p:sp>
        <p:nvSpPr>
          <p:cNvPr id="417" name="object 417"/>
          <p:cNvSpPr/>
          <p:nvPr/>
        </p:nvSpPr>
        <p:spPr>
          <a:xfrm>
            <a:off x="544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6F6F6"/>
          </a:solidFill>
        </p:spPr>
        <p:txBody>
          <a:bodyPr wrap="square" lIns="0" tIns="0" rIns="0" bIns="0" rtlCol="0"/>
          <a:lstStyle/>
          <a:p>
            <a:endParaRPr/>
          </a:p>
        </p:txBody>
      </p:sp>
      <p:sp>
        <p:nvSpPr>
          <p:cNvPr id="418" name="object 418"/>
          <p:cNvSpPr/>
          <p:nvPr/>
        </p:nvSpPr>
        <p:spPr>
          <a:xfrm>
            <a:off x="506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7F7F7"/>
          </a:solidFill>
        </p:spPr>
        <p:txBody>
          <a:bodyPr wrap="square" lIns="0" tIns="0" rIns="0" bIns="0" rtlCol="0"/>
          <a:lstStyle/>
          <a:p>
            <a:endParaRPr/>
          </a:p>
        </p:txBody>
      </p:sp>
      <p:sp>
        <p:nvSpPr>
          <p:cNvPr id="419" name="object 419"/>
          <p:cNvSpPr/>
          <p:nvPr/>
        </p:nvSpPr>
        <p:spPr>
          <a:xfrm>
            <a:off x="468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8F8F8"/>
          </a:solidFill>
        </p:spPr>
        <p:txBody>
          <a:bodyPr wrap="square" lIns="0" tIns="0" rIns="0" bIns="0" rtlCol="0"/>
          <a:lstStyle/>
          <a:p>
            <a:endParaRPr/>
          </a:p>
        </p:txBody>
      </p:sp>
      <p:sp>
        <p:nvSpPr>
          <p:cNvPr id="420" name="object 420"/>
          <p:cNvSpPr/>
          <p:nvPr/>
        </p:nvSpPr>
        <p:spPr>
          <a:xfrm>
            <a:off x="4292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9F9F9"/>
          </a:solidFill>
        </p:spPr>
        <p:txBody>
          <a:bodyPr wrap="square" lIns="0" tIns="0" rIns="0" bIns="0" rtlCol="0"/>
          <a:lstStyle/>
          <a:p>
            <a:endParaRPr/>
          </a:p>
        </p:txBody>
      </p:sp>
      <p:sp>
        <p:nvSpPr>
          <p:cNvPr id="421" name="object 421"/>
          <p:cNvSpPr/>
          <p:nvPr/>
        </p:nvSpPr>
        <p:spPr>
          <a:xfrm>
            <a:off x="3911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AFAFA"/>
          </a:solidFill>
        </p:spPr>
        <p:txBody>
          <a:bodyPr wrap="square" lIns="0" tIns="0" rIns="0" bIns="0" rtlCol="0"/>
          <a:lstStyle/>
          <a:p>
            <a:endParaRPr/>
          </a:p>
        </p:txBody>
      </p:sp>
      <p:sp>
        <p:nvSpPr>
          <p:cNvPr id="422" name="object 422"/>
          <p:cNvSpPr/>
          <p:nvPr/>
        </p:nvSpPr>
        <p:spPr>
          <a:xfrm>
            <a:off x="3530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BFBFB"/>
          </a:solidFill>
        </p:spPr>
        <p:txBody>
          <a:bodyPr wrap="square" lIns="0" tIns="0" rIns="0" bIns="0" rtlCol="0"/>
          <a:lstStyle/>
          <a:p>
            <a:endParaRPr/>
          </a:p>
        </p:txBody>
      </p:sp>
      <p:sp>
        <p:nvSpPr>
          <p:cNvPr id="423" name="object 423"/>
          <p:cNvSpPr/>
          <p:nvPr/>
        </p:nvSpPr>
        <p:spPr>
          <a:xfrm>
            <a:off x="316229" y="3252470"/>
            <a:ext cx="36830" cy="57150"/>
          </a:xfrm>
          <a:custGeom>
            <a:avLst/>
            <a:gdLst/>
            <a:ahLst/>
            <a:cxnLst/>
            <a:rect l="l" t="t" r="r" b="b"/>
            <a:pathLst>
              <a:path w="36829" h="57150">
                <a:moveTo>
                  <a:pt x="0" y="57150"/>
                </a:moveTo>
                <a:lnTo>
                  <a:pt x="36830" y="57150"/>
                </a:lnTo>
                <a:lnTo>
                  <a:pt x="36830" y="0"/>
                </a:lnTo>
                <a:lnTo>
                  <a:pt x="0" y="0"/>
                </a:lnTo>
                <a:lnTo>
                  <a:pt x="0" y="57150"/>
                </a:lnTo>
                <a:close/>
              </a:path>
            </a:pathLst>
          </a:custGeom>
          <a:solidFill>
            <a:srgbClr val="FCFCFC"/>
          </a:solidFill>
        </p:spPr>
        <p:txBody>
          <a:bodyPr wrap="square" lIns="0" tIns="0" rIns="0" bIns="0" rtlCol="0"/>
          <a:lstStyle/>
          <a:p>
            <a:endParaRPr/>
          </a:p>
        </p:txBody>
      </p:sp>
      <p:sp>
        <p:nvSpPr>
          <p:cNvPr id="424" name="object 424"/>
          <p:cNvSpPr txBox="1">
            <a:spLocks noGrp="1"/>
          </p:cNvSpPr>
          <p:nvPr>
            <p:ph type="title"/>
          </p:nvPr>
        </p:nvSpPr>
        <p:spPr>
          <a:xfrm>
            <a:off x="3412490" y="2405379"/>
            <a:ext cx="2814955" cy="617220"/>
          </a:xfrm>
          <a:prstGeom prst="rect">
            <a:avLst/>
          </a:prstGeom>
        </p:spPr>
        <p:txBody>
          <a:bodyPr vert="horz" wrap="square" lIns="0" tIns="0" rIns="0" bIns="0" rtlCol="0">
            <a:spAutoFit/>
          </a:bodyPr>
          <a:lstStyle/>
          <a:p>
            <a:pPr marL="12700">
              <a:lnSpc>
                <a:spcPct val="100000"/>
              </a:lnSpc>
            </a:pPr>
            <a:r>
              <a:rPr sz="4000" spc="-10" dirty="0">
                <a:latin typeface="Arial"/>
                <a:cs typeface="Arial"/>
              </a:rPr>
              <a:t>Questions?</a:t>
            </a:r>
            <a:endParaRPr sz="4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59" y="2546350"/>
            <a:ext cx="431800" cy="467359"/>
          </a:xfrm>
          <a:custGeom>
            <a:avLst/>
            <a:gdLst/>
            <a:ahLst/>
            <a:cxnLst/>
            <a:rect l="l" t="t" r="r" b="b"/>
            <a:pathLst>
              <a:path w="431800" h="467360">
                <a:moveTo>
                  <a:pt x="431800" y="0"/>
                </a:moveTo>
                <a:lnTo>
                  <a:pt x="0" y="0"/>
                </a:lnTo>
                <a:lnTo>
                  <a:pt x="0" y="467360"/>
                </a:lnTo>
                <a:lnTo>
                  <a:pt x="431800" y="467360"/>
                </a:lnTo>
                <a:lnTo>
                  <a:pt x="431800" y="0"/>
                </a:lnTo>
                <a:close/>
              </a:path>
            </a:pathLst>
          </a:custGeom>
          <a:solidFill>
            <a:srgbClr val="3333CC"/>
          </a:solidFill>
        </p:spPr>
        <p:txBody>
          <a:bodyPr wrap="square" lIns="0" tIns="0" rIns="0" bIns="0" rtlCol="0"/>
          <a:lstStyle/>
          <a:p>
            <a:endParaRPr/>
          </a:p>
        </p:txBody>
      </p:sp>
      <p:sp>
        <p:nvSpPr>
          <p:cNvPr id="3" name="object 3"/>
          <p:cNvSpPr/>
          <p:nvPr/>
        </p:nvSpPr>
        <p:spPr>
          <a:xfrm>
            <a:off x="992505" y="2545079"/>
            <a:ext cx="0" cy="471170"/>
          </a:xfrm>
          <a:custGeom>
            <a:avLst/>
            <a:gdLst/>
            <a:ahLst/>
            <a:cxnLst/>
            <a:rect l="l" t="t" r="r" b="b"/>
            <a:pathLst>
              <a:path h="471169">
                <a:moveTo>
                  <a:pt x="0" y="0"/>
                </a:moveTo>
                <a:lnTo>
                  <a:pt x="0" y="471170"/>
                </a:lnTo>
              </a:path>
            </a:pathLst>
          </a:custGeom>
          <a:ln w="8890">
            <a:solidFill>
              <a:srgbClr val="3333CC"/>
            </a:solidFill>
          </a:ln>
        </p:spPr>
        <p:txBody>
          <a:bodyPr wrap="square" lIns="0" tIns="0" rIns="0" bIns="0" rtlCol="0"/>
          <a:lstStyle/>
          <a:p>
            <a:endParaRPr/>
          </a:p>
        </p:txBody>
      </p:sp>
      <p:sp>
        <p:nvSpPr>
          <p:cNvPr id="4" name="object 4"/>
          <p:cNvSpPr/>
          <p:nvPr/>
        </p:nvSpPr>
        <p:spPr>
          <a:xfrm>
            <a:off x="985519" y="2545079"/>
            <a:ext cx="0" cy="471170"/>
          </a:xfrm>
          <a:custGeom>
            <a:avLst/>
            <a:gdLst/>
            <a:ahLst/>
            <a:cxnLst/>
            <a:rect l="l" t="t" r="r" b="b"/>
            <a:pathLst>
              <a:path h="471169">
                <a:moveTo>
                  <a:pt x="0" y="0"/>
                </a:moveTo>
                <a:lnTo>
                  <a:pt x="0" y="471170"/>
                </a:lnTo>
              </a:path>
            </a:pathLst>
          </a:custGeom>
          <a:ln w="7620">
            <a:solidFill>
              <a:srgbClr val="3636CC"/>
            </a:solidFill>
          </a:ln>
        </p:spPr>
        <p:txBody>
          <a:bodyPr wrap="square" lIns="0" tIns="0" rIns="0" bIns="0" rtlCol="0"/>
          <a:lstStyle/>
          <a:p>
            <a:endParaRPr/>
          </a:p>
        </p:txBody>
      </p:sp>
      <p:sp>
        <p:nvSpPr>
          <p:cNvPr id="5" name="object 5"/>
          <p:cNvSpPr/>
          <p:nvPr/>
        </p:nvSpPr>
        <p:spPr>
          <a:xfrm>
            <a:off x="977900" y="2545079"/>
            <a:ext cx="0" cy="471170"/>
          </a:xfrm>
          <a:custGeom>
            <a:avLst/>
            <a:gdLst/>
            <a:ahLst/>
            <a:cxnLst/>
            <a:rect l="l" t="t" r="r" b="b"/>
            <a:pathLst>
              <a:path h="471169">
                <a:moveTo>
                  <a:pt x="0" y="0"/>
                </a:moveTo>
                <a:lnTo>
                  <a:pt x="0" y="471170"/>
                </a:lnTo>
              </a:path>
            </a:pathLst>
          </a:custGeom>
          <a:ln w="7619">
            <a:solidFill>
              <a:srgbClr val="3A3ACD"/>
            </a:solidFill>
          </a:ln>
        </p:spPr>
        <p:txBody>
          <a:bodyPr wrap="square" lIns="0" tIns="0" rIns="0" bIns="0" rtlCol="0"/>
          <a:lstStyle/>
          <a:p>
            <a:endParaRPr/>
          </a:p>
        </p:txBody>
      </p:sp>
      <p:sp>
        <p:nvSpPr>
          <p:cNvPr id="6" name="object 6"/>
          <p:cNvSpPr/>
          <p:nvPr/>
        </p:nvSpPr>
        <p:spPr>
          <a:xfrm>
            <a:off x="970914" y="2545079"/>
            <a:ext cx="0" cy="471170"/>
          </a:xfrm>
          <a:custGeom>
            <a:avLst/>
            <a:gdLst/>
            <a:ahLst/>
            <a:cxnLst/>
            <a:rect l="l" t="t" r="r" b="b"/>
            <a:pathLst>
              <a:path h="471169">
                <a:moveTo>
                  <a:pt x="0" y="0"/>
                </a:moveTo>
                <a:lnTo>
                  <a:pt x="0" y="471170"/>
                </a:lnTo>
              </a:path>
            </a:pathLst>
          </a:custGeom>
          <a:ln w="8890">
            <a:solidFill>
              <a:srgbClr val="3F3FCE"/>
            </a:solidFill>
          </a:ln>
        </p:spPr>
        <p:txBody>
          <a:bodyPr wrap="square" lIns="0" tIns="0" rIns="0" bIns="0" rtlCol="0"/>
          <a:lstStyle/>
          <a:p>
            <a:endParaRPr/>
          </a:p>
        </p:txBody>
      </p:sp>
      <p:sp>
        <p:nvSpPr>
          <p:cNvPr id="7" name="object 7"/>
          <p:cNvSpPr/>
          <p:nvPr/>
        </p:nvSpPr>
        <p:spPr>
          <a:xfrm>
            <a:off x="963930" y="2545079"/>
            <a:ext cx="0" cy="471170"/>
          </a:xfrm>
          <a:custGeom>
            <a:avLst/>
            <a:gdLst/>
            <a:ahLst/>
            <a:cxnLst/>
            <a:rect l="l" t="t" r="r" b="b"/>
            <a:pathLst>
              <a:path h="471169">
                <a:moveTo>
                  <a:pt x="0" y="0"/>
                </a:moveTo>
                <a:lnTo>
                  <a:pt x="0" y="471170"/>
                </a:lnTo>
              </a:path>
            </a:pathLst>
          </a:custGeom>
          <a:ln w="7620">
            <a:solidFill>
              <a:srgbClr val="4343CF"/>
            </a:solidFill>
          </a:ln>
        </p:spPr>
        <p:txBody>
          <a:bodyPr wrap="square" lIns="0" tIns="0" rIns="0" bIns="0" rtlCol="0"/>
          <a:lstStyle/>
          <a:p>
            <a:endParaRPr/>
          </a:p>
        </p:txBody>
      </p:sp>
      <p:sp>
        <p:nvSpPr>
          <p:cNvPr id="8" name="object 8"/>
          <p:cNvSpPr/>
          <p:nvPr/>
        </p:nvSpPr>
        <p:spPr>
          <a:xfrm>
            <a:off x="956310" y="2545079"/>
            <a:ext cx="0" cy="471170"/>
          </a:xfrm>
          <a:custGeom>
            <a:avLst/>
            <a:gdLst/>
            <a:ahLst/>
            <a:cxnLst/>
            <a:rect l="l" t="t" r="r" b="b"/>
            <a:pathLst>
              <a:path h="471169">
                <a:moveTo>
                  <a:pt x="0" y="0"/>
                </a:moveTo>
                <a:lnTo>
                  <a:pt x="0" y="471170"/>
                </a:lnTo>
              </a:path>
            </a:pathLst>
          </a:custGeom>
          <a:ln w="7619">
            <a:solidFill>
              <a:srgbClr val="4747D0"/>
            </a:solidFill>
          </a:ln>
        </p:spPr>
        <p:txBody>
          <a:bodyPr wrap="square" lIns="0" tIns="0" rIns="0" bIns="0" rtlCol="0"/>
          <a:lstStyle/>
          <a:p>
            <a:endParaRPr/>
          </a:p>
        </p:txBody>
      </p:sp>
      <p:sp>
        <p:nvSpPr>
          <p:cNvPr id="9" name="object 9"/>
          <p:cNvSpPr/>
          <p:nvPr/>
        </p:nvSpPr>
        <p:spPr>
          <a:xfrm>
            <a:off x="949325" y="2545079"/>
            <a:ext cx="0" cy="471170"/>
          </a:xfrm>
          <a:custGeom>
            <a:avLst/>
            <a:gdLst/>
            <a:ahLst/>
            <a:cxnLst/>
            <a:rect l="l" t="t" r="r" b="b"/>
            <a:pathLst>
              <a:path h="471169">
                <a:moveTo>
                  <a:pt x="0" y="0"/>
                </a:moveTo>
                <a:lnTo>
                  <a:pt x="0" y="471170"/>
                </a:lnTo>
              </a:path>
            </a:pathLst>
          </a:custGeom>
          <a:ln w="8889">
            <a:solidFill>
              <a:srgbClr val="4C4CD1"/>
            </a:solidFill>
          </a:ln>
        </p:spPr>
        <p:txBody>
          <a:bodyPr wrap="square" lIns="0" tIns="0" rIns="0" bIns="0" rtlCol="0"/>
          <a:lstStyle/>
          <a:p>
            <a:endParaRPr/>
          </a:p>
        </p:txBody>
      </p:sp>
      <p:sp>
        <p:nvSpPr>
          <p:cNvPr id="10" name="object 10"/>
          <p:cNvSpPr/>
          <p:nvPr/>
        </p:nvSpPr>
        <p:spPr>
          <a:xfrm>
            <a:off x="942339" y="2545079"/>
            <a:ext cx="0" cy="471170"/>
          </a:xfrm>
          <a:custGeom>
            <a:avLst/>
            <a:gdLst/>
            <a:ahLst/>
            <a:cxnLst/>
            <a:rect l="l" t="t" r="r" b="b"/>
            <a:pathLst>
              <a:path h="471169">
                <a:moveTo>
                  <a:pt x="0" y="0"/>
                </a:moveTo>
                <a:lnTo>
                  <a:pt x="0" y="471170"/>
                </a:lnTo>
              </a:path>
            </a:pathLst>
          </a:custGeom>
          <a:ln w="7619">
            <a:solidFill>
              <a:srgbClr val="5050D2"/>
            </a:solidFill>
          </a:ln>
        </p:spPr>
        <p:txBody>
          <a:bodyPr wrap="square" lIns="0" tIns="0" rIns="0" bIns="0" rtlCol="0"/>
          <a:lstStyle/>
          <a:p>
            <a:endParaRPr/>
          </a:p>
        </p:txBody>
      </p:sp>
      <p:sp>
        <p:nvSpPr>
          <p:cNvPr id="11" name="object 11"/>
          <p:cNvSpPr/>
          <p:nvPr/>
        </p:nvSpPr>
        <p:spPr>
          <a:xfrm>
            <a:off x="934719" y="2545079"/>
            <a:ext cx="0" cy="471170"/>
          </a:xfrm>
          <a:custGeom>
            <a:avLst/>
            <a:gdLst/>
            <a:ahLst/>
            <a:cxnLst/>
            <a:rect l="l" t="t" r="r" b="b"/>
            <a:pathLst>
              <a:path h="471169">
                <a:moveTo>
                  <a:pt x="0" y="0"/>
                </a:moveTo>
                <a:lnTo>
                  <a:pt x="0" y="471170"/>
                </a:lnTo>
              </a:path>
            </a:pathLst>
          </a:custGeom>
          <a:ln w="7620">
            <a:solidFill>
              <a:srgbClr val="5454D3"/>
            </a:solidFill>
          </a:ln>
        </p:spPr>
        <p:txBody>
          <a:bodyPr wrap="square" lIns="0" tIns="0" rIns="0" bIns="0" rtlCol="0"/>
          <a:lstStyle/>
          <a:p>
            <a:endParaRPr/>
          </a:p>
        </p:txBody>
      </p:sp>
      <p:sp>
        <p:nvSpPr>
          <p:cNvPr id="12" name="object 12"/>
          <p:cNvSpPr/>
          <p:nvPr/>
        </p:nvSpPr>
        <p:spPr>
          <a:xfrm>
            <a:off x="927735" y="2545079"/>
            <a:ext cx="0" cy="469900"/>
          </a:xfrm>
          <a:custGeom>
            <a:avLst/>
            <a:gdLst/>
            <a:ahLst/>
            <a:cxnLst/>
            <a:rect l="l" t="t" r="r" b="b"/>
            <a:pathLst>
              <a:path h="469900">
                <a:moveTo>
                  <a:pt x="0" y="0"/>
                </a:moveTo>
                <a:lnTo>
                  <a:pt x="0" y="469900"/>
                </a:lnTo>
              </a:path>
            </a:pathLst>
          </a:custGeom>
          <a:ln w="8890">
            <a:solidFill>
              <a:srgbClr val="5959D4"/>
            </a:solidFill>
          </a:ln>
        </p:spPr>
        <p:txBody>
          <a:bodyPr wrap="square" lIns="0" tIns="0" rIns="0" bIns="0" rtlCol="0"/>
          <a:lstStyle/>
          <a:p>
            <a:endParaRPr/>
          </a:p>
        </p:txBody>
      </p:sp>
      <p:sp>
        <p:nvSpPr>
          <p:cNvPr id="13" name="object 13"/>
          <p:cNvSpPr/>
          <p:nvPr/>
        </p:nvSpPr>
        <p:spPr>
          <a:xfrm>
            <a:off x="920750" y="2545079"/>
            <a:ext cx="0" cy="469900"/>
          </a:xfrm>
          <a:custGeom>
            <a:avLst/>
            <a:gdLst/>
            <a:ahLst/>
            <a:cxnLst/>
            <a:rect l="l" t="t" r="r" b="b"/>
            <a:pathLst>
              <a:path h="469900">
                <a:moveTo>
                  <a:pt x="0" y="0"/>
                </a:moveTo>
                <a:lnTo>
                  <a:pt x="0" y="469900"/>
                </a:lnTo>
              </a:path>
            </a:pathLst>
          </a:custGeom>
          <a:ln w="7619">
            <a:solidFill>
              <a:srgbClr val="5D5DD5"/>
            </a:solidFill>
          </a:ln>
        </p:spPr>
        <p:txBody>
          <a:bodyPr wrap="square" lIns="0" tIns="0" rIns="0" bIns="0" rtlCol="0"/>
          <a:lstStyle/>
          <a:p>
            <a:endParaRPr/>
          </a:p>
        </p:txBody>
      </p:sp>
      <p:sp>
        <p:nvSpPr>
          <p:cNvPr id="14" name="object 14"/>
          <p:cNvSpPr/>
          <p:nvPr/>
        </p:nvSpPr>
        <p:spPr>
          <a:xfrm>
            <a:off x="913130" y="2545079"/>
            <a:ext cx="0" cy="469900"/>
          </a:xfrm>
          <a:custGeom>
            <a:avLst/>
            <a:gdLst/>
            <a:ahLst/>
            <a:cxnLst/>
            <a:rect l="l" t="t" r="r" b="b"/>
            <a:pathLst>
              <a:path h="469900">
                <a:moveTo>
                  <a:pt x="0" y="0"/>
                </a:moveTo>
                <a:lnTo>
                  <a:pt x="0" y="469900"/>
                </a:lnTo>
              </a:path>
            </a:pathLst>
          </a:custGeom>
          <a:ln w="7620">
            <a:solidFill>
              <a:srgbClr val="6161D6"/>
            </a:solidFill>
          </a:ln>
        </p:spPr>
        <p:txBody>
          <a:bodyPr wrap="square" lIns="0" tIns="0" rIns="0" bIns="0" rtlCol="0"/>
          <a:lstStyle/>
          <a:p>
            <a:endParaRPr/>
          </a:p>
        </p:txBody>
      </p:sp>
      <p:sp>
        <p:nvSpPr>
          <p:cNvPr id="15" name="object 15"/>
          <p:cNvSpPr/>
          <p:nvPr/>
        </p:nvSpPr>
        <p:spPr>
          <a:xfrm>
            <a:off x="906144" y="2545079"/>
            <a:ext cx="0" cy="469900"/>
          </a:xfrm>
          <a:custGeom>
            <a:avLst/>
            <a:gdLst/>
            <a:ahLst/>
            <a:cxnLst/>
            <a:rect l="l" t="t" r="r" b="b"/>
            <a:pathLst>
              <a:path h="469900">
                <a:moveTo>
                  <a:pt x="0" y="0"/>
                </a:moveTo>
                <a:lnTo>
                  <a:pt x="0" y="469900"/>
                </a:lnTo>
              </a:path>
            </a:pathLst>
          </a:custGeom>
          <a:ln w="8890">
            <a:solidFill>
              <a:srgbClr val="6666D8"/>
            </a:solidFill>
          </a:ln>
        </p:spPr>
        <p:txBody>
          <a:bodyPr wrap="square" lIns="0" tIns="0" rIns="0" bIns="0" rtlCol="0"/>
          <a:lstStyle/>
          <a:p>
            <a:endParaRPr/>
          </a:p>
        </p:txBody>
      </p:sp>
      <p:sp>
        <p:nvSpPr>
          <p:cNvPr id="16" name="object 16"/>
          <p:cNvSpPr/>
          <p:nvPr/>
        </p:nvSpPr>
        <p:spPr>
          <a:xfrm>
            <a:off x="899160" y="2545079"/>
            <a:ext cx="0" cy="469900"/>
          </a:xfrm>
          <a:custGeom>
            <a:avLst/>
            <a:gdLst/>
            <a:ahLst/>
            <a:cxnLst/>
            <a:rect l="l" t="t" r="r" b="b"/>
            <a:pathLst>
              <a:path h="469900">
                <a:moveTo>
                  <a:pt x="0" y="0"/>
                </a:moveTo>
                <a:lnTo>
                  <a:pt x="0" y="469900"/>
                </a:lnTo>
              </a:path>
            </a:pathLst>
          </a:custGeom>
          <a:ln w="7619">
            <a:solidFill>
              <a:srgbClr val="6A6AD9"/>
            </a:solidFill>
          </a:ln>
        </p:spPr>
        <p:txBody>
          <a:bodyPr wrap="square" lIns="0" tIns="0" rIns="0" bIns="0" rtlCol="0"/>
          <a:lstStyle/>
          <a:p>
            <a:endParaRPr/>
          </a:p>
        </p:txBody>
      </p:sp>
      <p:sp>
        <p:nvSpPr>
          <p:cNvPr id="17" name="object 17"/>
          <p:cNvSpPr/>
          <p:nvPr/>
        </p:nvSpPr>
        <p:spPr>
          <a:xfrm>
            <a:off x="891539" y="2545079"/>
            <a:ext cx="0" cy="469900"/>
          </a:xfrm>
          <a:custGeom>
            <a:avLst/>
            <a:gdLst/>
            <a:ahLst/>
            <a:cxnLst/>
            <a:rect l="l" t="t" r="r" b="b"/>
            <a:pathLst>
              <a:path h="469900">
                <a:moveTo>
                  <a:pt x="0" y="0"/>
                </a:moveTo>
                <a:lnTo>
                  <a:pt x="0" y="469900"/>
                </a:lnTo>
              </a:path>
            </a:pathLst>
          </a:custGeom>
          <a:ln w="7619">
            <a:solidFill>
              <a:srgbClr val="6E6EDA"/>
            </a:solidFill>
          </a:ln>
        </p:spPr>
        <p:txBody>
          <a:bodyPr wrap="square" lIns="0" tIns="0" rIns="0" bIns="0" rtlCol="0"/>
          <a:lstStyle/>
          <a:p>
            <a:endParaRPr/>
          </a:p>
        </p:txBody>
      </p:sp>
      <p:sp>
        <p:nvSpPr>
          <p:cNvPr id="18" name="object 18"/>
          <p:cNvSpPr/>
          <p:nvPr/>
        </p:nvSpPr>
        <p:spPr>
          <a:xfrm>
            <a:off x="884555" y="2545079"/>
            <a:ext cx="0" cy="469900"/>
          </a:xfrm>
          <a:custGeom>
            <a:avLst/>
            <a:gdLst/>
            <a:ahLst/>
            <a:cxnLst/>
            <a:rect l="l" t="t" r="r" b="b"/>
            <a:pathLst>
              <a:path h="469900">
                <a:moveTo>
                  <a:pt x="0" y="0"/>
                </a:moveTo>
                <a:lnTo>
                  <a:pt x="0" y="469900"/>
                </a:lnTo>
              </a:path>
            </a:pathLst>
          </a:custGeom>
          <a:ln w="8890">
            <a:solidFill>
              <a:srgbClr val="7373DB"/>
            </a:solidFill>
          </a:ln>
        </p:spPr>
        <p:txBody>
          <a:bodyPr wrap="square" lIns="0" tIns="0" rIns="0" bIns="0" rtlCol="0"/>
          <a:lstStyle/>
          <a:p>
            <a:endParaRPr/>
          </a:p>
        </p:txBody>
      </p:sp>
      <p:sp>
        <p:nvSpPr>
          <p:cNvPr id="19" name="object 19"/>
          <p:cNvSpPr/>
          <p:nvPr/>
        </p:nvSpPr>
        <p:spPr>
          <a:xfrm>
            <a:off x="877569" y="2545079"/>
            <a:ext cx="0" cy="469900"/>
          </a:xfrm>
          <a:custGeom>
            <a:avLst/>
            <a:gdLst/>
            <a:ahLst/>
            <a:cxnLst/>
            <a:rect l="l" t="t" r="r" b="b"/>
            <a:pathLst>
              <a:path h="469900">
                <a:moveTo>
                  <a:pt x="0" y="0"/>
                </a:moveTo>
                <a:lnTo>
                  <a:pt x="0" y="469900"/>
                </a:lnTo>
              </a:path>
            </a:pathLst>
          </a:custGeom>
          <a:ln w="7620">
            <a:solidFill>
              <a:srgbClr val="7777DC"/>
            </a:solidFill>
          </a:ln>
        </p:spPr>
        <p:txBody>
          <a:bodyPr wrap="square" lIns="0" tIns="0" rIns="0" bIns="0" rtlCol="0"/>
          <a:lstStyle/>
          <a:p>
            <a:endParaRPr/>
          </a:p>
        </p:txBody>
      </p:sp>
      <p:sp>
        <p:nvSpPr>
          <p:cNvPr id="20" name="object 20"/>
          <p:cNvSpPr/>
          <p:nvPr/>
        </p:nvSpPr>
        <p:spPr>
          <a:xfrm>
            <a:off x="869950" y="2545079"/>
            <a:ext cx="0" cy="469900"/>
          </a:xfrm>
          <a:custGeom>
            <a:avLst/>
            <a:gdLst/>
            <a:ahLst/>
            <a:cxnLst/>
            <a:rect l="l" t="t" r="r" b="b"/>
            <a:pathLst>
              <a:path h="469900">
                <a:moveTo>
                  <a:pt x="0" y="0"/>
                </a:moveTo>
                <a:lnTo>
                  <a:pt x="0" y="469900"/>
                </a:lnTo>
              </a:path>
            </a:pathLst>
          </a:custGeom>
          <a:ln w="7619">
            <a:solidFill>
              <a:srgbClr val="7B7BDD"/>
            </a:solidFill>
          </a:ln>
        </p:spPr>
        <p:txBody>
          <a:bodyPr wrap="square" lIns="0" tIns="0" rIns="0" bIns="0" rtlCol="0"/>
          <a:lstStyle/>
          <a:p>
            <a:endParaRPr/>
          </a:p>
        </p:txBody>
      </p:sp>
      <p:sp>
        <p:nvSpPr>
          <p:cNvPr id="21" name="object 21"/>
          <p:cNvSpPr/>
          <p:nvPr/>
        </p:nvSpPr>
        <p:spPr>
          <a:xfrm>
            <a:off x="862964" y="2545079"/>
            <a:ext cx="0" cy="469900"/>
          </a:xfrm>
          <a:custGeom>
            <a:avLst/>
            <a:gdLst/>
            <a:ahLst/>
            <a:cxnLst/>
            <a:rect l="l" t="t" r="r" b="b"/>
            <a:pathLst>
              <a:path h="469900">
                <a:moveTo>
                  <a:pt x="0" y="0"/>
                </a:moveTo>
                <a:lnTo>
                  <a:pt x="0" y="469900"/>
                </a:lnTo>
              </a:path>
            </a:pathLst>
          </a:custGeom>
          <a:ln w="8890">
            <a:solidFill>
              <a:srgbClr val="8080DE"/>
            </a:solidFill>
          </a:ln>
        </p:spPr>
        <p:txBody>
          <a:bodyPr wrap="square" lIns="0" tIns="0" rIns="0" bIns="0" rtlCol="0"/>
          <a:lstStyle/>
          <a:p>
            <a:endParaRPr/>
          </a:p>
        </p:txBody>
      </p:sp>
      <p:sp>
        <p:nvSpPr>
          <p:cNvPr id="22" name="object 22"/>
          <p:cNvSpPr/>
          <p:nvPr/>
        </p:nvSpPr>
        <p:spPr>
          <a:xfrm>
            <a:off x="855980" y="2545079"/>
            <a:ext cx="0" cy="469900"/>
          </a:xfrm>
          <a:custGeom>
            <a:avLst/>
            <a:gdLst/>
            <a:ahLst/>
            <a:cxnLst/>
            <a:rect l="l" t="t" r="r" b="b"/>
            <a:pathLst>
              <a:path h="469900">
                <a:moveTo>
                  <a:pt x="0" y="0"/>
                </a:moveTo>
                <a:lnTo>
                  <a:pt x="0" y="469900"/>
                </a:lnTo>
              </a:path>
            </a:pathLst>
          </a:custGeom>
          <a:ln w="7620">
            <a:solidFill>
              <a:srgbClr val="8484DF"/>
            </a:solidFill>
          </a:ln>
        </p:spPr>
        <p:txBody>
          <a:bodyPr wrap="square" lIns="0" tIns="0" rIns="0" bIns="0" rtlCol="0"/>
          <a:lstStyle/>
          <a:p>
            <a:endParaRPr/>
          </a:p>
        </p:txBody>
      </p:sp>
      <p:sp>
        <p:nvSpPr>
          <p:cNvPr id="23" name="object 23"/>
          <p:cNvSpPr/>
          <p:nvPr/>
        </p:nvSpPr>
        <p:spPr>
          <a:xfrm>
            <a:off x="848360" y="2545079"/>
            <a:ext cx="0" cy="469900"/>
          </a:xfrm>
          <a:custGeom>
            <a:avLst/>
            <a:gdLst/>
            <a:ahLst/>
            <a:cxnLst/>
            <a:rect l="l" t="t" r="r" b="b"/>
            <a:pathLst>
              <a:path h="469900">
                <a:moveTo>
                  <a:pt x="0" y="0"/>
                </a:moveTo>
                <a:lnTo>
                  <a:pt x="0" y="469900"/>
                </a:lnTo>
              </a:path>
            </a:pathLst>
          </a:custGeom>
          <a:ln w="7619">
            <a:solidFill>
              <a:srgbClr val="8888E0"/>
            </a:solidFill>
          </a:ln>
        </p:spPr>
        <p:txBody>
          <a:bodyPr wrap="square" lIns="0" tIns="0" rIns="0" bIns="0" rtlCol="0"/>
          <a:lstStyle/>
          <a:p>
            <a:endParaRPr/>
          </a:p>
        </p:txBody>
      </p:sp>
      <p:sp>
        <p:nvSpPr>
          <p:cNvPr id="24" name="object 24"/>
          <p:cNvSpPr/>
          <p:nvPr/>
        </p:nvSpPr>
        <p:spPr>
          <a:xfrm>
            <a:off x="841375" y="2545079"/>
            <a:ext cx="0" cy="469900"/>
          </a:xfrm>
          <a:custGeom>
            <a:avLst/>
            <a:gdLst/>
            <a:ahLst/>
            <a:cxnLst/>
            <a:rect l="l" t="t" r="r" b="b"/>
            <a:pathLst>
              <a:path h="469900">
                <a:moveTo>
                  <a:pt x="0" y="0"/>
                </a:moveTo>
                <a:lnTo>
                  <a:pt x="0" y="469900"/>
                </a:lnTo>
              </a:path>
            </a:pathLst>
          </a:custGeom>
          <a:ln w="8889">
            <a:solidFill>
              <a:srgbClr val="8D8DE1"/>
            </a:solidFill>
          </a:ln>
        </p:spPr>
        <p:txBody>
          <a:bodyPr wrap="square" lIns="0" tIns="0" rIns="0" bIns="0" rtlCol="0"/>
          <a:lstStyle/>
          <a:p>
            <a:endParaRPr/>
          </a:p>
        </p:txBody>
      </p:sp>
      <p:sp>
        <p:nvSpPr>
          <p:cNvPr id="25" name="object 25"/>
          <p:cNvSpPr/>
          <p:nvPr/>
        </p:nvSpPr>
        <p:spPr>
          <a:xfrm>
            <a:off x="833755" y="2545079"/>
            <a:ext cx="0" cy="469900"/>
          </a:xfrm>
          <a:custGeom>
            <a:avLst/>
            <a:gdLst/>
            <a:ahLst/>
            <a:cxnLst/>
            <a:rect l="l" t="t" r="r" b="b"/>
            <a:pathLst>
              <a:path h="469900">
                <a:moveTo>
                  <a:pt x="0" y="0"/>
                </a:moveTo>
                <a:lnTo>
                  <a:pt x="0" y="469900"/>
                </a:lnTo>
              </a:path>
            </a:pathLst>
          </a:custGeom>
          <a:ln w="8890">
            <a:solidFill>
              <a:srgbClr val="9191E2"/>
            </a:solidFill>
          </a:ln>
        </p:spPr>
        <p:txBody>
          <a:bodyPr wrap="square" lIns="0" tIns="0" rIns="0" bIns="0" rtlCol="0"/>
          <a:lstStyle/>
          <a:p>
            <a:endParaRPr/>
          </a:p>
        </p:txBody>
      </p:sp>
      <p:sp>
        <p:nvSpPr>
          <p:cNvPr id="26" name="object 26"/>
          <p:cNvSpPr/>
          <p:nvPr/>
        </p:nvSpPr>
        <p:spPr>
          <a:xfrm>
            <a:off x="826769" y="2545079"/>
            <a:ext cx="0" cy="469900"/>
          </a:xfrm>
          <a:custGeom>
            <a:avLst/>
            <a:gdLst/>
            <a:ahLst/>
            <a:cxnLst/>
            <a:rect l="l" t="t" r="r" b="b"/>
            <a:pathLst>
              <a:path h="469900">
                <a:moveTo>
                  <a:pt x="0" y="0"/>
                </a:moveTo>
                <a:lnTo>
                  <a:pt x="0" y="469900"/>
                </a:lnTo>
              </a:path>
            </a:pathLst>
          </a:custGeom>
          <a:ln w="7620">
            <a:solidFill>
              <a:srgbClr val="9595E3"/>
            </a:solidFill>
          </a:ln>
        </p:spPr>
        <p:txBody>
          <a:bodyPr wrap="square" lIns="0" tIns="0" rIns="0" bIns="0" rtlCol="0"/>
          <a:lstStyle/>
          <a:p>
            <a:endParaRPr/>
          </a:p>
        </p:txBody>
      </p:sp>
      <p:sp>
        <p:nvSpPr>
          <p:cNvPr id="27" name="object 27"/>
          <p:cNvSpPr/>
          <p:nvPr/>
        </p:nvSpPr>
        <p:spPr>
          <a:xfrm>
            <a:off x="819150" y="2545079"/>
            <a:ext cx="0" cy="469900"/>
          </a:xfrm>
          <a:custGeom>
            <a:avLst/>
            <a:gdLst/>
            <a:ahLst/>
            <a:cxnLst/>
            <a:rect l="l" t="t" r="r" b="b"/>
            <a:pathLst>
              <a:path h="469900">
                <a:moveTo>
                  <a:pt x="0" y="0"/>
                </a:moveTo>
                <a:lnTo>
                  <a:pt x="0" y="469900"/>
                </a:lnTo>
              </a:path>
            </a:pathLst>
          </a:custGeom>
          <a:ln w="7619">
            <a:solidFill>
              <a:srgbClr val="9A9AE5"/>
            </a:solidFill>
          </a:ln>
        </p:spPr>
        <p:txBody>
          <a:bodyPr wrap="square" lIns="0" tIns="0" rIns="0" bIns="0" rtlCol="0"/>
          <a:lstStyle/>
          <a:p>
            <a:endParaRPr/>
          </a:p>
        </p:txBody>
      </p:sp>
      <p:sp>
        <p:nvSpPr>
          <p:cNvPr id="28" name="object 28"/>
          <p:cNvSpPr/>
          <p:nvPr/>
        </p:nvSpPr>
        <p:spPr>
          <a:xfrm>
            <a:off x="812165" y="2545079"/>
            <a:ext cx="0" cy="417830"/>
          </a:xfrm>
          <a:custGeom>
            <a:avLst/>
            <a:gdLst/>
            <a:ahLst/>
            <a:cxnLst/>
            <a:rect l="l" t="t" r="r" b="b"/>
            <a:pathLst>
              <a:path h="417830">
                <a:moveTo>
                  <a:pt x="0" y="0"/>
                </a:moveTo>
                <a:lnTo>
                  <a:pt x="0" y="417830"/>
                </a:lnTo>
              </a:path>
            </a:pathLst>
          </a:custGeom>
          <a:ln w="8889">
            <a:solidFill>
              <a:srgbClr val="9E9EE6"/>
            </a:solidFill>
          </a:ln>
        </p:spPr>
        <p:txBody>
          <a:bodyPr wrap="square" lIns="0" tIns="0" rIns="0" bIns="0" rtlCol="0"/>
          <a:lstStyle/>
          <a:p>
            <a:endParaRPr/>
          </a:p>
        </p:txBody>
      </p:sp>
      <p:sp>
        <p:nvSpPr>
          <p:cNvPr id="29" name="object 29"/>
          <p:cNvSpPr/>
          <p:nvPr/>
        </p:nvSpPr>
        <p:spPr>
          <a:xfrm>
            <a:off x="805180" y="2545079"/>
            <a:ext cx="0" cy="417830"/>
          </a:xfrm>
          <a:custGeom>
            <a:avLst/>
            <a:gdLst/>
            <a:ahLst/>
            <a:cxnLst/>
            <a:rect l="l" t="t" r="r" b="b"/>
            <a:pathLst>
              <a:path h="417830">
                <a:moveTo>
                  <a:pt x="0" y="0"/>
                </a:moveTo>
                <a:lnTo>
                  <a:pt x="0" y="417830"/>
                </a:lnTo>
              </a:path>
            </a:pathLst>
          </a:custGeom>
          <a:ln w="7620">
            <a:solidFill>
              <a:srgbClr val="A2A2E7"/>
            </a:solidFill>
          </a:ln>
        </p:spPr>
        <p:txBody>
          <a:bodyPr wrap="square" lIns="0" tIns="0" rIns="0" bIns="0" rtlCol="0"/>
          <a:lstStyle/>
          <a:p>
            <a:endParaRPr/>
          </a:p>
        </p:txBody>
      </p:sp>
      <p:sp>
        <p:nvSpPr>
          <p:cNvPr id="30" name="object 30"/>
          <p:cNvSpPr/>
          <p:nvPr/>
        </p:nvSpPr>
        <p:spPr>
          <a:xfrm>
            <a:off x="797559" y="2545079"/>
            <a:ext cx="0" cy="417830"/>
          </a:xfrm>
          <a:custGeom>
            <a:avLst/>
            <a:gdLst/>
            <a:ahLst/>
            <a:cxnLst/>
            <a:rect l="l" t="t" r="r" b="b"/>
            <a:pathLst>
              <a:path h="417830">
                <a:moveTo>
                  <a:pt x="0" y="0"/>
                </a:moveTo>
                <a:lnTo>
                  <a:pt x="0" y="417830"/>
                </a:lnTo>
              </a:path>
            </a:pathLst>
          </a:custGeom>
          <a:ln w="7620">
            <a:solidFill>
              <a:srgbClr val="A7A7E8"/>
            </a:solidFill>
          </a:ln>
        </p:spPr>
        <p:txBody>
          <a:bodyPr wrap="square" lIns="0" tIns="0" rIns="0" bIns="0" rtlCol="0"/>
          <a:lstStyle/>
          <a:p>
            <a:endParaRPr/>
          </a:p>
        </p:txBody>
      </p:sp>
      <p:sp>
        <p:nvSpPr>
          <p:cNvPr id="31" name="object 31"/>
          <p:cNvSpPr/>
          <p:nvPr/>
        </p:nvSpPr>
        <p:spPr>
          <a:xfrm>
            <a:off x="790575" y="2545079"/>
            <a:ext cx="0" cy="417830"/>
          </a:xfrm>
          <a:custGeom>
            <a:avLst/>
            <a:gdLst/>
            <a:ahLst/>
            <a:cxnLst/>
            <a:rect l="l" t="t" r="r" b="b"/>
            <a:pathLst>
              <a:path h="417830">
                <a:moveTo>
                  <a:pt x="0" y="0"/>
                </a:moveTo>
                <a:lnTo>
                  <a:pt x="0" y="417830"/>
                </a:lnTo>
              </a:path>
            </a:pathLst>
          </a:custGeom>
          <a:ln w="8890">
            <a:solidFill>
              <a:srgbClr val="ABABE9"/>
            </a:solidFill>
          </a:ln>
        </p:spPr>
        <p:txBody>
          <a:bodyPr wrap="square" lIns="0" tIns="0" rIns="0" bIns="0" rtlCol="0"/>
          <a:lstStyle/>
          <a:p>
            <a:endParaRPr/>
          </a:p>
        </p:txBody>
      </p:sp>
      <p:sp>
        <p:nvSpPr>
          <p:cNvPr id="32" name="object 32"/>
          <p:cNvSpPr/>
          <p:nvPr/>
        </p:nvSpPr>
        <p:spPr>
          <a:xfrm>
            <a:off x="783590" y="2545079"/>
            <a:ext cx="0" cy="417830"/>
          </a:xfrm>
          <a:custGeom>
            <a:avLst/>
            <a:gdLst/>
            <a:ahLst/>
            <a:cxnLst/>
            <a:rect l="l" t="t" r="r" b="b"/>
            <a:pathLst>
              <a:path h="417830">
                <a:moveTo>
                  <a:pt x="0" y="0"/>
                </a:moveTo>
                <a:lnTo>
                  <a:pt x="0" y="417830"/>
                </a:lnTo>
              </a:path>
            </a:pathLst>
          </a:custGeom>
          <a:ln w="7620">
            <a:solidFill>
              <a:srgbClr val="AFAFEA"/>
            </a:solidFill>
          </a:ln>
        </p:spPr>
        <p:txBody>
          <a:bodyPr wrap="square" lIns="0" tIns="0" rIns="0" bIns="0" rtlCol="0"/>
          <a:lstStyle/>
          <a:p>
            <a:endParaRPr/>
          </a:p>
        </p:txBody>
      </p:sp>
      <p:sp>
        <p:nvSpPr>
          <p:cNvPr id="33" name="object 33"/>
          <p:cNvSpPr/>
          <p:nvPr/>
        </p:nvSpPr>
        <p:spPr>
          <a:xfrm>
            <a:off x="775969" y="2545079"/>
            <a:ext cx="0" cy="417830"/>
          </a:xfrm>
          <a:custGeom>
            <a:avLst/>
            <a:gdLst/>
            <a:ahLst/>
            <a:cxnLst/>
            <a:rect l="l" t="t" r="r" b="b"/>
            <a:pathLst>
              <a:path h="417830">
                <a:moveTo>
                  <a:pt x="0" y="0"/>
                </a:moveTo>
                <a:lnTo>
                  <a:pt x="0" y="417830"/>
                </a:lnTo>
              </a:path>
            </a:pathLst>
          </a:custGeom>
          <a:ln w="7620">
            <a:solidFill>
              <a:srgbClr val="B4B4EB"/>
            </a:solidFill>
          </a:ln>
        </p:spPr>
        <p:txBody>
          <a:bodyPr wrap="square" lIns="0" tIns="0" rIns="0" bIns="0" rtlCol="0"/>
          <a:lstStyle/>
          <a:p>
            <a:endParaRPr/>
          </a:p>
        </p:txBody>
      </p:sp>
      <p:sp>
        <p:nvSpPr>
          <p:cNvPr id="34" name="object 34"/>
          <p:cNvSpPr/>
          <p:nvPr/>
        </p:nvSpPr>
        <p:spPr>
          <a:xfrm>
            <a:off x="768984" y="2545079"/>
            <a:ext cx="0" cy="417830"/>
          </a:xfrm>
          <a:custGeom>
            <a:avLst/>
            <a:gdLst/>
            <a:ahLst/>
            <a:cxnLst/>
            <a:rect l="l" t="t" r="r" b="b"/>
            <a:pathLst>
              <a:path h="417830">
                <a:moveTo>
                  <a:pt x="0" y="0"/>
                </a:moveTo>
                <a:lnTo>
                  <a:pt x="0" y="417830"/>
                </a:lnTo>
              </a:path>
            </a:pathLst>
          </a:custGeom>
          <a:ln w="8889">
            <a:solidFill>
              <a:srgbClr val="B8B8EC"/>
            </a:solidFill>
          </a:ln>
        </p:spPr>
        <p:txBody>
          <a:bodyPr wrap="square" lIns="0" tIns="0" rIns="0" bIns="0" rtlCol="0"/>
          <a:lstStyle/>
          <a:p>
            <a:endParaRPr/>
          </a:p>
        </p:txBody>
      </p:sp>
      <p:sp>
        <p:nvSpPr>
          <p:cNvPr id="35" name="object 35"/>
          <p:cNvSpPr/>
          <p:nvPr/>
        </p:nvSpPr>
        <p:spPr>
          <a:xfrm>
            <a:off x="762000" y="2545079"/>
            <a:ext cx="0" cy="417830"/>
          </a:xfrm>
          <a:custGeom>
            <a:avLst/>
            <a:gdLst/>
            <a:ahLst/>
            <a:cxnLst/>
            <a:rect l="l" t="t" r="r" b="b"/>
            <a:pathLst>
              <a:path h="417830">
                <a:moveTo>
                  <a:pt x="0" y="0"/>
                </a:moveTo>
                <a:lnTo>
                  <a:pt x="0" y="417830"/>
                </a:lnTo>
              </a:path>
            </a:pathLst>
          </a:custGeom>
          <a:ln w="7619">
            <a:solidFill>
              <a:srgbClr val="BCBCED"/>
            </a:solidFill>
          </a:ln>
        </p:spPr>
        <p:txBody>
          <a:bodyPr wrap="square" lIns="0" tIns="0" rIns="0" bIns="0" rtlCol="0"/>
          <a:lstStyle/>
          <a:p>
            <a:endParaRPr/>
          </a:p>
        </p:txBody>
      </p:sp>
      <p:sp>
        <p:nvSpPr>
          <p:cNvPr id="36" name="object 36"/>
          <p:cNvSpPr/>
          <p:nvPr/>
        </p:nvSpPr>
        <p:spPr>
          <a:xfrm>
            <a:off x="754380" y="2545079"/>
            <a:ext cx="0" cy="417830"/>
          </a:xfrm>
          <a:custGeom>
            <a:avLst/>
            <a:gdLst/>
            <a:ahLst/>
            <a:cxnLst/>
            <a:rect l="l" t="t" r="r" b="b"/>
            <a:pathLst>
              <a:path h="417830">
                <a:moveTo>
                  <a:pt x="0" y="0"/>
                </a:moveTo>
                <a:lnTo>
                  <a:pt x="0" y="417830"/>
                </a:lnTo>
              </a:path>
            </a:pathLst>
          </a:custGeom>
          <a:ln w="7620">
            <a:solidFill>
              <a:srgbClr val="C1C1EE"/>
            </a:solidFill>
          </a:ln>
        </p:spPr>
        <p:txBody>
          <a:bodyPr wrap="square" lIns="0" tIns="0" rIns="0" bIns="0" rtlCol="0"/>
          <a:lstStyle/>
          <a:p>
            <a:endParaRPr/>
          </a:p>
        </p:txBody>
      </p:sp>
      <p:sp>
        <p:nvSpPr>
          <p:cNvPr id="37" name="object 37"/>
          <p:cNvSpPr/>
          <p:nvPr/>
        </p:nvSpPr>
        <p:spPr>
          <a:xfrm>
            <a:off x="747394" y="2545079"/>
            <a:ext cx="0" cy="417830"/>
          </a:xfrm>
          <a:custGeom>
            <a:avLst/>
            <a:gdLst/>
            <a:ahLst/>
            <a:cxnLst/>
            <a:rect l="l" t="t" r="r" b="b"/>
            <a:pathLst>
              <a:path h="417830">
                <a:moveTo>
                  <a:pt x="0" y="0"/>
                </a:moveTo>
                <a:lnTo>
                  <a:pt x="0" y="417830"/>
                </a:lnTo>
              </a:path>
            </a:pathLst>
          </a:custGeom>
          <a:ln w="8890">
            <a:solidFill>
              <a:srgbClr val="C5C5EF"/>
            </a:solidFill>
          </a:ln>
        </p:spPr>
        <p:txBody>
          <a:bodyPr wrap="square" lIns="0" tIns="0" rIns="0" bIns="0" rtlCol="0"/>
          <a:lstStyle/>
          <a:p>
            <a:endParaRPr/>
          </a:p>
        </p:txBody>
      </p:sp>
      <p:sp>
        <p:nvSpPr>
          <p:cNvPr id="38" name="object 38"/>
          <p:cNvSpPr/>
          <p:nvPr/>
        </p:nvSpPr>
        <p:spPr>
          <a:xfrm>
            <a:off x="740409" y="2545079"/>
            <a:ext cx="0" cy="417830"/>
          </a:xfrm>
          <a:custGeom>
            <a:avLst/>
            <a:gdLst/>
            <a:ahLst/>
            <a:cxnLst/>
            <a:rect l="l" t="t" r="r" b="b"/>
            <a:pathLst>
              <a:path h="417830">
                <a:moveTo>
                  <a:pt x="0" y="0"/>
                </a:moveTo>
                <a:lnTo>
                  <a:pt x="0" y="417830"/>
                </a:lnTo>
              </a:path>
            </a:pathLst>
          </a:custGeom>
          <a:ln w="7620">
            <a:solidFill>
              <a:srgbClr val="C9C9F0"/>
            </a:solidFill>
          </a:ln>
        </p:spPr>
        <p:txBody>
          <a:bodyPr wrap="square" lIns="0" tIns="0" rIns="0" bIns="0" rtlCol="0"/>
          <a:lstStyle/>
          <a:p>
            <a:endParaRPr/>
          </a:p>
        </p:txBody>
      </p:sp>
      <p:sp>
        <p:nvSpPr>
          <p:cNvPr id="39" name="object 39"/>
          <p:cNvSpPr/>
          <p:nvPr/>
        </p:nvSpPr>
        <p:spPr>
          <a:xfrm>
            <a:off x="732790" y="2545079"/>
            <a:ext cx="0" cy="417830"/>
          </a:xfrm>
          <a:custGeom>
            <a:avLst/>
            <a:gdLst/>
            <a:ahLst/>
            <a:cxnLst/>
            <a:rect l="l" t="t" r="r" b="b"/>
            <a:pathLst>
              <a:path h="417830">
                <a:moveTo>
                  <a:pt x="0" y="0"/>
                </a:moveTo>
                <a:lnTo>
                  <a:pt x="0" y="417830"/>
                </a:lnTo>
              </a:path>
            </a:pathLst>
          </a:custGeom>
          <a:ln w="7620">
            <a:solidFill>
              <a:srgbClr val="CECEF2"/>
            </a:solidFill>
          </a:ln>
        </p:spPr>
        <p:txBody>
          <a:bodyPr wrap="square" lIns="0" tIns="0" rIns="0" bIns="0" rtlCol="0"/>
          <a:lstStyle/>
          <a:p>
            <a:endParaRPr/>
          </a:p>
        </p:txBody>
      </p:sp>
      <p:sp>
        <p:nvSpPr>
          <p:cNvPr id="40" name="object 40"/>
          <p:cNvSpPr/>
          <p:nvPr/>
        </p:nvSpPr>
        <p:spPr>
          <a:xfrm>
            <a:off x="725805" y="2545079"/>
            <a:ext cx="0" cy="417830"/>
          </a:xfrm>
          <a:custGeom>
            <a:avLst/>
            <a:gdLst/>
            <a:ahLst/>
            <a:cxnLst/>
            <a:rect l="l" t="t" r="r" b="b"/>
            <a:pathLst>
              <a:path h="417830">
                <a:moveTo>
                  <a:pt x="0" y="0"/>
                </a:moveTo>
                <a:lnTo>
                  <a:pt x="0" y="417830"/>
                </a:lnTo>
              </a:path>
            </a:pathLst>
          </a:custGeom>
          <a:ln w="8890">
            <a:solidFill>
              <a:srgbClr val="D2D2F3"/>
            </a:solidFill>
          </a:ln>
        </p:spPr>
        <p:txBody>
          <a:bodyPr wrap="square" lIns="0" tIns="0" rIns="0" bIns="0" rtlCol="0"/>
          <a:lstStyle/>
          <a:p>
            <a:endParaRPr/>
          </a:p>
        </p:txBody>
      </p:sp>
      <p:sp>
        <p:nvSpPr>
          <p:cNvPr id="41" name="object 41"/>
          <p:cNvSpPr/>
          <p:nvPr/>
        </p:nvSpPr>
        <p:spPr>
          <a:xfrm>
            <a:off x="718819" y="2545079"/>
            <a:ext cx="0" cy="417830"/>
          </a:xfrm>
          <a:custGeom>
            <a:avLst/>
            <a:gdLst/>
            <a:ahLst/>
            <a:cxnLst/>
            <a:rect l="l" t="t" r="r" b="b"/>
            <a:pathLst>
              <a:path h="417830">
                <a:moveTo>
                  <a:pt x="0" y="0"/>
                </a:moveTo>
                <a:lnTo>
                  <a:pt x="0" y="417830"/>
                </a:lnTo>
              </a:path>
            </a:pathLst>
          </a:custGeom>
          <a:ln w="7620">
            <a:solidFill>
              <a:srgbClr val="D6D6F4"/>
            </a:solidFill>
          </a:ln>
        </p:spPr>
        <p:txBody>
          <a:bodyPr wrap="square" lIns="0" tIns="0" rIns="0" bIns="0" rtlCol="0"/>
          <a:lstStyle/>
          <a:p>
            <a:endParaRPr/>
          </a:p>
        </p:txBody>
      </p:sp>
      <p:sp>
        <p:nvSpPr>
          <p:cNvPr id="42" name="object 42"/>
          <p:cNvSpPr/>
          <p:nvPr/>
        </p:nvSpPr>
        <p:spPr>
          <a:xfrm>
            <a:off x="711200" y="2545079"/>
            <a:ext cx="0" cy="417830"/>
          </a:xfrm>
          <a:custGeom>
            <a:avLst/>
            <a:gdLst/>
            <a:ahLst/>
            <a:cxnLst/>
            <a:rect l="l" t="t" r="r" b="b"/>
            <a:pathLst>
              <a:path h="417830">
                <a:moveTo>
                  <a:pt x="0" y="0"/>
                </a:moveTo>
                <a:lnTo>
                  <a:pt x="0" y="417830"/>
                </a:lnTo>
              </a:path>
            </a:pathLst>
          </a:custGeom>
          <a:ln w="7619">
            <a:solidFill>
              <a:srgbClr val="DBDBF5"/>
            </a:solidFill>
          </a:ln>
        </p:spPr>
        <p:txBody>
          <a:bodyPr wrap="square" lIns="0" tIns="0" rIns="0" bIns="0" rtlCol="0"/>
          <a:lstStyle/>
          <a:p>
            <a:endParaRPr/>
          </a:p>
        </p:txBody>
      </p:sp>
      <p:sp>
        <p:nvSpPr>
          <p:cNvPr id="43" name="object 43"/>
          <p:cNvSpPr/>
          <p:nvPr/>
        </p:nvSpPr>
        <p:spPr>
          <a:xfrm>
            <a:off x="704215" y="2545079"/>
            <a:ext cx="0" cy="417830"/>
          </a:xfrm>
          <a:custGeom>
            <a:avLst/>
            <a:gdLst/>
            <a:ahLst/>
            <a:cxnLst/>
            <a:rect l="l" t="t" r="r" b="b"/>
            <a:pathLst>
              <a:path h="417830">
                <a:moveTo>
                  <a:pt x="0" y="0"/>
                </a:moveTo>
                <a:lnTo>
                  <a:pt x="0" y="417830"/>
                </a:lnTo>
              </a:path>
            </a:pathLst>
          </a:custGeom>
          <a:ln w="8889">
            <a:solidFill>
              <a:srgbClr val="DFDFF6"/>
            </a:solidFill>
          </a:ln>
        </p:spPr>
        <p:txBody>
          <a:bodyPr wrap="square" lIns="0" tIns="0" rIns="0" bIns="0" rtlCol="0"/>
          <a:lstStyle/>
          <a:p>
            <a:endParaRPr/>
          </a:p>
        </p:txBody>
      </p:sp>
      <p:sp>
        <p:nvSpPr>
          <p:cNvPr id="44" name="object 44"/>
          <p:cNvSpPr/>
          <p:nvPr/>
        </p:nvSpPr>
        <p:spPr>
          <a:xfrm>
            <a:off x="697230" y="2545079"/>
            <a:ext cx="0" cy="417830"/>
          </a:xfrm>
          <a:custGeom>
            <a:avLst/>
            <a:gdLst/>
            <a:ahLst/>
            <a:cxnLst/>
            <a:rect l="l" t="t" r="r" b="b"/>
            <a:pathLst>
              <a:path h="417830">
                <a:moveTo>
                  <a:pt x="0" y="0"/>
                </a:moveTo>
                <a:lnTo>
                  <a:pt x="0" y="417830"/>
                </a:lnTo>
              </a:path>
            </a:pathLst>
          </a:custGeom>
          <a:ln w="7620">
            <a:solidFill>
              <a:srgbClr val="E3E3F7"/>
            </a:solidFill>
          </a:ln>
        </p:spPr>
        <p:txBody>
          <a:bodyPr wrap="square" lIns="0" tIns="0" rIns="0" bIns="0" rtlCol="0"/>
          <a:lstStyle/>
          <a:p>
            <a:endParaRPr/>
          </a:p>
        </p:txBody>
      </p:sp>
      <p:sp>
        <p:nvSpPr>
          <p:cNvPr id="45" name="object 45"/>
          <p:cNvSpPr/>
          <p:nvPr/>
        </p:nvSpPr>
        <p:spPr>
          <a:xfrm>
            <a:off x="689609" y="2545079"/>
            <a:ext cx="0" cy="417830"/>
          </a:xfrm>
          <a:custGeom>
            <a:avLst/>
            <a:gdLst/>
            <a:ahLst/>
            <a:cxnLst/>
            <a:rect l="l" t="t" r="r" b="b"/>
            <a:pathLst>
              <a:path h="417830">
                <a:moveTo>
                  <a:pt x="0" y="0"/>
                </a:moveTo>
                <a:lnTo>
                  <a:pt x="0" y="417830"/>
                </a:lnTo>
              </a:path>
            </a:pathLst>
          </a:custGeom>
          <a:ln w="7620">
            <a:solidFill>
              <a:srgbClr val="E8E8F8"/>
            </a:solidFill>
          </a:ln>
        </p:spPr>
        <p:txBody>
          <a:bodyPr wrap="square" lIns="0" tIns="0" rIns="0" bIns="0" rtlCol="0"/>
          <a:lstStyle/>
          <a:p>
            <a:endParaRPr/>
          </a:p>
        </p:txBody>
      </p:sp>
      <p:sp>
        <p:nvSpPr>
          <p:cNvPr id="46" name="object 46"/>
          <p:cNvSpPr/>
          <p:nvPr/>
        </p:nvSpPr>
        <p:spPr>
          <a:xfrm>
            <a:off x="682625" y="2545079"/>
            <a:ext cx="0" cy="417830"/>
          </a:xfrm>
          <a:custGeom>
            <a:avLst/>
            <a:gdLst/>
            <a:ahLst/>
            <a:cxnLst/>
            <a:rect l="l" t="t" r="r" b="b"/>
            <a:pathLst>
              <a:path h="417830">
                <a:moveTo>
                  <a:pt x="0" y="0"/>
                </a:moveTo>
                <a:lnTo>
                  <a:pt x="0" y="417830"/>
                </a:lnTo>
              </a:path>
            </a:pathLst>
          </a:custGeom>
          <a:ln w="8890">
            <a:solidFill>
              <a:srgbClr val="ECECF9"/>
            </a:solidFill>
          </a:ln>
        </p:spPr>
        <p:txBody>
          <a:bodyPr wrap="square" lIns="0" tIns="0" rIns="0" bIns="0" rtlCol="0"/>
          <a:lstStyle/>
          <a:p>
            <a:endParaRPr/>
          </a:p>
        </p:txBody>
      </p:sp>
      <p:sp>
        <p:nvSpPr>
          <p:cNvPr id="47" name="object 47"/>
          <p:cNvSpPr/>
          <p:nvPr/>
        </p:nvSpPr>
        <p:spPr>
          <a:xfrm>
            <a:off x="675640" y="2545079"/>
            <a:ext cx="0" cy="417830"/>
          </a:xfrm>
          <a:custGeom>
            <a:avLst/>
            <a:gdLst/>
            <a:ahLst/>
            <a:cxnLst/>
            <a:rect l="l" t="t" r="r" b="b"/>
            <a:pathLst>
              <a:path h="417830">
                <a:moveTo>
                  <a:pt x="0" y="0"/>
                </a:moveTo>
                <a:lnTo>
                  <a:pt x="0" y="417830"/>
                </a:lnTo>
              </a:path>
            </a:pathLst>
          </a:custGeom>
          <a:ln w="7620">
            <a:solidFill>
              <a:srgbClr val="F0F0FA"/>
            </a:solidFill>
          </a:ln>
        </p:spPr>
        <p:txBody>
          <a:bodyPr wrap="square" lIns="0" tIns="0" rIns="0" bIns="0" rtlCol="0"/>
          <a:lstStyle/>
          <a:p>
            <a:endParaRPr/>
          </a:p>
        </p:txBody>
      </p:sp>
      <p:sp>
        <p:nvSpPr>
          <p:cNvPr id="48" name="object 48"/>
          <p:cNvSpPr/>
          <p:nvPr/>
        </p:nvSpPr>
        <p:spPr>
          <a:xfrm>
            <a:off x="668019" y="2545079"/>
            <a:ext cx="0" cy="417830"/>
          </a:xfrm>
          <a:custGeom>
            <a:avLst/>
            <a:gdLst/>
            <a:ahLst/>
            <a:cxnLst/>
            <a:rect l="l" t="t" r="r" b="b"/>
            <a:pathLst>
              <a:path h="417830">
                <a:moveTo>
                  <a:pt x="0" y="0"/>
                </a:moveTo>
                <a:lnTo>
                  <a:pt x="0" y="417830"/>
                </a:lnTo>
              </a:path>
            </a:pathLst>
          </a:custGeom>
          <a:ln w="7620">
            <a:solidFill>
              <a:srgbClr val="F5F5FB"/>
            </a:solidFill>
          </a:ln>
        </p:spPr>
        <p:txBody>
          <a:bodyPr wrap="square" lIns="0" tIns="0" rIns="0" bIns="0" rtlCol="0"/>
          <a:lstStyle/>
          <a:p>
            <a:endParaRPr/>
          </a:p>
        </p:txBody>
      </p:sp>
      <p:sp>
        <p:nvSpPr>
          <p:cNvPr id="49" name="object 49"/>
          <p:cNvSpPr/>
          <p:nvPr/>
        </p:nvSpPr>
        <p:spPr>
          <a:xfrm>
            <a:off x="414019" y="2962910"/>
            <a:ext cx="419100" cy="464820"/>
          </a:xfrm>
          <a:custGeom>
            <a:avLst/>
            <a:gdLst/>
            <a:ahLst/>
            <a:cxnLst/>
            <a:rect l="l" t="t" r="r" b="b"/>
            <a:pathLst>
              <a:path w="419100" h="464820">
                <a:moveTo>
                  <a:pt x="419099" y="0"/>
                </a:moveTo>
                <a:lnTo>
                  <a:pt x="0" y="0"/>
                </a:lnTo>
                <a:lnTo>
                  <a:pt x="0" y="464819"/>
                </a:lnTo>
                <a:lnTo>
                  <a:pt x="419099" y="464819"/>
                </a:lnTo>
                <a:lnTo>
                  <a:pt x="419099" y="0"/>
                </a:lnTo>
                <a:close/>
              </a:path>
            </a:pathLst>
          </a:custGeom>
          <a:solidFill>
            <a:srgbClr val="FFCE00"/>
          </a:solidFill>
        </p:spPr>
        <p:txBody>
          <a:bodyPr wrap="square" lIns="0" tIns="0" rIns="0" bIns="0" rtlCol="0"/>
          <a:lstStyle/>
          <a:p>
            <a:endParaRPr/>
          </a:p>
        </p:txBody>
      </p:sp>
      <p:sp>
        <p:nvSpPr>
          <p:cNvPr id="50" name="object 50"/>
          <p:cNvSpPr/>
          <p:nvPr/>
        </p:nvSpPr>
        <p:spPr>
          <a:xfrm>
            <a:off x="1144269" y="2961639"/>
            <a:ext cx="0" cy="467359"/>
          </a:xfrm>
          <a:custGeom>
            <a:avLst/>
            <a:gdLst/>
            <a:ahLst/>
            <a:cxnLst/>
            <a:rect l="l" t="t" r="r" b="b"/>
            <a:pathLst>
              <a:path h="467360">
                <a:moveTo>
                  <a:pt x="0" y="0"/>
                </a:moveTo>
                <a:lnTo>
                  <a:pt x="0" y="467360"/>
                </a:lnTo>
              </a:path>
            </a:pathLst>
          </a:custGeom>
          <a:ln w="3175">
            <a:solidFill>
              <a:srgbClr val="FFCE00"/>
            </a:solidFill>
          </a:ln>
        </p:spPr>
        <p:txBody>
          <a:bodyPr wrap="square" lIns="0" tIns="0" rIns="0" bIns="0" rtlCol="0"/>
          <a:lstStyle/>
          <a:p>
            <a:endParaRPr/>
          </a:p>
        </p:txBody>
      </p:sp>
      <p:sp>
        <p:nvSpPr>
          <p:cNvPr id="51" name="object 51"/>
          <p:cNvSpPr/>
          <p:nvPr/>
        </p:nvSpPr>
        <p:spPr>
          <a:xfrm>
            <a:off x="1140460" y="2961639"/>
            <a:ext cx="0" cy="467359"/>
          </a:xfrm>
          <a:custGeom>
            <a:avLst/>
            <a:gdLst/>
            <a:ahLst/>
            <a:cxnLst/>
            <a:rect l="l" t="t" r="r" b="b"/>
            <a:pathLst>
              <a:path h="467360">
                <a:moveTo>
                  <a:pt x="0" y="0"/>
                </a:moveTo>
                <a:lnTo>
                  <a:pt x="0" y="467360"/>
                </a:lnTo>
              </a:path>
            </a:pathLst>
          </a:custGeom>
          <a:ln w="7619">
            <a:solidFill>
              <a:srgbClr val="FFCE00"/>
            </a:solidFill>
          </a:ln>
        </p:spPr>
        <p:txBody>
          <a:bodyPr wrap="square" lIns="0" tIns="0" rIns="0" bIns="0" rtlCol="0"/>
          <a:lstStyle/>
          <a:p>
            <a:endParaRPr/>
          </a:p>
        </p:txBody>
      </p:sp>
      <p:sp>
        <p:nvSpPr>
          <p:cNvPr id="52" name="object 52"/>
          <p:cNvSpPr/>
          <p:nvPr/>
        </p:nvSpPr>
        <p:spPr>
          <a:xfrm>
            <a:off x="1134110" y="2961639"/>
            <a:ext cx="0" cy="467359"/>
          </a:xfrm>
          <a:custGeom>
            <a:avLst/>
            <a:gdLst/>
            <a:ahLst/>
            <a:cxnLst/>
            <a:rect l="l" t="t" r="r" b="b"/>
            <a:pathLst>
              <a:path h="467360">
                <a:moveTo>
                  <a:pt x="0" y="0"/>
                </a:moveTo>
                <a:lnTo>
                  <a:pt x="0" y="467360"/>
                </a:lnTo>
              </a:path>
            </a:pathLst>
          </a:custGeom>
          <a:ln w="7619">
            <a:solidFill>
              <a:srgbClr val="FFCE04"/>
            </a:solidFill>
          </a:ln>
        </p:spPr>
        <p:txBody>
          <a:bodyPr wrap="square" lIns="0" tIns="0" rIns="0" bIns="0" rtlCol="0"/>
          <a:lstStyle/>
          <a:p>
            <a:endParaRPr/>
          </a:p>
        </p:txBody>
      </p:sp>
      <p:sp>
        <p:nvSpPr>
          <p:cNvPr id="53" name="object 53"/>
          <p:cNvSpPr/>
          <p:nvPr/>
        </p:nvSpPr>
        <p:spPr>
          <a:xfrm>
            <a:off x="1126489" y="2961639"/>
            <a:ext cx="0" cy="467359"/>
          </a:xfrm>
          <a:custGeom>
            <a:avLst/>
            <a:gdLst/>
            <a:ahLst/>
            <a:cxnLst/>
            <a:rect l="l" t="t" r="r" b="b"/>
            <a:pathLst>
              <a:path h="467360">
                <a:moveTo>
                  <a:pt x="0" y="0"/>
                </a:moveTo>
                <a:lnTo>
                  <a:pt x="0" y="467360"/>
                </a:lnTo>
              </a:path>
            </a:pathLst>
          </a:custGeom>
          <a:ln w="7619">
            <a:solidFill>
              <a:srgbClr val="FFCF09"/>
            </a:solidFill>
          </a:ln>
        </p:spPr>
        <p:txBody>
          <a:bodyPr wrap="square" lIns="0" tIns="0" rIns="0" bIns="0" rtlCol="0"/>
          <a:lstStyle/>
          <a:p>
            <a:endParaRPr/>
          </a:p>
        </p:txBody>
      </p:sp>
      <p:sp>
        <p:nvSpPr>
          <p:cNvPr id="54" name="object 54"/>
          <p:cNvSpPr/>
          <p:nvPr/>
        </p:nvSpPr>
        <p:spPr>
          <a:xfrm>
            <a:off x="1118869" y="2961639"/>
            <a:ext cx="0" cy="467359"/>
          </a:xfrm>
          <a:custGeom>
            <a:avLst/>
            <a:gdLst/>
            <a:ahLst/>
            <a:cxnLst/>
            <a:rect l="l" t="t" r="r" b="b"/>
            <a:pathLst>
              <a:path h="467360">
                <a:moveTo>
                  <a:pt x="0" y="0"/>
                </a:moveTo>
                <a:lnTo>
                  <a:pt x="0" y="467360"/>
                </a:lnTo>
              </a:path>
            </a:pathLst>
          </a:custGeom>
          <a:ln w="7620">
            <a:solidFill>
              <a:srgbClr val="FFD00E"/>
            </a:solidFill>
          </a:ln>
        </p:spPr>
        <p:txBody>
          <a:bodyPr wrap="square" lIns="0" tIns="0" rIns="0" bIns="0" rtlCol="0"/>
          <a:lstStyle/>
          <a:p>
            <a:endParaRPr/>
          </a:p>
        </p:txBody>
      </p:sp>
      <p:sp>
        <p:nvSpPr>
          <p:cNvPr id="55" name="object 55"/>
          <p:cNvSpPr/>
          <p:nvPr/>
        </p:nvSpPr>
        <p:spPr>
          <a:xfrm>
            <a:off x="1112519" y="2961639"/>
            <a:ext cx="0" cy="467359"/>
          </a:xfrm>
          <a:custGeom>
            <a:avLst/>
            <a:gdLst/>
            <a:ahLst/>
            <a:cxnLst/>
            <a:rect l="l" t="t" r="r" b="b"/>
            <a:pathLst>
              <a:path h="467360">
                <a:moveTo>
                  <a:pt x="0" y="0"/>
                </a:moveTo>
                <a:lnTo>
                  <a:pt x="0" y="467360"/>
                </a:lnTo>
              </a:path>
            </a:pathLst>
          </a:custGeom>
          <a:ln w="7620">
            <a:solidFill>
              <a:srgbClr val="FFD113"/>
            </a:solidFill>
          </a:ln>
        </p:spPr>
        <p:txBody>
          <a:bodyPr wrap="square" lIns="0" tIns="0" rIns="0" bIns="0" rtlCol="0"/>
          <a:lstStyle/>
          <a:p>
            <a:endParaRPr/>
          </a:p>
        </p:txBody>
      </p:sp>
      <p:sp>
        <p:nvSpPr>
          <p:cNvPr id="56" name="object 56"/>
          <p:cNvSpPr/>
          <p:nvPr/>
        </p:nvSpPr>
        <p:spPr>
          <a:xfrm>
            <a:off x="1104900" y="2961639"/>
            <a:ext cx="0" cy="467359"/>
          </a:xfrm>
          <a:custGeom>
            <a:avLst/>
            <a:gdLst/>
            <a:ahLst/>
            <a:cxnLst/>
            <a:rect l="l" t="t" r="r" b="b"/>
            <a:pathLst>
              <a:path h="467360">
                <a:moveTo>
                  <a:pt x="0" y="0"/>
                </a:moveTo>
                <a:lnTo>
                  <a:pt x="0" y="467360"/>
                </a:lnTo>
              </a:path>
            </a:pathLst>
          </a:custGeom>
          <a:ln w="7619">
            <a:solidFill>
              <a:srgbClr val="FFD218"/>
            </a:solidFill>
          </a:ln>
        </p:spPr>
        <p:txBody>
          <a:bodyPr wrap="square" lIns="0" tIns="0" rIns="0" bIns="0" rtlCol="0"/>
          <a:lstStyle/>
          <a:p>
            <a:endParaRPr/>
          </a:p>
        </p:txBody>
      </p:sp>
      <p:sp>
        <p:nvSpPr>
          <p:cNvPr id="57" name="object 57"/>
          <p:cNvSpPr/>
          <p:nvPr/>
        </p:nvSpPr>
        <p:spPr>
          <a:xfrm>
            <a:off x="1097280" y="2961639"/>
            <a:ext cx="0" cy="467359"/>
          </a:xfrm>
          <a:custGeom>
            <a:avLst/>
            <a:gdLst/>
            <a:ahLst/>
            <a:cxnLst/>
            <a:rect l="l" t="t" r="r" b="b"/>
            <a:pathLst>
              <a:path h="467360">
                <a:moveTo>
                  <a:pt x="0" y="0"/>
                </a:moveTo>
                <a:lnTo>
                  <a:pt x="0" y="467360"/>
                </a:lnTo>
              </a:path>
            </a:pathLst>
          </a:custGeom>
          <a:ln w="7620">
            <a:solidFill>
              <a:srgbClr val="FFD31D"/>
            </a:solidFill>
          </a:ln>
        </p:spPr>
        <p:txBody>
          <a:bodyPr wrap="square" lIns="0" tIns="0" rIns="0" bIns="0" rtlCol="0"/>
          <a:lstStyle/>
          <a:p>
            <a:endParaRPr/>
          </a:p>
        </p:txBody>
      </p:sp>
      <p:sp>
        <p:nvSpPr>
          <p:cNvPr id="58" name="object 58"/>
          <p:cNvSpPr/>
          <p:nvPr/>
        </p:nvSpPr>
        <p:spPr>
          <a:xfrm>
            <a:off x="1090294" y="2961639"/>
            <a:ext cx="0" cy="467359"/>
          </a:xfrm>
          <a:custGeom>
            <a:avLst/>
            <a:gdLst/>
            <a:ahLst/>
            <a:cxnLst/>
            <a:rect l="l" t="t" r="r" b="b"/>
            <a:pathLst>
              <a:path h="467360">
                <a:moveTo>
                  <a:pt x="0" y="0"/>
                </a:moveTo>
                <a:lnTo>
                  <a:pt x="0" y="467360"/>
                </a:lnTo>
              </a:path>
            </a:pathLst>
          </a:custGeom>
          <a:ln w="8890">
            <a:solidFill>
              <a:srgbClr val="FFD422"/>
            </a:solidFill>
          </a:ln>
        </p:spPr>
        <p:txBody>
          <a:bodyPr wrap="square" lIns="0" tIns="0" rIns="0" bIns="0" rtlCol="0"/>
          <a:lstStyle/>
          <a:p>
            <a:endParaRPr/>
          </a:p>
        </p:txBody>
      </p:sp>
      <p:sp>
        <p:nvSpPr>
          <p:cNvPr id="59" name="object 59"/>
          <p:cNvSpPr/>
          <p:nvPr/>
        </p:nvSpPr>
        <p:spPr>
          <a:xfrm>
            <a:off x="1083310" y="2961639"/>
            <a:ext cx="0" cy="467359"/>
          </a:xfrm>
          <a:custGeom>
            <a:avLst/>
            <a:gdLst/>
            <a:ahLst/>
            <a:cxnLst/>
            <a:rect l="l" t="t" r="r" b="b"/>
            <a:pathLst>
              <a:path h="467360">
                <a:moveTo>
                  <a:pt x="0" y="0"/>
                </a:moveTo>
                <a:lnTo>
                  <a:pt x="0" y="467360"/>
                </a:lnTo>
              </a:path>
            </a:pathLst>
          </a:custGeom>
          <a:ln w="7619">
            <a:solidFill>
              <a:srgbClr val="FFD527"/>
            </a:solidFill>
          </a:ln>
        </p:spPr>
        <p:txBody>
          <a:bodyPr wrap="square" lIns="0" tIns="0" rIns="0" bIns="0" rtlCol="0"/>
          <a:lstStyle/>
          <a:p>
            <a:endParaRPr/>
          </a:p>
        </p:txBody>
      </p:sp>
      <p:sp>
        <p:nvSpPr>
          <p:cNvPr id="60" name="object 60"/>
          <p:cNvSpPr/>
          <p:nvPr/>
        </p:nvSpPr>
        <p:spPr>
          <a:xfrm>
            <a:off x="1075689" y="2961639"/>
            <a:ext cx="0" cy="467359"/>
          </a:xfrm>
          <a:custGeom>
            <a:avLst/>
            <a:gdLst/>
            <a:ahLst/>
            <a:cxnLst/>
            <a:rect l="l" t="t" r="r" b="b"/>
            <a:pathLst>
              <a:path h="467360">
                <a:moveTo>
                  <a:pt x="0" y="0"/>
                </a:moveTo>
                <a:lnTo>
                  <a:pt x="0" y="467360"/>
                </a:lnTo>
              </a:path>
            </a:pathLst>
          </a:custGeom>
          <a:ln w="7619">
            <a:solidFill>
              <a:srgbClr val="FFD62B"/>
            </a:solidFill>
          </a:ln>
        </p:spPr>
        <p:txBody>
          <a:bodyPr wrap="square" lIns="0" tIns="0" rIns="0" bIns="0" rtlCol="0"/>
          <a:lstStyle/>
          <a:p>
            <a:endParaRPr/>
          </a:p>
        </p:txBody>
      </p:sp>
      <p:sp>
        <p:nvSpPr>
          <p:cNvPr id="61" name="object 61"/>
          <p:cNvSpPr/>
          <p:nvPr/>
        </p:nvSpPr>
        <p:spPr>
          <a:xfrm>
            <a:off x="1068705" y="2961639"/>
            <a:ext cx="0" cy="467359"/>
          </a:xfrm>
          <a:custGeom>
            <a:avLst/>
            <a:gdLst/>
            <a:ahLst/>
            <a:cxnLst/>
            <a:rect l="l" t="t" r="r" b="b"/>
            <a:pathLst>
              <a:path h="467360">
                <a:moveTo>
                  <a:pt x="0" y="0"/>
                </a:moveTo>
                <a:lnTo>
                  <a:pt x="0" y="467360"/>
                </a:lnTo>
              </a:path>
            </a:pathLst>
          </a:custGeom>
          <a:ln w="8890">
            <a:solidFill>
              <a:srgbClr val="FFD730"/>
            </a:solidFill>
          </a:ln>
        </p:spPr>
        <p:txBody>
          <a:bodyPr wrap="square" lIns="0" tIns="0" rIns="0" bIns="0" rtlCol="0"/>
          <a:lstStyle/>
          <a:p>
            <a:endParaRPr/>
          </a:p>
        </p:txBody>
      </p:sp>
      <p:sp>
        <p:nvSpPr>
          <p:cNvPr id="62" name="object 62"/>
          <p:cNvSpPr/>
          <p:nvPr/>
        </p:nvSpPr>
        <p:spPr>
          <a:xfrm>
            <a:off x="1061719" y="2961639"/>
            <a:ext cx="0" cy="467359"/>
          </a:xfrm>
          <a:custGeom>
            <a:avLst/>
            <a:gdLst/>
            <a:ahLst/>
            <a:cxnLst/>
            <a:rect l="l" t="t" r="r" b="b"/>
            <a:pathLst>
              <a:path h="467360">
                <a:moveTo>
                  <a:pt x="0" y="0"/>
                </a:moveTo>
                <a:lnTo>
                  <a:pt x="0" y="467360"/>
                </a:lnTo>
              </a:path>
            </a:pathLst>
          </a:custGeom>
          <a:ln w="7620">
            <a:solidFill>
              <a:srgbClr val="FFD835"/>
            </a:solidFill>
          </a:ln>
        </p:spPr>
        <p:txBody>
          <a:bodyPr wrap="square" lIns="0" tIns="0" rIns="0" bIns="0" rtlCol="0"/>
          <a:lstStyle/>
          <a:p>
            <a:endParaRPr/>
          </a:p>
        </p:txBody>
      </p:sp>
      <p:sp>
        <p:nvSpPr>
          <p:cNvPr id="63" name="object 63"/>
          <p:cNvSpPr/>
          <p:nvPr/>
        </p:nvSpPr>
        <p:spPr>
          <a:xfrm>
            <a:off x="1054100" y="2961639"/>
            <a:ext cx="0" cy="467359"/>
          </a:xfrm>
          <a:custGeom>
            <a:avLst/>
            <a:gdLst/>
            <a:ahLst/>
            <a:cxnLst/>
            <a:rect l="l" t="t" r="r" b="b"/>
            <a:pathLst>
              <a:path h="467360">
                <a:moveTo>
                  <a:pt x="0" y="0"/>
                </a:moveTo>
                <a:lnTo>
                  <a:pt x="0" y="467360"/>
                </a:lnTo>
              </a:path>
            </a:pathLst>
          </a:custGeom>
          <a:ln w="7619">
            <a:solidFill>
              <a:srgbClr val="FFD93A"/>
            </a:solidFill>
          </a:ln>
        </p:spPr>
        <p:txBody>
          <a:bodyPr wrap="square" lIns="0" tIns="0" rIns="0" bIns="0" rtlCol="0"/>
          <a:lstStyle/>
          <a:p>
            <a:endParaRPr/>
          </a:p>
        </p:txBody>
      </p:sp>
      <p:sp>
        <p:nvSpPr>
          <p:cNvPr id="64" name="object 64"/>
          <p:cNvSpPr/>
          <p:nvPr/>
        </p:nvSpPr>
        <p:spPr>
          <a:xfrm>
            <a:off x="1047114" y="2961639"/>
            <a:ext cx="0" cy="467359"/>
          </a:xfrm>
          <a:custGeom>
            <a:avLst/>
            <a:gdLst/>
            <a:ahLst/>
            <a:cxnLst/>
            <a:rect l="l" t="t" r="r" b="b"/>
            <a:pathLst>
              <a:path h="467360">
                <a:moveTo>
                  <a:pt x="0" y="0"/>
                </a:moveTo>
                <a:lnTo>
                  <a:pt x="0" y="467360"/>
                </a:lnTo>
              </a:path>
            </a:pathLst>
          </a:custGeom>
          <a:ln w="8890">
            <a:solidFill>
              <a:srgbClr val="FFDA3F"/>
            </a:solidFill>
          </a:ln>
        </p:spPr>
        <p:txBody>
          <a:bodyPr wrap="square" lIns="0" tIns="0" rIns="0" bIns="0" rtlCol="0"/>
          <a:lstStyle/>
          <a:p>
            <a:endParaRPr/>
          </a:p>
        </p:txBody>
      </p:sp>
      <p:sp>
        <p:nvSpPr>
          <p:cNvPr id="65" name="object 65"/>
          <p:cNvSpPr/>
          <p:nvPr/>
        </p:nvSpPr>
        <p:spPr>
          <a:xfrm>
            <a:off x="1040130" y="2961639"/>
            <a:ext cx="0" cy="467359"/>
          </a:xfrm>
          <a:custGeom>
            <a:avLst/>
            <a:gdLst/>
            <a:ahLst/>
            <a:cxnLst/>
            <a:rect l="l" t="t" r="r" b="b"/>
            <a:pathLst>
              <a:path h="467360">
                <a:moveTo>
                  <a:pt x="0" y="0"/>
                </a:moveTo>
                <a:lnTo>
                  <a:pt x="0" y="467360"/>
                </a:lnTo>
              </a:path>
            </a:pathLst>
          </a:custGeom>
          <a:ln w="7620">
            <a:solidFill>
              <a:srgbClr val="FFDA44"/>
            </a:solidFill>
          </a:ln>
        </p:spPr>
        <p:txBody>
          <a:bodyPr wrap="square" lIns="0" tIns="0" rIns="0" bIns="0" rtlCol="0"/>
          <a:lstStyle/>
          <a:p>
            <a:endParaRPr/>
          </a:p>
        </p:txBody>
      </p:sp>
      <p:sp>
        <p:nvSpPr>
          <p:cNvPr id="66" name="object 66"/>
          <p:cNvSpPr/>
          <p:nvPr/>
        </p:nvSpPr>
        <p:spPr>
          <a:xfrm>
            <a:off x="1032510" y="2961639"/>
            <a:ext cx="0" cy="467359"/>
          </a:xfrm>
          <a:custGeom>
            <a:avLst/>
            <a:gdLst/>
            <a:ahLst/>
            <a:cxnLst/>
            <a:rect l="l" t="t" r="r" b="b"/>
            <a:pathLst>
              <a:path h="467360">
                <a:moveTo>
                  <a:pt x="0" y="0"/>
                </a:moveTo>
                <a:lnTo>
                  <a:pt x="0" y="467360"/>
                </a:lnTo>
              </a:path>
            </a:pathLst>
          </a:custGeom>
          <a:ln w="7619">
            <a:solidFill>
              <a:srgbClr val="FFDB49"/>
            </a:solidFill>
          </a:ln>
        </p:spPr>
        <p:txBody>
          <a:bodyPr wrap="square" lIns="0" tIns="0" rIns="0" bIns="0" rtlCol="0"/>
          <a:lstStyle/>
          <a:p>
            <a:endParaRPr/>
          </a:p>
        </p:txBody>
      </p:sp>
      <p:sp>
        <p:nvSpPr>
          <p:cNvPr id="67" name="object 67"/>
          <p:cNvSpPr/>
          <p:nvPr/>
        </p:nvSpPr>
        <p:spPr>
          <a:xfrm>
            <a:off x="1025525" y="2961639"/>
            <a:ext cx="0" cy="467359"/>
          </a:xfrm>
          <a:custGeom>
            <a:avLst/>
            <a:gdLst/>
            <a:ahLst/>
            <a:cxnLst/>
            <a:rect l="l" t="t" r="r" b="b"/>
            <a:pathLst>
              <a:path h="467360">
                <a:moveTo>
                  <a:pt x="0" y="0"/>
                </a:moveTo>
                <a:lnTo>
                  <a:pt x="0" y="467360"/>
                </a:lnTo>
              </a:path>
            </a:pathLst>
          </a:custGeom>
          <a:ln w="8889">
            <a:solidFill>
              <a:srgbClr val="FFDC4E"/>
            </a:solidFill>
          </a:ln>
        </p:spPr>
        <p:txBody>
          <a:bodyPr wrap="square" lIns="0" tIns="0" rIns="0" bIns="0" rtlCol="0"/>
          <a:lstStyle/>
          <a:p>
            <a:endParaRPr/>
          </a:p>
        </p:txBody>
      </p:sp>
      <p:sp>
        <p:nvSpPr>
          <p:cNvPr id="68" name="object 68"/>
          <p:cNvSpPr/>
          <p:nvPr/>
        </p:nvSpPr>
        <p:spPr>
          <a:xfrm>
            <a:off x="1018539" y="2961639"/>
            <a:ext cx="0" cy="467359"/>
          </a:xfrm>
          <a:custGeom>
            <a:avLst/>
            <a:gdLst/>
            <a:ahLst/>
            <a:cxnLst/>
            <a:rect l="l" t="t" r="r" b="b"/>
            <a:pathLst>
              <a:path h="467360">
                <a:moveTo>
                  <a:pt x="0" y="0"/>
                </a:moveTo>
                <a:lnTo>
                  <a:pt x="0" y="467360"/>
                </a:lnTo>
              </a:path>
            </a:pathLst>
          </a:custGeom>
          <a:ln w="7619">
            <a:solidFill>
              <a:srgbClr val="FFDD53"/>
            </a:solidFill>
          </a:ln>
        </p:spPr>
        <p:txBody>
          <a:bodyPr wrap="square" lIns="0" tIns="0" rIns="0" bIns="0" rtlCol="0"/>
          <a:lstStyle/>
          <a:p>
            <a:endParaRPr/>
          </a:p>
        </p:txBody>
      </p:sp>
      <p:sp>
        <p:nvSpPr>
          <p:cNvPr id="69" name="object 69"/>
          <p:cNvSpPr/>
          <p:nvPr/>
        </p:nvSpPr>
        <p:spPr>
          <a:xfrm>
            <a:off x="1010919" y="2961639"/>
            <a:ext cx="0" cy="467359"/>
          </a:xfrm>
          <a:custGeom>
            <a:avLst/>
            <a:gdLst/>
            <a:ahLst/>
            <a:cxnLst/>
            <a:rect l="l" t="t" r="r" b="b"/>
            <a:pathLst>
              <a:path h="467360">
                <a:moveTo>
                  <a:pt x="0" y="0"/>
                </a:moveTo>
                <a:lnTo>
                  <a:pt x="0" y="467360"/>
                </a:lnTo>
              </a:path>
            </a:pathLst>
          </a:custGeom>
          <a:ln w="7620">
            <a:solidFill>
              <a:srgbClr val="FFDE57"/>
            </a:solidFill>
          </a:ln>
        </p:spPr>
        <p:txBody>
          <a:bodyPr wrap="square" lIns="0" tIns="0" rIns="0" bIns="0" rtlCol="0"/>
          <a:lstStyle/>
          <a:p>
            <a:endParaRPr/>
          </a:p>
        </p:txBody>
      </p:sp>
      <p:sp>
        <p:nvSpPr>
          <p:cNvPr id="70" name="object 70"/>
          <p:cNvSpPr/>
          <p:nvPr/>
        </p:nvSpPr>
        <p:spPr>
          <a:xfrm>
            <a:off x="1003300" y="2961639"/>
            <a:ext cx="0" cy="467359"/>
          </a:xfrm>
          <a:custGeom>
            <a:avLst/>
            <a:gdLst/>
            <a:ahLst/>
            <a:cxnLst/>
            <a:rect l="l" t="t" r="r" b="b"/>
            <a:pathLst>
              <a:path h="467360">
                <a:moveTo>
                  <a:pt x="0" y="0"/>
                </a:moveTo>
                <a:lnTo>
                  <a:pt x="0" y="467360"/>
                </a:lnTo>
              </a:path>
            </a:pathLst>
          </a:custGeom>
          <a:ln w="7619">
            <a:solidFill>
              <a:srgbClr val="FFDF5C"/>
            </a:solidFill>
          </a:ln>
        </p:spPr>
        <p:txBody>
          <a:bodyPr wrap="square" lIns="0" tIns="0" rIns="0" bIns="0" rtlCol="0"/>
          <a:lstStyle/>
          <a:p>
            <a:endParaRPr/>
          </a:p>
        </p:txBody>
      </p:sp>
      <p:sp>
        <p:nvSpPr>
          <p:cNvPr id="71" name="object 71"/>
          <p:cNvSpPr/>
          <p:nvPr/>
        </p:nvSpPr>
        <p:spPr>
          <a:xfrm>
            <a:off x="996950" y="2961639"/>
            <a:ext cx="0" cy="467359"/>
          </a:xfrm>
          <a:custGeom>
            <a:avLst/>
            <a:gdLst/>
            <a:ahLst/>
            <a:cxnLst/>
            <a:rect l="l" t="t" r="r" b="b"/>
            <a:pathLst>
              <a:path h="467360">
                <a:moveTo>
                  <a:pt x="0" y="0"/>
                </a:moveTo>
                <a:lnTo>
                  <a:pt x="0" y="467360"/>
                </a:lnTo>
              </a:path>
            </a:pathLst>
          </a:custGeom>
          <a:ln w="7619">
            <a:solidFill>
              <a:srgbClr val="FFE061"/>
            </a:solidFill>
          </a:ln>
        </p:spPr>
        <p:txBody>
          <a:bodyPr wrap="square" lIns="0" tIns="0" rIns="0" bIns="0" rtlCol="0"/>
          <a:lstStyle/>
          <a:p>
            <a:endParaRPr/>
          </a:p>
        </p:txBody>
      </p:sp>
      <p:sp>
        <p:nvSpPr>
          <p:cNvPr id="72" name="object 72"/>
          <p:cNvSpPr/>
          <p:nvPr/>
        </p:nvSpPr>
        <p:spPr>
          <a:xfrm>
            <a:off x="989330" y="2961639"/>
            <a:ext cx="0" cy="467359"/>
          </a:xfrm>
          <a:custGeom>
            <a:avLst/>
            <a:gdLst/>
            <a:ahLst/>
            <a:cxnLst/>
            <a:rect l="l" t="t" r="r" b="b"/>
            <a:pathLst>
              <a:path h="467360">
                <a:moveTo>
                  <a:pt x="0" y="0"/>
                </a:moveTo>
                <a:lnTo>
                  <a:pt x="0" y="467360"/>
                </a:lnTo>
              </a:path>
            </a:pathLst>
          </a:custGeom>
          <a:ln w="7620">
            <a:solidFill>
              <a:srgbClr val="FFE166"/>
            </a:solidFill>
          </a:ln>
        </p:spPr>
        <p:txBody>
          <a:bodyPr wrap="square" lIns="0" tIns="0" rIns="0" bIns="0" rtlCol="0"/>
          <a:lstStyle/>
          <a:p>
            <a:endParaRPr/>
          </a:p>
        </p:txBody>
      </p:sp>
      <p:sp>
        <p:nvSpPr>
          <p:cNvPr id="73" name="object 73"/>
          <p:cNvSpPr/>
          <p:nvPr/>
        </p:nvSpPr>
        <p:spPr>
          <a:xfrm>
            <a:off x="981710" y="2961639"/>
            <a:ext cx="0" cy="467359"/>
          </a:xfrm>
          <a:custGeom>
            <a:avLst/>
            <a:gdLst/>
            <a:ahLst/>
            <a:cxnLst/>
            <a:rect l="l" t="t" r="r" b="b"/>
            <a:pathLst>
              <a:path h="467360">
                <a:moveTo>
                  <a:pt x="0" y="0"/>
                </a:moveTo>
                <a:lnTo>
                  <a:pt x="0" y="467360"/>
                </a:lnTo>
              </a:path>
            </a:pathLst>
          </a:custGeom>
          <a:ln w="7619">
            <a:solidFill>
              <a:srgbClr val="FFE26B"/>
            </a:solidFill>
          </a:ln>
        </p:spPr>
        <p:txBody>
          <a:bodyPr wrap="square" lIns="0" tIns="0" rIns="0" bIns="0" rtlCol="0"/>
          <a:lstStyle/>
          <a:p>
            <a:endParaRPr/>
          </a:p>
        </p:txBody>
      </p:sp>
      <p:sp>
        <p:nvSpPr>
          <p:cNvPr id="74" name="object 74"/>
          <p:cNvSpPr/>
          <p:nvPr/>
        </p:nvSpPr>
        <p:spPr>
          <a:xfrm>
            <a:off x="975360" y="2961639"/>
            <a:ext cx="0" cy="467359"/>
          </a:xfrm>
          <a:custGeom>
            <a:avLst/>
            <a:gdLst/>
            <a:ahLst/>
            <a:cxnLst/>
            <a:rect l="l" t="t" r="r" b="b"/>
            <a:pathLst>
              <a:path h="467360">
                <a:moveTo>
                  <a:pt x="0" y="0"/>
                </a:moveTo>
                <a:lnTo>
                  <a:pt x="0" y="467360"/>
                </a:lnTo>
              </a:path>
            </a:pathLst>
          </a:custGeom>
          <a:ln w="7619">
            <a:solidFill>
              <a:srgbClr val="FFE370"/>
            </a:solidFill>
          </a:ln>
        </p:spPr>
        <p:txBody>
          <a:bodyPr wrap="square" lIns="0" tIns="0" rIns="0" bIns="0" rtlCol="0"/>
          <a:lstStyle/>
          <a:p>
            <a:endParaRPr/>
          </a:p>
        </p:txBody>
      </p:sp>
      <p:sp>
        <p:nvSpPr>
          <p:cNvPr id="75" name="object 75"/>
          <p:cNvSpPr/>
          <p:nvPr/>
        </p:nvSpPr>
        <p:spPr>
          <a:xfrm>
            <a:off x="967739" y="2961639"/>
            <a:ext cx="0" cy="467359"/>
          </a:xfrm>
          <a:custGeom>
            <a:avLst/>
            <a:gdLst/>
            <a:ahLst/>
            <a:cxnLst/>
            <a:rect l="l" t="t" r="r" b="b"/>
            <a:pathLst>
              <a:path h="467360">
                <a:moveTo>
                  <a:pt x="0" y="0"/>
                </a:moveTo>
                <a:lnTo>
                  <a:pt x="0" y="467360"/>
                </a:lnTo>
              </a:path>
            </a:pathLst>
          </a:custGeom>
          <a:ln w="7619">
            <a:solidFill>
              <a:srgbClr val="FFE475"/>
            </a:solidFill>
          </a:ln>
        </p:spPr>
        <p:txBody>
          <a:bodyPr wrap="square" lIns="0" tIns="0" rIns="0" bIns="0" rtlCol="0"/>
          <a:lstStyle/>
          <a:p>
            <a:endParaRPr/>
          </a:p>
        </p:txBody>
      </p:sp>
      <p:sp>
        <p:nvSpPr>
          <p:cNvPr id="76" name="object 76"/>
          <p:cNvSpPr/>
          <p:nvPr/>
        </p:nvSpPr>
        <p:spPr>
          <a:xfrm>
            <a:off x="960119" y="2961639"/>
            <a:ext cx="0" cy="467359"/>
          </a:xfrm>
          <a:custGeom>
            <a:avLst/>
            <a:gdLst/>
            <a:ahLst/>
            <a:cxnLst/>
            <a:rect l="l" t="t" r="r" b="b"/>
            <a:pathLst>
              <a:path h="467360">
                <a:moveTo>
                  <a:pt x="0" y="0"/>
                </a:moveTo>
                <a:lnTo>
                  <a:pt x="0" y="467360"/>
                </a:lnTo>
              </a:path>
            </a:pathLst>
          </a:custGeom>
          <a:ln w="7620">
            <a:solidFill>
              <a:srgbClr val="FFE57A"/>
            </a:solidFill>
          </a:ln>
        </p:spPr>
        <p:txBody>
          <a:bodyPr wrap="square" lIns="0" tIns="0" rIns="0" bIns="0" rtlCol="0"/>
          <a:lstStyle/>
          <a:p>
            <a:endParaRPr/>
          </a:p>
        </p:txBody>
      </p:sp>
      <p:sp>
        <p:nvSpPr>
          <p:cNvPr id="77" name="object 77"/>
          <p:cNvSpPr/>
          <p:nvPr/>
        </p:nvSpPr>
        <p:spPr>
          <a:xfrm>
            <a:off x="953135" y="2961639"/>
            <a:ext cx="0" cy="467359"/>
          </a:xfrm>
          <a:custGeom>
            <a:avLst/>
            <a:gdLst/>
            <a:ahLst/>
            <a:cxnLst/>
            <a:rect l="l" t="t" r="r" b="b"/>
            <a:pathLst>
              <a:path h="467360">
                <a:moveTo>
                  <a:pt x="0" y="0"/>
                </a:moveTo>
                <a:lnTo>
                  <a:pt x="0" y="467360"/>
                </a:lnTo>
              </a:path>
            </a:pathLst>
          </a:custGeom>
          <a:ln w="8890">
            <a:solidFill>
              <a:srgbClr val="FFE67F"/>
            </a:solidFill>
          </a:ln>
        </p:spPr>
        <p:txBody>
          <a:bodyPr wrap="square" lIns="0" tIns="0" rIns="0" bIns="0" rtlCol="0"/>
          <a:lstStyle/>
          <a:p>
            <a:endParaRPr/>
          </a:p>
        </p:txBody>
      </p:sp>
      <p:sp>
        <p:nvSpPr>
          <p:cNvPr id="78" name="object 78"/>
          <p:cNvSpPr/>
          <p:nvPr/>
        </p:nvSpPr>
        <p:spPr>
          <a:xfrm>
            <a:off x="946150" y="2961639"/>
            <a:ext cx="0" cy="467359"/>
          </a:xfrm>
          <a:custGeom>
            <a:avLst/>
            <a:gdLst/>
            <a:ahLst/>
            <a:cxnLst/>
            <a:rect l="l" t="t" r="r" b="b"/>
            <a:pathLst>
              <a:path h="467360">
                <a:moveTo>
                  <a:pt x="0" y="0"/>
                </a:moveTo>
                <a:lnTo>
                  <a:pt x="0" y="467360"/>
                </a:lnTo>
              </a:path>
            </a:pathLst>
          </a:custGeom>
          <a:ln w="7619">
            <a:solidFill>
              <a:srgbClr val="FFE683"/>
            </a:solidFill>
          </a:ln>
        </p:spPr>
        <p:txBody>
          <a:bodyPr wrap="square" lIns="0" tIns="0" rIns="0" bIns="0" rtlCol="0"/>
          <a:lstStyle/>
          <a:p>
            <a:endParaRPr/>
          </a:p>
        </p:txBody>
      </p:sp>
      <p:sp>
        <p:nvSpPr>
          <p:cNvPr id="79" name="object 79"/>
          <p:cNvSpPr/>
          <p:nvPr/>
        </p:nvSpPr>
        <p:spPr>
          <a:xfrm>
            <a:off x="938530" y="2961639"/>
            <a:ext cx="0" cy="467359"/>
          </a:xfrm>
          <a:custGeom>
            <a:avLst/>
            <a:gdLst/>
            <a:ahLst/>
            <a:cxnLst/>
            <a:rect l="l" t="t" r="r" b="b"/>
            <a:pathLst>
              <a:path h="467360">
                <a:moveTo>
                  <a:pt x="0" y="0"/>
                </a:moveTo>
                <a:lnTo>
                  <a:pt x="0" y="467360"/>
                </a:lnTo>
              </a:path>
            </a:pathLst>
          </a:custGeom>
          <a:ln w="7620">
            <a:solidFill>
              <a:srgbClr val="FFE788"/>
            </a:solidFill>
          </a:ln>
        </p:spPr>
        <p:txBody>
          <a:bodyPr wrap="square" lIns="0" tIns="0" rIns="0" bIns="0" rtlCol="0"/>
          <a:lstStyle/>
          <a:p>
            <a:endParaRPr/>
          </a:p>
        </p:txBody>
      </p:sp>
      <p:sp>
        <p:nvSpPr>
          <p:cNvPr id="80" name="object 80"/>
          <p:cNvSpPr/>
          <p:nvPr/>
        </p:nvSpPr>
        <p:spPr>
          <a:xfrm>
            <a:off x="931544" y="2961639"/>
            <a:ext cx="0" cy="467359"/>
          </a:xfrm>
          <a:custGeom>
            <a:avLst/>
            <a:gdLst/>
            <a:ahLst/>
            <a:cxnLst/>
            <a:rect l="l" t="t" r="r" b="b"/>
            <a:pathLst>
              <a:path h="467360">
                <a:moveTo>
                  <a:pt x="0" y="0"/>
                </a:moveTo>
                <a:lnTo>
                  <a:pt x="0" y="467360"/>
                </a:lnTo>
              </a:path>
            </a:pathLst>
          </a:custGeom>
          <a:ln w="8890">
            <a:solidFill>
              <a:srgbClr val="FFE88D"/>
            </a:solidFill>
          </a:ln>
        </p:spPr>
        <p:txBody>
          <a:bodyPr wrap="square" lIns="0" tIns="0" rIns="0" bIns="0" rtlCol="0"/>
          <a:lstStyle/>
          <a:p>
            <a:endParaRPr/>
          </a:p>
        </p:txBody>
      </p:sp>
      <p:sp>
        <p:nvSpPr>
          <p:cNvPr id="81" name="object 81"/>
          <p:cNvSpPr/>
          <p:nvPr/>
        </p:nvSpPr>
        <p:spPr>
          <a:xfrm>
            <a:off x="924560" y="2961639"/>
            <a:ext cx="0" cy="467359"/>
          </a:xfrm>
          <a:custGeom>
            <a:avLst/>
            <a:gdLst/>
            <a:ahLst/>
            <a:cxnLst/>
            <a:rect l="l" t="t" r="r" b="b"/>
            <a:pathLst>
              <a:path h="467360">
                <a:moveTo>
                  <a:pt x="0" y="0"/>
                </a:moveTo>
                <a:lnTo>
                  <a:pt x="0" y="467360"/>
                </a:lnTo>
              </a:path>
            </a:pathLst>
          </a:custGeom>
          <a:ln w="7619">
            <a:solidFill>
              <a:srgbClr val="FFE992"/>
            </a:solidFill>
          </a:ln>
        </p:spPr>
        <p:txBody>
          <a:bodyPr wrap="square" lIns="0" tIns="0" rIns="0" bIns="0" rtlCol="0"/>
          <a:lstStyle/>
          <a:p>
            <a:endParaRPr/>
          </a:p>
        </p:txBody>
      </p:sp>
      <p:sp>
        <p:nvSpPr>
          <p:cNvPr id="82" name="object 82"/>
          <p:cNvSpPr/>
          <p:nvPr/>
        </p:nvSpPr>
        <p:spPr>
          <a:xfrm>
            <a:off x="916939" y="2961639"/>
            <a:ext cx="0" cy="467359"/>
          </a:xfrm>
          <a:custGeom>
            <a:avLst/>
            <a:gdLst/>
            <a:ahLst/>
            <a:cxnLst/>
            <a:rect l="l" t="t" r="r" b="b"/>
            <a:pathLst>
              <a:path h="467360">
                <a:moveTo>
                  <a:pt x="0" y="0"/>
                </a:moveTo>
                <a:lnTo>
                  <a:pt x="0" y="467360"/>
                </a:lnTo>
              </a:path>
            </a:pathLst>
          </a:custGeom>
          <a:ln w="7619">
            <a:solidFill>
              <a:srgbClr val="FFEA97"/>
            </a:solidFill>
          </a:ln>
        </p:spPr>
        <p:txBody>
          <a:bodyPr wrap="square" lIns="0" tIns="0" rIns="0" bIns="0" rtlCol="0"/>
          <a:lstStyle/>
          <a:p>
            <a:endParaRPr/>
          </a:p>
        </p:txBody>
      </p:sp>
      <p:sp>
        <p:nvSpPr>
          <p:cNvPr id="83" name="object 83"/>
          <p:cNvSpPr/>
          <p:nvPr/>
        </p:nvSpPr>
        <p:spPr>
          <a:xfrm>
            <a:off x="909955" y="2961639"/>
            <a:ext cx="0" cy="467359"/>
          </a:xfrm>
          <a:custGeom>
            <a:avLst/>
            <a:gdLst/>
            <a:ahLst/>
            <a:cxnLst/>
            <a:rect l="l" t="t" r="r" b="b"/>
            <a:pathLst>
              <a:path h="467360">
                <a:moveTo>
                  <a:pt x="0" y="0"/>
                </a:moveTo>
                <a:lnTo>
                  <a:pt x="0" y="467360"/>
                </a:lnTo>
              </a:path>
            </a:pathLst>
          </a:custGeom>
          <a:ln w="8890">
            <a:solidFill>
              <a:srgbClr val="FFEB9C"/>
            </a:solidFill>
          </a:ln>
        </p:spPr>
        <p:txBody>
          <a:bodyPr wrap="square" lIns="0" tIns="0" rIns="0" bIns="0" rtlCol="0"/>
          <a:lstStyle/>
          <a:p>
            <a:endParaRPr/>
          </a:p>
        </p:txBody>
      </p:sp>
      <p:sp>
        <p:nvSpPr>
          <p:cNvPr id="84" name="object 84"/>
          <p:cNvSpPr/>
          <p:nvPr/>
        </p:nvSpPr>
        <p:spPr>
          <a:xfrm>
            <a:off x="902969" y="2961639"/>
            <a:ext cx="0" cy="467359"/>
          </a:xfrm>
          <a:custGeom>
            <a:avLst/>
            <a:gdLst/>
            <a:ahLst/>
            <a:cxnLst/>
            <a:rect l="l" t="t" r="r" b="b"/>
            <a:pathLst>
              <a:path h="467360">
                <a:moveTo>
                  <a:pt x="0" y="0"/>
                </a:moveTo>
                <a:lnTo>
                  <a:pt x="0" y="467360"/>
                </a:lnTo>
              </a:path>
            </a:pathLst>
          </a:custGeom>
          <a:ln w="7620">
            <a:solidFill>
              <a:srgbClr val="FFECA1"/>
            </a:solidFill>
          </a:ln>
        </p:spPr>
        <p:txBody>
          <a:bodyPr wrap="square" lIns="0" tIns="0" rIns="0" bIns="0" rtlCol="0"/>
          <a:lstStyle/>
          <a:p>
            <a:endParaRPr/>
          </a:p>
        </p:txBody>
      </p:sp>
      <p:sp>
        <p:nvSpPr>
          <p:cNvPr id="85" name="object 85"/>
          <p:cNvSpPr/>
          <p:nvPr/>
        </p:nvSpPr>
        <p:spPr>
          <a:xfrm>
            <a:off x="895350" y="2961639"/>
            <a:ext cx="0" cy="467359"/>
          </a:xfrm>
          <a:custGeom>
            <a:avLst/>
            <a:gdLst/>
            <a:ahLst/>
            <a:cxnLst/>
            <a:rect l="l" t="t" r="r" b="b"/>
            <a:pathLst>
              <a:path h="467360">
                <a:moveTo>
                  <a:pt x="0" y="0"/>
                </a:moveTo>
                <a:lnTo>
                  <a:pt x="0" y="467360"/>
                </a:lnTo>
              </a:path>
            </a:pathLst>
          </a:custGeom>
          <a:ln w="7619">
            <a:solidFill>
              <a:srgbClr val="FFEDA6"/>
            </a:solidFill>
          </a:ln>
        </p:spPr>
        <p:txBody>
          <a:bodyPr wrap="square" lIns="0" tIns="0" rIns="0" bIns="0" rtlCol="0"/>
          <a:lstStyle/>
          <a:p>
            <a:endParaRPr/>
          </a:p>
        </p:txBody>
      </p:sp>
      <p:sp>
        <p:nvSpPr>
          <p:cNvPr id="86" name="object 86"/>
          <p:cNvSpPr/>
          <p:nvPr/>
        </p:nvSpPr>
        <p:spPr>
          <a:xfrm>
            <a:off x="887730" y="2961639"/>
            <a:ext cx="0" cy="467359"/>
          </a:xfrm>
          <a:custGeom>
            <a:avLst/>
            <a:gdLst/>
            <a:ahLst/>
            <a:cxnLst/>
            <a:rect l="l" t="t" r="r" b="b"/>
            <a:pathLst>
              <a:path h="467360">
                <a:moveTo>
                  <a:pt x="0" y="0"/>
                </a:moveTo>
                <a:lnTo>
                  <a:pt x="0" y="467360"/>
                </a:lnTo>
              </a:path>
            </a:pathLst>
          </a:custGeom>
          <a:ln w="7620">
            <a:solidFill>
              <a:srgbClr val="FFEEAA"/>
            </a:solidFill>
          </a:ln>
        </p:spPr>
        <p:txBody>
          <a:bodyPr wrap="square" lIns="0" tIns="0" rIns="0" bIns="0" rtlCol="0"/>
          <a:lstStyle/>
          <a:p>
            <a:endParaRPr/>
          </a:p>
        </p:txBody>
      </p:sp>
      <p:sp>
        <p:nvSpPr>
          <p:cNvPr id="87" name="object 87"/>
          <p:cNvSpPr/>
          <p:nvPr/>
        </p:nvSpPr>
        <p:spPr>
          <a:xfrm>
            <a:off x="881380" y="2961639"/>
            <a:ext cx="0" cy="467359"/>
          </a:xfrm>
          <a:custGeom>
            <a:avLst/>
            <a:gdLst/>
            <a:ahLst/>
            <a:cxnLst/>
            <a:rect l="l" t="t" r="r" b="b"/>
            <a:pathLst>
              <a:path h="467360">
                <a:moveTo>
                  <a:pt x="0" y="0"/>
                </a:moveTo>
                <a:lnTo>
                  <a:pt x="0" y="467360"/>
                </a:lnTo>
              </a:path>
            </a:pathLst>
          </a:custGeom>
          <a:ln w="7620">
            <a:solidFill>
              <a:srgbClr val="FFEFAF"/>
            </a:solidFill>
          </a:ln>
        </p:spPr>
        <p:txBody>
          <a:bodyPr wrap="square" lIns="0" tIns="0" rIns="0" bIns="0" rtlCol="0"/>
          <a:lstStyle/>
          <a:p>
            <a:endParaRPr/>
          </a:p>
        </p:txBody>
      </p:sp>
      <p:sp>
        <p:nvSpPr>
          <p:cNvPr id="88" name="object 88"/>
          <p:cNvSpPr/>
          <p:nvPr/>
        </p:nvSpPr>
        <p:spPr>
          <a:xfrm>
            <a:off x="873760" y="2961639"/>
            <a:ext cx="0" cy="467359"/>
          </a:xfrm>
          <a:custGeom>
            <a:avLst/>
            <a:gdLst/>
            <a:ahLst/>
            <a:cxnLst/>
            <a:rect l="l" t="t" r="r" b="b"/>
            <a:pathLst>
              <a:path h="467360">
                <a:moveTo>
                  <a:pt x="0" y="0"/>
                </a:moveTo>
                <a:lnTo>
                  <a:pt x="0" y="467360"/>
                </a:lnTo>
              </a:path>
            </a:pathLst>
          </a:custGeom>
          <a:ln w="7619">
            <a:solidFill>
              <a:srgbClr val="FFF0B4"/>
            </a:solidFill>
          </a:ln>
        </p:spPr>
        <p:txBody>
          <a:bodyPr wrap="square" lIns="0" tIns="0" rIns="0" bIns="0" rtlCol="0"/>
          <a:lstStyle/>
          <a:p>
            <a:endParaRPr/>
          </a:p>
        </p:txBody>
      </p:sp>
      <p:sp>
        <p:nvSpPr>
          <p:cNvPr id="89" name="object 89"/>
          <p:cNvSpPr/>
          <p:nvPr/>
        </p:nvSpPr>
        <p:spPr>
          <a:xfrm>
            <a:off x="866139" y="2961639"/>
            <a:ext cx="0" cy="467359"/>
          </a:xfrm>
          <a:custGeom>
            <a:avLst/>
            <a:gdLst/>
            <a:ahLst/>
            <a:cxnLst/>
            <a:rect l="l" t="t" r="r" b="b"/>
            <a:pathLst>
              <a:path h="467360">
                <a:moveTo>
                  <a:pt x="0" y="0"/>
                </a:moveTo>
                <a:lnTo>
                  <a:pt x="0" y="467360"/>
                </a:lnTo>
              </a:path>
            </a:pathLst>
          </a:custGeom>
          <a:ln w="7619">
            <a:solidFill>
              <a:srgbClr val="FFF1B9"/>
            </a:solidFill>
          </a:ln>
        </p:spPr>
        <p:txBody>
          <a:bodyPr wrap="square" lIns="0" tIns="0" rIns="0" bIns="0" rtlCol="0"/>
          <a:lstStyle/>
          <a:p>
            <a:endParaRPr/>
          </a:p>
        </p:txBody>
      </p:sp>
      <p:sp>
        <p:nvSpPr>
          <p:cNvPr id="90" name="object 90"/>
          <p:cNvSpPr/>
          <p:nvPr/>
        </p:nvSpPr>
        <p:spPr>
          <a:xfrm>
            <a:off x="859789" y="2960370"/>
            <a:ext cx="0" cy="468630"/>
          </a:xfrm>
          <a:custGeom>
            <a:avLst/>
            <a:gdLst/>
            <a:ahLst/>
            <a:cxnLst/>
            <a:rect l="l" t="t" r="r" b="b"/>
            <a:pathLst>
              <a:path h="468629">
                <a:moveTo>
                  <a:pt x="0" y="0"/>
                </a:moveTo>
                <a:lnTo>
                  <a:pt x="0" y="468629"/>
                </a:lnTo>
              </a:path>
            </a:pathLst>
          </a:custGeom>
          <a:ln w="7619">
            <a:solidFill>
              <a:srgbClr val="FFF2BE"/>
            </a:solidFill>
          </a:ln>
        </p:spPr>
        <p:txBody>
          <a:bodyPr wrap="square" lIns="0" tIns="0" rIns="0" bIns="0" rtlCol="0"/>
          <a:lstStyle/>
          <a:p>
            <a:endParaRPr/>
          </a:p>
        </p:txBody>
      </p:sp>
      <p:sp>
        <p:nvSpPr>
          <p:cNvPr id="91" name="object 91"/>
          <p:cNvSpPr/>
          <p:nvPr/>
        </p:nvSpPr>
        <p:spPr>
          <a:xfrm>
            <a:off x="852169" y="2960370"/>
            <a:ext cx="0" cy="467359"/>
          </a:xfrm>
          <a:custGeom>
            <a:avLst/>
            <a:gdLst/>
            <a:ahLst/>
            <a:cxnLst/>
            <a:rect l="l" t="t" r="r" b="b"/>
            <a:pathLst>
              <a:path h="467360">
                <a:moveTo>
                  <a:pt x="0" y="0"/>
                </a:moveTo>
                <a:lnTo>
                  <a:pt x="0" y="467359"/>
                </a:lnTo>
              </a:path>
            </a:pathLst>
          </a:custGeom>
          <a:ln w="7620">
            <a:solidFill>
              <a:srgbClr val="FFF2C3"/>
            </a:solidFill>
          </a:ln>
        </p:spPr>
        <p:txBody>
          <a:bodyPr wrap="square" lIns="0" tIns="0" rIns="0" bIns="0" rtlCol="0"/>
          <a:lstStyle/>
          <a:p>
            <a:endParaRPr/>
          </a:p>
        </p:txBody>
      </p:sp>
      <p:sp>
        <p:nvSpPr>
          <p:cNvPr id="92" name="object 92"/>
          <p:cNvSpPr/>
          <p:nvPr/>
        </p:nvSpPr>
        <p:spPr>
          <a:xfrm>
            <a:off x="844550" y="2960370"/>
            <a:ext cx="0" cy="467359"/>
          </a:xfrm>
          <a:custGeom>
            <a:avLst/>
            <a:gdLst/>
            <a:ahLst/>
            <a:cxnLst/>
            <a:rect l="l" t="t" r="r" b="b"/>
            <a:pathLst>
              <a:path h="467360">
                <a:moveTo>
                  <a:pt x="0" y="0"/>
                </a:moveTo>
                <a:lnTo>
                  <a:pt x="0" y="467359"/>
                </a:lnTo>
              </a:path>
            </a:pathLst>
          </a:custGeom>
          <a:ln w="7619">
            <a:solidFill>
              <a:srgbClr val="FFF3C8"/>
            </a:solidFill>
          </a:ln>
        </p:spPr>
        <p:txBody>
          <a:bodyPr wrap="square" lIns="0" tIns="0" rIns="0" bIns="0" rtlCol="0"/>
          <a:lstStyle/>
          <a:p>
            <a:endParaRPr/>
          </a:p>
        </p:txBody>
      </p:sp>
      <p:sp>
        <p:nvSpPr>
          <p:cNvPr id="93" name="object 93"/>
          <p:cNvSpPr/>
          <p:nvPr/>
        </p:nvSpPr>
        <p:spPr>
          <a:xfrm>
            <a:off x="838200" y="2960370"/>
            <a:ext cx="0" cy="467359"/>
          </a:xfrm>
          <a:custGeom>
            <a:avLst/>
            <a:gdLst/>
            <a:ahLst/>
            <a:cxnLst/>
            <a:rect l="l" t="t" r="r" b="b"/>
            <a:pathLst>
              <a:path h="467360">
                <a:moveTo>
                  <a:pt x="0" y="0"/>
                </a:moveTo>
                <a:lnTo>
                  <a:pt x="0" y="467359"/>
                </a:lnTo>
              </a:path>
            </a:pathLst>
          </a:custGeom>
          <a:ln w="7619">
            <a:solidFill>
              <a:srgbClr val="FFF4CD"/>
            </a:solidFill>
          </a:ln>
        </p:spPr>
        <p:txBody>
          <a:bodyPr wrap="square" lIns="0" tIns="0" rIns="0" bIns="0" rtlCol="0"/>
          <a:lstStyle/>
          <a:p>
            <a:endParaRPr/>
          </a:p>
        </p:txBody>
      </p:sp>
      <p:sp>
        <p:nvSpPr>
          <p:cNvPr id="94" name="object 94"/>
          <p:cNvSpPr/>
          <p:nvPr/>
        </p:nvSpPr>
        <p:spPr>
          <a:xfrm>
            <a:off x="830580" y="2960370"/>
            <a:ext cx="0" cy="467359"/>
          </a:xfrm>
          <a:custGeom>
            <a:avLst/>
            <a:gdLst/>
            <a:ahLst/>
            <a:cxnLst/>
            <a:rect l="l" t="t" r="r" b="b"/>
            <a:pathLst>
              <a:path h="467360">
                <a:moveTo>
                  <a:pt x="0" y="0"/>
                </a:moveTo>
                <a:lnTo>
                  <a:pt x="0" y="467359"/>
                </a:lnTo>
              </a:path>
            </a:pathLst>
          </a:custGeom>
          <a:ln w="7620">
            <a:solidFill>
              <a:srgbClr val="FFF5D2"/>
            </a:solidFill>
          </a:ln>
        </p:spPr>
        <p:txBody>
          <a:bodyPr wrap="square" lIns="0" tIns="0" rIns="0" bIns="0" rtlCol="0"/>
          <a:lstStyle/>
          <a:p>
            <a:endParaRPr/>
          </a:p>
        </p:txBody>
      </p:sp>
      <p:sp>
        <p:nvSpPr>
          <p:cNvPr id="95" name="object 95"/>
          <p:cNvSpPr/>
          <p:nvPr/>
        </p:nvSpPr>
        <p:spPr>
          <a:xfrm>
            <a:off x="822960" y="2960370"/>
            <a:ext cx="0" cy="467359"/>
          </a:xfrm>
          <a:custGeom>
            <a:avLst/>
            <a:gdLst/>
            <a:ahLst/>
            <a:cxnLst/>
            <a:rect l="l" t="t" r="r" b="b"/>
            <a:pathLst>
              <a:path h="467360">
                <a:moveTo>
                  <a:pt x="0" y="0"/>
                </a:moveTo>
                <a:lnTo>
                  <a:pt x="0" y="467359"/>
                </a:lnTo>
              </a:path>
            </a:pathLst>
          </a:custGeom>
          <a:ln w="7619">
            <a:solidFill>
              <a:srgbClr val="FFF6D6"/>
            </a:solidFill>
          </a:ln>
        </p:spPr>
        <p:txBody>
          <a:bodyPr wrap="square" lIns="0" tIns="0" rIns="0" bIns="0" rtlCol="0"/>
          <a:lstStyle/>
          <a:p>
            <a:endParaRPr/>
          </a:p>
        </p:txBody>
      </p:sp>
      <p:sp>
        <p:nvSpPr>
          <p:cNvPr id="96" name="object 96"/>
          <p:cNvSpPr/>
          <p:nvPr/>
        </p:nvSpPr>
        <p:spPr>
          <a:xfrm>
            <a:off x="815975" y="2960370"/>
            <a:ext cx="0" cy="467359"/>
          </a:xfrm>
          <a:custGeom>
            <a:avLst/>
            <a:gdLst/>
            <a:ahLst/>
            <a:cxnLst/>
            <a:rect l="l" t="t" r="r" b="b"/>
            <a:pathLst>
              <a:path h="467360">
                <a:moveTo>
                  <a:pt x="0" y="0"/>
                </a:moveTo>
                <a:lnTo>
                  <a:pt x="0" y="467359"/>
                </a:lnTo>
              </a:path>
            </a:pathLst>
          </a:custGeom>
          <a:ln w="8889">
            <a:solidFill>
              <a:srgbClr val="FFF7DB"/>
            </a:solidFill>
          </a:ln>
        </p:spPr>
        <p:txBody>
          <a:bodyPr wrap="square" lIns="0" tIns="0" rIns="0" bIns="0" rtlCol="0"/>
          <a:lstStyle/>
          <a:p>
            <a:endParaRPr/>
          </a:p>
        </p:txBody>
      </p:sp>
      <p:sp>
        <p:nvSpPr>
          <p:cNvPr id="97" name="object 97"/>
          <p:cNvSpPr/>
          <p:nvPr/>
        </p:nvSpPr>
        <p:spPr>
          <a:xfrm>
            <a:off x="808990" y="2960370"/>
            <a:ext cx="0" cy="467359"/>
          </a:xfrm>
          <a:custGeom>
            <a:avLst/>
            <a:gdLst/>
            <a:ahLst/>
            <a:cxnLst/>
            <a:rect l="l" t="t" r="r" b="b"/>
            <a:pathLst>
              <a:path h="467360">
                <a:moveTo>
                  <a:pt x="0" y="0"/>
                </a:moveTo>
                <a:lnTo>
                  <a:pt x="0" y="467359"/>
                </a:lnTo>
              </a:path>
            </a:pathLst>
          </a:custGeom>
          <a:ln w="7620">
            <a:solidFill>
              <a:srgbClr val="FFF8E0"/>
            </a:solidFill>
          </a:ln>
        </p:spPr>
        <p:txBody>
          <a:bodyPr wrap="square" lIns="0" tIns="0" rIns="0" bIns="0" rtlCol="0"/>
          <a:lstStyle/>
          <a:p>
            <a:endParaRPr/>
          </a:p>
        </p:txBody>
      </p:sp>
      <p:sp>
        <p:nvSpPr>
          <p:cNvPr id="98" name="object 98"/>
          <p:cNvSpPr/>
          <p:nvPr/>
        </p:nvSpPr>
        <p:spPr>
          <a:xfrm>
            <a:off x="801369" y="2960370"/>
            <a:ext cx="0" cy="467359"/>
          </a:xfrm>
          <a:custGeom>
            <a:avLst/>
            <a:gdLst/>
            <a:ahLst/>
            <a:cxnLst/>
            <a:rect l="l" t="t" r="r" b="b"/>
            <a:pathLst>
              <a:path h="467360">
                <a:moveTo>
                  <a:pt x="0" y="0"/>
                </a:moveTo>
                <a:lnTo>
                  <a:pt x="0" y="467359"/>
                </a:lnTo>
              </a:path>
            </a:pathLst>
          </a:custGeom>
          <a:ln w="7620">
            <a:solidFill>
              <a:srgbClr val="FFF9E5"/>
            </a:solidFill>
          </a:ln>
        </p:spPr>
        <p:txBody>
          <a:bodyPr wrap="square" lIns="0" tIns="0" rIns="0" bIns="0" rtlCol="0"/>
          <a:lstStyle/>
          <a:p>
            <a:endParaRPr/>
          </a:p>
        </p:txBody>
      </p:sp>
      <p:sp>
        <p:nvSpPr>
          <p:cNvPr id="99" name="object 99"/>
          <p:cNvSpPr/>
          <p:nvPr/>
        </p:nvSpPr>
        <p:spPr>
          <a:xfrm>
            <a:off x="794384" y="2960370"/>
            <a:ext cx="0" cy="467359"/>
          </a:xfrm>
          <a:custGeom>
            <a:avLst/>
            <a:gdLst/>
            <a:ahLst/>
            <a:cxnLst/>
            <a:rect l="l" t="t" r="r" b="b"/>
            <a:pathLst>
              <a:path h="467360">
                <a:moveTo>
                  <a:pt x="0" y="0"/>
                </a:moveTo>
                <a:lnTo>
                  <a:pt x="0" y="467359"/>
                </a:lnTo>
              </a:path>
            </a:pathLst>
          </a:custGeom>
          <a:ln w="8889">
            <a:solidFill>
              <a:srgbClr val="FFFAEA"/>
            </a:solidFill>
          </a:ln>
        </p:spPr>
        <p:txBody>
          <a:bodyPr wrap="square" lIns="0" tIns="0" rIns="0" bIns="0" rtlCol="0"/>
          <a:lstStyle/>
          <a:p>
            <a:endParaRPr/>
          </a:p>
        </p:txBody>
      </p:sp>
      <p:sp>
        <p:nvSpPr>
          <p:cNvPr id="100" name="object 100"/>
          <p:cNvSpPr/>
          <p:nvPr/>
        </p:nvSpPr>
        <p:spPr>
          <a:xfrm>
            <a:off x="787400" y="2960370"/>
            <a:ext cx="0" cy="467359"/>
          </a:xfrm>
          <a:custGeom>
            <a:avLst/>
            <a:gdLst/>
            <a:ahLst/>
            <a:cxnLst/>
            <a:rect l="l" t="t" r="r" b="b"/>
            <a:pathLst>
              <a:path h="467360">
                <a:moveTo>
                  <a:pt x="0" y="0"/>
                </a:moveTo>
                <a:lnTo>
                  <a:pt x="0" y="467359"/>
                </a:lnTo>
              </a:path>
            </a:pathLst>
          </a:custGeom>
          <a:ln w="7619">
            <a:solidFill>
              <a:srgbClr val="FFFBEF"/>
            </a:solidFill>
          </a:ln>
        </p:spPr>
        <p:txBody>
          <a:bodyPr wrap="square" lIns="0" tIns="0" rIns="0" bIns="0" rtlCol="0"/>
          <a:lstStyle/>
          <a:p>
            <a:endParaRPr/>
          </a:p>
        </p:txBody>
      </p:sp>
      <p:sp>
        <p:nvSpPr>
          <p:cNvPr id="101" name="object 101"/>
          <p:cNvSpPr/>
          <p:nvPr/>
        </p:nvSpPr>
        <p:spPr>
          <a:xfrm>
            <a:off x="779780" y="2960370"/>
            <a:ext cx="0" cy="467359"/>
          </a:xfrm>
          <a:custGeom>
            <a:avLst/>
            <a:gdLst/>
            <a:ahLst/>
            <a:cxnLst/>
            <a:rect l="l" t="t" r="r" b="b"/>
            <a:pathLst>
              <a:path h="467360">
                <a:moveTo>
                  <a:pt x="0" y="0"/>
                </a:moveTo>
                <a:lnTo>
                  <a:pt x="0" y="467359"/>
                </a:lnTo>
              </a:path>
            </a:pathLst>
          </a:custGeom>
          <a:ln w="7620">
            <a:solidFill>
              <a:srgbClr val="FFFCF4"/>
            </a:solidFill>
          </a:ln>
        </p:spPr>
        <p:txBody>
          <a:bodyPr wrap="square" lIns="0" tIns="0" rIns="0" bIns="0" rtlCol="0"/>
          <a:lstStyle/>
          <a:p>
            <a:endParaRPr/>
          </a:p>
        </p:txBody>
      </p:sp>
      <p:sp>
        <p:nvSpPr>
          <p:cNvPr id="102" name="object 102"/>
          <p:cNvSpPr/>
          <p:nvPr/>
        </p:nvSpPr>
        <p:spPr>
          <a:xfrm>
            <a:off x="540892" y="2890520"/>
            <a:ext cx="20955" cy="20955"/>
          </a:xfrm>
          <a:custGeom>
            <a:avLst/>
            <a:gdLst/>
            <a:ahLst/>
            <a:cxnLst/>
            <a:rect l="l" t="t" r="r" b="b"/>
            <a:pathLst>
              <a:path w="20954" h="20955">
                <a:moveTo>
                  <a:pt x="10133" y="0"/>
                </a:moveTo>
                <a:lnTo>
                  <a:pt x="0" y="0"/>
                </a:lnTo>
                <a:lnTo>
                  <a:pt x="20447" y="20552"/>
                </a:lnTo>
                <a:lnTo>
                  <a:pt x="20447" y="10366"/>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530758" y="2890520"/>
            <a:ext cx="31115" cy="31115"/>
          </a:xfrm>
          <a:custGeom>
            <a:avLst/>
            <a:gdLst/>
            <a:ahLst/>
            <a:cxnLst/>
            <a:rect l="l" t="t" r="r" b="b"/>
            <a:pathLst>
              <a:path w="31115" h="31114">
                <a:moveTo>
                  <a:pt x="10133" y="0"/>
                </a:moveTo>
                <a:lnTo>
                  <a:pt x="0" y="0"/>
                </a:lnTo>
                <a:lnTo>
                  <a:pt x="30581" y="30739"/>
                </a:lnTo>
                <a:lnTo>
                  <a:pt x="30581" y="20552"/>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520624" y="2890520"/>
            <a:ext cx="41275" cy="41275"/>
          </a:xfrm>
          <a:custGeom>
            <a:avLst/>
            <a:gdLst/>
            <a:ahLst/>
            <a:cxnLst/>
            <a:rect l="l" t="t" r="r" b="b"/>
            <a:pathLst>
              <a:path w="41275" h="41275">
                <a:moveTo>
                  <a:pt x="10133" y="0"/>
                </a:moveTo>
                <a:lnTo>
                  <a:pt x="0" y="0"/>
                </a:lnTo>
                <a:lnTo>
                  <a:pt x="40715" y="40925"/>
                </a:lnTo>
                <a:lnTo>
                  <a:pt x="40715" y="30739"/>
                </a:lnTo>
                <a:lnTo>
                  <a:pt x="10133" y="0"/>
                </a:lnTo>
                <a:close/>
              </a:path>
            </a:pathLst>
          </a:custGeom>
          <a:solidFill>
            <a:srgbClr val="FFF7F7"/>
          </a:solidFill>
        </p:spPr>
        <p:txBody>
          <a:bodyPr wrap="square" lIns="0" tIns="0" rIns="0" bIns="0" rtlCol="0"/>
          <a:lstStyle/>
          <a:p>
            <a:endParaRPr/>
          </a:p>
        </p:txBody>
      </p:sp>
      <p:sp>
        <p:nvSpPr>
          <p:cNvPr id="105" name="object 105"/>
          <p:cNvSpPr/>
          <p:nvPr/>
        </p:nvSpPr>
        <p:spPr>
          <a:xfrm>
            <a:off x="510491" y="2890520"/>
            <a:ext cx="51435" cy="51435"/>
          </a:xfrm>
          <a:custGeom>
            <a:avLst/>
            <a:gdLst/>
            <a:ahLst/>
            <a:cxnLst/>
            <a:rect l="l" t="t" r="r" b="b"/>
            <a:pathLst>
              <a:path w="51434" h="51435">
                <a:moveTo>
                  <a:pt x="10133" y="0"/>
                </a:moveTo>
                <a:lnTo>
                  <a:pt x="0" y="0"/>
                </a:lnTo>
                <a:lnTo>
                  <a:pt x="50848" y="51111"/>
                </a:lnTo>
                <a:lnTo>
                  <a:pt x="50848" y="40925"/>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500357" y="2890520"/>
            <a:ext cx="61594" cy="61594"/>
          </a:xfrm>
          <a:custGeom>
            <a:avLst/>
            <a:gdLst/>
            <a:ahLst/>
            <a:cxnLst/>
            <a:rect l="l" t="t" r="r" b="b"/>
            <a:pathLst>
              <a:path w="61595" h="61594">
                <a:moveTo>
                  <a:pt x="10133" y="0"/>
                </a:moveTo>
                <a:lnTo>
                  <a:pt x="0" y="0"/>
                </a:lnTo>
                <a:lnTo>
                  <a:pt x="60982" y="61298"/>
                </a:lnTo>
                <a:lnTo>
                  <a:pt x="60982" y="51111"/>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490223" y="2890520"/>
            <a:ext cx="71120" cy="71755"/>
          </a:xfrm>
          <a:custGeom>
            <a:avLst/>
            <a:gdLst/>
            <a:ahLst/>
            <a:cxnLst/>
            <a:rect l="l" t="t" r="r" b="b"/>
            <a:pathLst>
              <a:path w="71120" h="71755">
                <a:moveTo>
                  <a:pt x="10133" y="0"/>
                </a:moveTo>
                <a:lnTo>
                  <a:pt x="0" y="0"/>
                </a:lnTo>
                <a:lnTo>
                  <a:pt x="71116" y="71484"/>
                </a:lnTo>
                <a:lnTo>
                  <a:pt x="71116" y="61298"/>
                </a:lnTo>
                <a:lnTo>
                  <a:pt x="10133" y="0"/>
                </a:lnTo>
                <a:close/>
              </a:path>
            </a:pathLst>
          </a:custGeom>
          <a:solidFill>
            <a:srgbClr val="FFEFEF"/>
          </a:solidFill>
        </p:spPr>
        <p:txBody>
          <a:bodyPr wrap="square" lIns="0" tIns="0" rIns="0" bIns="0" rtlCol="0"/>
          <a:lstStyle/>
          <a:p>
            <a:endParaRPr/>
          </a:p>
        </p:txBody>
      </p:sp>
      <p:sp>
        <p:nvSpPr>
          <p:cNvPr id="108" name="object 108"/>
          <p:cNvSpPr/>
          <p:nvPr/>
        </p:nvSpPr>
        <p:spPr>
          <a:xfrm>
            <a:off x="480089" y="2890520"/>
            <a:ext cx="81280" cy="81915"/>
          </a:xfrm>
          <a:custGeom>
            <a:avLst/>
            <a:gdLst/>
            <a:ahLst/>
            <a:cxnLst/>
            <a:rect l="l" t="t" r="r" b="b"/>
            <a:pathLst>
              <a:path w="81279" h="81914">
                <a:moveTo>
                  <a:pt x="10133" y="0"/>
                </a:moveTo>
                <a:lnTo>
                  <a:pt x="0" y="0"/>
                </a:lnTo>
                <a:lnTo>
                  <a:pt x="81250" y="81670"/>
                </a:lnTo>
                <a:lnTo>
                  <a:pt x="81250" y="71484"/>
                </a:lnTo>
                <a:lnTo>
                  <a:pt x="10133" y="0"/>
                </a:lnTo>
                <a:close/>
              </a:path>
            </a:pathLst>
          </a:custGeom>
          <a:solidFill>
            <a:srgbClr val="FFECEC"/>
          </a:solidFill>
        </p:spPr>
        <p:txBody>
          <a:bodyPr wrap="square" lIns="0" tIns="0" rIns="0" bIns="0" rtlCol="0"/>
          <a:lstStyle/>
          <a:p>
            <a:endParaRPr/>
          </a:p>
        </p:txBody>
      </p:sp>
      <p:sp>
        <p:nvSpPr>
          <p:cNvPr id="109" name="object 109"/>
          <p:cNvSpPr/>
          <p:nvPr/>
        </p:nvSpPr>
        <p:spPr>
          <a:xfrm>
            <a:off x="469294" y="2890520"/>
            <a:ext cx="92075" cy="92710"/>
          </a:xfrm>
          <a:custGeom>
            <a:avLst/>
            <a:gdLst/>
            <a:ahLst/>
            <a:cxnLst/>
            <a:rect l="l" t="t" r="r" b="b"/>
            <a:pathLst>
              <a:path w="92075" h="92710">
                <a:moveTo>
                  <a:pt x="10794" y="0"/>
                </a:moveTo>
                <a:lnTo>
                  <a:pt x="0" y="0"/>
                </a:lnTo>
                <a:lnTo>
                  <a:pt x="92045" y="92283"/>
                </a:lnTo>
                <a:lnTo>
                  <a:pt x="92045" y="81670"/>
                </a:lnTo>
                <a:lnTo>
                  <a:pt x="10794" y="0"/>
                </a:lnTo>
                <a:close/>
              </a:path>
            </a:pathLst>
          </a:custGeom>
          <a:solidFill>
            <a:srgbClr val="FFE9E9"/>
          </a:solidFill>
        </p:spPr>
        <p:txBody>
          <a:bodyPr wrap="square" lIns="0" tIns="0" rIns="0" bIns="0" rtlCol="0"/>
          <a:lstStyle/>
          <a:p>
            <a:endParaRPr/>
          </a:p>
        </p:txBody>
      </p:sp>
      <p:sp>
        <p:nvSpPr>
          <p:cNvPr id="110" name="object 110"/>
          <p:cNvSpPr/>
          <p:nvPr/>
        </p:nvSpPr>
        <p:spPr>
          <a:xfrm>
            <a:off x="459147" y="2890520"/>
            <a:ext cx="102235" cy="102870"/>
          </a:xfrm>
          <a:custGeom>
            <a:avLst/>
            <a:gdLst/>
            <a:ahLst/>
            <a:cxnLst/>
            <a:rect l="l" t="t" r="r" b="b"/>
            <a:pathLst>
              <a:path w="102234" h="102869">
                <a:moveTo>
                  <a:pt x="10146" y="0"/>
                </a:moveTo>
                <a:lnTo>
                  <a:pt x="0" y="0"/>
                </a:lnTo>
                <a:lnTo>
                  <a:pt x="102192" y="102456"/>
                </a:lnTo>
                <a:lnTo>
                  <a:pt x="102192" y="92283"/>
                </a:lnTo>
                <a:lnTo>
                  <a:pt x="10146" y="0"/>
                </a:lnTo>
                <a:close/>
              </a:path>
            </a:pathLst>
          </a:custGeom>
          <a:solidFill>
            <a:srgbClr val="FFE7E7"/>
          </a:solidFill>
        </p:spPr>
        <p:txBody>
          <a:bodyPr wrap="square" lIns="0" tIns="0" rIns="0" bIns="0" rtlCol="0"/>
          <a:lstStyle/>
          <a:p>
            <a:endParaRPr/>
          </a:p>
        </p:txBody>
      </p:sp>
      <p:sp>
        <p:nvSpPr>
          <p:cNvPr id="111" name="object 111"/>
          <p:cNvSpPr/>
          <p:nvPr/>
        </p:nvSpPr>
        <p:spPr>
          <a:xfrm>
            <a:off x="449687" y="2890520"/>
            <a:ext cx="111760" cy="112395"/>
          </a:xfrm>
          <a:custGeom>
            <a:avLst/>
            <a:gdLst/>
            <a:ahLst/>
            <a:cxnLst/>
            <a:rect l="l" t="t" r="r" b="b"/>
            <a:pathLst>
              <a:path w="111759" h="112394">
                <a:moveTo>
                  <a:pt x="9459" y="0"/>
                </a:moveTo>
                <a:lnTo>
                  <a:pt x="0" y="0"/>
                </a:lnTo>
                <a:lnTo>
                  <a:pt x="111652" y="112229"/>
                </a:lnTo>
                <a:lnTo>
                  <a:pt x="111652" y="102456"/>
                </a:lnTo>
                <a:lnTo>
                  <a:pt x="9459" y="0"/>
                </a:lnTo>
                <a:close/>
              </a:path>
            </a:pathLst>
          </a:custGeom>
          <a:solidFill>
            <a:srgbClr val="FFE4E4"/>
          </a:solidFill>
        </p:spPr>
        <p:txBody>
          <a:bodyPr wrap="square" lIns="0" tIns="0" rIns="0" bIns="0" rtlCol="0"/>
          <a:lstStyle/>
          <a:p>
            <a:endParaRPr/>
          </a:p>
        </p:txBody>
      </p:sp>
      <p:sp>
        <p:nvSpPr>
          <p:cNvPr id="112" name="object 112"/>
          <p:cNvSpPr/>
          <p:nvPr/>
        </p:nvSpPr>
        <p:spPr>
          <a:xfrm>
            <a:off x="438853" y="2890520"/>
            <a:ext cx="122555" cy="123189"/>
          </a:xfrm>
          <a:custGeom>
            <a:avLst/>
            <a:gdLst/>
            <a:ahLst/>
            <a:cxnLst/>
            <a:rect l="l" t="t" r="r" b="b"/>
            <a:pathLst>
              <a:path w="122554" h="123189">
                <a:moveTo>
                  <a:pt x="10834" y="0"/>
                </a:moveTo>
                <a:lnTo>
                  <a:pt x="0" y="0"/>
                </a:lnTo>
                <a:lnTo>
                  <a:pt x="122486" y="122802"/>
                </a:lnTo>
                <a:lnTo>
                  <a:pt x="122486" y="112229"/>
                </a:lnTo>
                <a:lnTo>
                  <a:pt x="10834" y="0"/>
                </a:lnTo>
                <a:close/>
              </a:path>
            </a:pathLst>
          </a:custGeom>
          <a:solidFill>
            <a:srgbClr val="FFE2E2"/>
          </a:solidFill>
        </p:spPr>
        <p:txBody>
          <a:bodyPr wrap="square" lIns="0" tIns="0" rIns="0" bIns="0" rtlCol="0"/>
          <a:lstStyle/>
          <a:p>
            <a:endParaRPr/>
          </a:p>
        </p:txBody>
      </p:sp>
      <p:sp>
        <p:nvSpPr>
          <p:cNvPr id="113" name="object 113"/>
          <p:cNvSpPr/>
          <p:nvPr/>
        </p:nvSpPr>
        <p:spPr>
          <a:xfrm>
            <a:off x="428706" y="2890520"/>
            <a:ext cx="132715" cy="133350"/>
          </a:xfrm>
          <a:custGeom>
            <a:avLst/>
            <a:gdLst/>
            <a:ahLst/>
            <a:cxnLst/>
            <a:rect l="l" t="t" r="r" b="b"/>
            <a:pathLst>
              <a:path w="132715" h="133350">
                <a:moveTo>
                  <a:pt x="10146" y="0"/>
                </a:moveTo>
                <a:lnTo>
                  <a:pt x="0" y="0"/>
                </a:lnTo>
                <a:lnTo>
                  <a:pt x="132633" y="132975"/>
                </a:lnTo>
                <a:lnTo>
                  <a:pt x="132633" y="122802"/>
                </a:lnTo>
                <a:lnTo>
                  <a:pt x="10146" y="0"/>
                </a:lnTo>
                <a:close/>
              </a:path>
            </a:pathLst>
          </a:custGeom>
          <a:solidFill>
            <a:srgbClr val="FFDFDF"/>
          </a:solidFill>
        </p:spPr>
        <p:txBody>
          <a:bodyPr wrap="square" lIns="0" tIns="0" rIns="0" bIns="0" rtlCol="0"/>
          <a:lstStyle/>
          <a:p>
            <a:endParaRPr/>
          </a:p>
        </p:txBody>
      </p:sp>
      <p:sp>
        <p:nvSpPr>
          <p:cNvPr id="114" name="object 114"/>
          <p:cNvSpPr/>
          <p:nvPr/>
        </p:nvSpPr>
        <p:spPr>
          <a:xfrm>
            <a:off x="417830" y="2890520"/>
            <a:ext cx="143510" cy="143510"/>
          </a:xfrm>
          <a:custGeom>
            <a:avLst/>
            <a:gdLst/>
            <a:ahLst/>
            <a:cxnLst/>
            <a:rect l="l" t="t" r="r" b="b"/>
            <a:pathLst>
              <a:path w="143509" h="143510">
                <a:moveTo>
                  <a:pt x="10876" y="0"/>
                </a:moveTo>
                <a:lnTo>
                  <a:pt x="0" y="0"/>
                </a:lnTo>
                <a:lnTo>
                  <a:pt x="143510" y="143510"/>
                </a:lnTo>
                <a:lnTo>
                  <a:pt x="143510" y="132975"/>
                </a:lnTo>
                <a:lnTo>
                  <a:pt x="10876" y="0"/>
                </a:lnTo>
                <a:close/>
              </a:path>
            </a:pathLst>
          </a:custGeom>
          <a:solidFill>
            <a:srgbClr val="FFDCDC"/>
          </a:solidFill>
        </p:spPr>
        <p:txBody>
          <a:bodyPr wrap="square" lIns="0" tIns="0" rIns="0" bIns="0" rtlCol="0"/>
          <a:lstStyle/>
          <a:p>
            <a:endParaRPr/>
          </a:p>
        </p:txBody>
      </p:sp>
      <p:sp>
        <p:nvSpPr>
          <p:cNvPr id="115" name="object 115"/>
          <p:cNvSpPr/>
          <p:nvPr/>
        </p:nvSpPr>
        <p:spPr>
          <a:xfrm>
            <a:off x="407669" y="2890520"/>
            <a:ext cx="153670" cy="153670"/>
          </a:xfrm>
          <a:custGeom>
            <a:avLst/>
            <a:gdLst/>
            <a:ahLst/>
            <a:cxnLst/>
            <a:rect l="l" t="t" r="r" b="b"/>
            <a:pathLst>
              <a:path w="153670" h="153669">
                <a:moveTo>
                  <a:pt x="10159" y="0"/>
                </a:moveTo>
                <a:lnTo>
                  <a:pt x="0" y="0"/>
                </a:lnTo>
                <a:lnTo>
                  <a:pt x="153670" y="153670"/>
                </a:lnTo>
                <a:lnTo>
                  <a:pt x="153670" y="143510"/>
                </a:lnTo>
                <a:lnTo>
                  <a:pt x="10159" y="0"/>
                </a:lnTo>
                <a:close/>
              </a:path>
            </a:pathLst>
          </a:custGeom>
          <a:solidFill>
            <a:srgbClr val="FFDADA"/>
          </a:solidFill>
        </p:spPr>
        <p:txBody>
          <a:bodyPr wrap="square" lIns="0" tIns="0" rIns="0" bIns="0" rtlCol="0"/>
          <a:lstStyle/>
          <a:p>
            <a:endParaRPr/>
          </a:p>
        </p:txBody>
      </p:sp>
      <p:sp>
        <p:nvSpPr>
          <p:cNvPr id="116" name="object 116"/>
          <p:cNvSpPr/>
          <p:nvPr/>
        </p:nvSpPr>
        <p:spPr>
          <a:xfrm>
            <a:off x="396996" y="2890520"/>
            <a:ext cx="164465" cy="165100"/>
          </a:xfrm>
          <a:custGeom>
            <a:avLst/>
            <a:gdLst/>
            <a:ahLst/>
            <a:cxnLst/>
            <a:rect l="l" t="t" r="r" b="b"/>
            <a:pathLst>
              <a:path w="164465" h="165100">
                <a:moveTo>
                  <a:pt x="10673" y="0"/>
                </a:moveTo>
                <a:lnTo>
                  <a:pt x="0" y="0"/>
                </a:lnTo>
                <a:lnTo>
                  <a:pt x="164343" y="164768"/>
                </a:lnTo>
                <a:lnTo>
                  <a:pt x="164343" y="153670"/>
                </a:lnTo>
                <a:lnTo>
                  <a:pt x="10673" y="0"/>
                </a:lnTo>
                <a:close/>
              </a:path>
            </a:pathLst>
          </a:custGeom>
          <a:solidFill>
            <a:srgbClr val="FFD7D7"/>
          </a:solidFill>
        </p:spPr>
        <p:txBody>
          <a:bodyPr wrap="square" lIns="0" tIns="0" rIns="0" bIns="0" rtlCol="0"/>
          <a:lstStyle/>
          <a:p>
            <a:endParaRPr/>
          </a:p>
        </p:txBody>
      </p:sp>
      <p:sp>
        <p:nvSpPr>
          <p:cNvPr id="117" name="object 117"/>
          <p:cNvSpPr/>
          <p:nvPr/>
        </p:nvSpPr>
        <p:spPr>
          <a:xfrm>
            <a:off x="386849" y="2890520"/>
            <a:ext cx="174625" cy="175260"/>
          </a:xfrm>
          <a:custGeom>
            <a:avLst/>
            <a:gdLst/>
            <a:ahLst/>
            <a:cxnLst/>
            <a:rect l="l" t="t" r="r" b="b"/>
            <a:pathLst>
              <a:path w="174625" h="175260">
                <a:moveTo>
                  <a:pt x="10146" y="0"/>
                </a:moveTo>
                <a:lnTo>
                  <a:pt x="0" y="0"/>
                </a:lnTo>
                <a:lnTo>
                  <a:pt x="174490" y="174941"/>
                </a:lnTo>
                <a:lnTo>
                  <a:pt x="174490" y="164768"/>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376702" y="2890520"/>
            <a:ext cx="184785" cy="185420"/>
          </a:xfrm>
          <a:custGeom>
            <a:avLst/>
            <a:gdLst/>
            <a:ahLst/>
            <a:cxnLst/>
            <a:rect l="l" t="t" r="r" b="b"/>
            <a:pathLst>
              <a:path w="184784" h="185419">
                <a:moveTo>
                  <a:pt x="10146" y="0"/>
                </a:moveTo>
                <a:lnTo>
                  <a:pt x="0" y="0"/>
                </a:lnTo>
                <a:lnTo>
                  <a:pt x="184637" y="185114"/>
                </a:lnTo>
                <a:lnTo>
                  <a:pt x="184637" y="174941"/>
                </a:lnTo>
                <a:lnTo>
                  <a:pt x="10146" y="0"/>
                </a:lnTo>
                <a:close/>
              </a:path>
            </a:pathLst>
          </a:custGeom>
          <a:solidFill>
            <a:srgbClr val="FFD2D2"/>
          </a:solidFill>
        </p:spPr>
        <p:txBody>
          <a:bodyPr wrap="square" lIns="0" tIns="0" rIns="0" bIns="0" rtlCol="0"/>
          <a:lstStyle/>
          <a:p>
            <a:endParaRPr/>
          </a:p>
        </p:txBody>
      </p:sp>
      <p:sp>
        <p:nvSpPr>
          <p:cNvPr id="119" name="object 119"/>
          <p:cNvSpPr/>
          <p:nvPr/>
        </p:nvSpPr>
        <p:spPr>
          <a:xfrm>
            <a:off x="366555" y="2890520"/>
            <a:ext cx="194945" cy="195580"/>
          </a:xfrm>
          <a:custGeom>
            <a:avLst/>
            <a:gdLst/>
            <a:ahLst/>
            <a:cxnLst/>
            <a:rect l="l" t="t" r="r" b="b"/>
            <a:pathLst>
              <a:path w="194945" h="195580">
                <a:moveTo>
                  <a:pt x="10146" y="0"/>
                </a:moveTo>
                <a:lnTo>
                  <a:pt x="0" y="0"/>
                </a:lnTo>
                <a:lnTo>
                  <a:pt x="194784" y="195287"/>
                </a:lnTo>
                <a:lnTo>
                  <a:pt x="194784" y="185114"/>
                </a:lnTo>
                <a:lnTo>
                  <a:pt x="10146" y="0"/>
                </a:lnTo>
                <a:close/>
              </a:path>
            </a:pathLst>
          </a:custGeom>
          <a:solidFill>
            <a:srgbClr val="FFCFCF"/>
          </a:solidFill>
        </p:spPr>
        <p:txBody>
          <a:bodyPr wrap="square" lIns="0" tIns="0" rIns="0" bIns="0" rtlCol="0"/>
          <a:lstStyle/>
          <a:p>
            <a:endParaRPr/>
          </a:p>
        </p:txBody>
      </p:sp>
      <p:sp>
        <p:nvSpPr>
          <p:cNvPr id="120" name="object 120"/>
          <p:cNvSpPr/>
          <p:nvPr/>
        </p:nvSpPr>
        <p:spPr>
          <a:xfrm>
            <a:off x="356408" y="2890520"/>
            <a:ext cx="205104" cy="205740"/>
          </a:xfrm>
          <a:custGeom>
            <a:avLst/>
            <a:gdLst/>
            <a:ahLst/>
            <a:cxnLst/>
            <a:rect l="l" t="t" r="r" b="b"/>
            <a:pathLst>
              <a:path w="205104" h="205739">
                <a:moveTo>
                  <a:pt x="10146" y="0"/>
                </a:moveTo>
                <a:lnTo>
                  <a:pt x="0" y="0"/>
                </a:lnTo>
                <a:lnTo>
                  <a:pt x="204931" y="205461"/>
                </a:lnTo>
                <a:lnTo>
                  <a:pt x="204931" y="195287"/>
                </a:lnTo>
                <a:lnTo>
                  <a:pt x="10146" y="0"/>
                </a:lnTo>
                <a:close/>
              </a:path>
            </a:pathLst>
          </a:custGeom>
          <a:solidFill>
            <a:srgbClr val="FFCDCD"/>
          </a:solidFill>
        </p:spPr>
        <p:txBody>
          <a:bodyPr wrap="square" lIns="0" tIns="0" rIns="0" bIns="0" rtlCol="0"/>
          <a:lstStyle/>
          <a:p>
            <a:endParaRPr/>
          </a:p>
        </p:txBody>
      </p:sp>
      <p:sp>
        <p:nvSpPr>
          <p:cNvPr id="121" name="object 121"/>
          <p:cNvSpPr/>
          <p:nvPr/>
        </p:nvSpPr>
        <p:spPr>
          <a:xfrm>
            <a:off x="346261" y="2890520"/>
            <a:ext cx="215265" cy="215900"/>
          </a:xfrm>
          <a:custGeom>
            <a:avLst/>
            <a:gdLst/>
            <a:ahLst/>
            <a:cxnLst/>
            <a:rect l="l" t="t" r="r" b="b"/>
            <a:pathLst>
              <a:path w="215265" h="215900">
                <a:moveTo>
                  <a:pt x="10146" y="0"/>
                </a:moveTo>
                <a:lnTo>
                  <a:pt x="0" y="0"/>
                </a:lnTo>
                <a:lnTo>
                  <a:pt x="215078" y="215634"/>
                </a:lnTo>
                <a:lnTo>
                  <a:pt x="215078" y="205461"/>
                </a:lnTo>
                <a:lnTo>
                  <a:pt x="10146" y="0"/>
                </a:lnTo>
                <a:close/>
              </a:path>
            </a:pathLst>
          </a:custGeom>
          <a:solidFill>
            <a:srgbClr val="FFCACA"/>
          </a:solidFill>
        </p:spPr>
        <p:txBody>
          <a:bodyPr wrap="square" lIns="0" tIns="0" rIns="0" bIns="0" rtlCol="0"/>
          <a:lstStyle/>
          <a:p>
            <a:endParaRPr/>
          </a:p>
        </p:txBody>
      </p:sp>
      <p:sp>
        <p:nvSpPr>
          <p:cNvPr id="122" name="object 122"/>
          <p:cNvSpPr/>
          <p:nvPr/>
        </p:nvSpPr>
        <p:spPr>
          <a:xfrm>
            <a:off x="335681" y="2890520"/>
            <a:ext cx="226060" cy="227329"/>
          </a:xfrm>
          <a:custGeom>
            <a:avLst/>
            <a:gdLst/>
            <a:ahLst/>
            <a:cxnLst/>
            <a:rect l="l" t="t" r="r" b="b"/>
            <a:pathLst>
              <a:path w="226059" h="227330">
                <a:moveTo>
                  <a:pt x="10580" y="0"/>
                </a:moveTo>
                <a:lnTo>
                  <a:pt x="0" y="0"/>
                </a:lnTo>
                <a:lnTo>
                  <a:pt x="225658" y="226824"/>
                </a:lnTo>
                <a:lnTo>
                  <a:pt x="225658" y="215634"/>
                </a:lnTo>
                <a:lnTo>
                  <a:pt x="10580" y="0"/>
                </a:lnTo>
                <a:close/>
              </a:path>
            </a:pathLst>
          </a:custGeom>
          <a:solidFill>
            <a:srgbClr val="FFC7C7"/>
          </a:solidFill>
        </p:spPr>
        <p:txBody>
          <a:bodyPr wrap="square" lIns="0" tIns="0" rIns="0" bIns="0" rtlCol="0"/>
          <a:lstStyle/>
          <a:p>
            <a:endParaRPr/>
          </a:p>
        </p:txBody>
      </p:sp>
      <p:sp>
        <p:nvSpPr>
          <p:cNvPr id="123" name="object 123"/>
          <p:cNvSpPr/>
          <p:nvPr/>
        </p:nvSpPr>
        <p:spPr>
          <a:xfrm>
            <a:off x="325547" y="2890520"/>
            <a:ext cx="236220" cy="237490"/>
          </a:xfrm>
          <a:custGeom>
            <a:avLst/>
            <a:gdLst/>
            <a:ahLst/>
            <a:cxnLst/>
            <a:rect l="l" t="t" r="r" b="b"/>
            <a:pathLst>
              <a:path w="236220" h="237489">
                <a:moveTo>
                  <a:pt x="10133" y="0"/>
                </a:moveTo>
                <a:lnTo>
                  <a:pt x="0" y="0"/>
                </a:lnTo>
                <a:lnTo>
                  <a:pt x="235792" y="237010"/>
                </a:lnTo>
                <a:lnTo>
                  <a:pt x="235792" y="226824"/>
                </a:lnTo>
                <a:lnTo>
                  <a:pt x="10133" y="0"/>
                </a:lnTo>
                <a:close/>
              </a:path>
            </a:pathLst>
          </a:custGeom>
          <a:solidFill>
            <a:srgbClr val="FFC5C5"/>
          </a:solidFill>
        </p:spPr>
        <p:txBody>
          <a:bodyPr wrap="square" lIns="0" tIns="0" rIns="0" bIns="0" rtlCol="0"/>
          <a:lstStyle/>
          <a:p>
            <a:endParaRPr/>
          </a:p>
        </p:txBody>
      </p:sp>
      <p:sp>
        <p:nvSpPr>
          <p:cNvPr id="124" name="object 124"/>
          <p:cNvSpPr/>
          <p:nvPr/>
        </p:nvSpPr>
        <p:spPr>
          <a:xfrm>
            <a:off x="315413" y="2890520"/>
            <a:ext cx="246379" cy="247650"/>
          </a:xfrm>
          <a:custGeom>
            <a:avLst/>
            <a:gdLst/>
            <a:ahLst/>
            <a:cxnLst/>
            <a:rect l="l" t="t" r="r" b="b"/>
            <a:pathLst>
              <a:path w="246379" h="247650">
                <a:moveTo>
                  <a:pt x="10133" y="0"/>
                </a:moveTo>
                <a:lnTo>
                  <a:pt x="0" y="0"/>
                </a:lnTo>
                <a:lnTo>
                  <a:pt x="245926" y="247197"/>
                </a:lnTo>
                <a:lnTo>
                  <a:pt x="245926" y="237010"/>
                </a:lnTo>
                <a:lnTo>
                  <a:pt x="10133" y="0"/>
                </a:lnTo>
                <a:close/>
              </a:path>
            </a:pathLst>
          </a:custGeom>
          <a:solidFill>
            <a:srgbClr val="FFC2C2"/>
          </a:solidFill>
        </p:spPr>
        <p:txBody>
          <a:bodyPr wrap="square" lIns="0" tIns="0" rIns="0" bIns="0" rtlCol="0"/>
          <a:lstStyle/>
          <a:p>
            <a:endParaRPr/>
          </a:p>
        </p:txBody>
      </p:sp>
      <p:sp>
        <p:nvSpPr>
          <p:cNvPr id="125" name="object 125"/>
          <p:cNvSpPr/>
          <p:nvPr/>
        </p:nvSpPr>
        <p:spPr>
          <a:xfrm>
            <a:off x="305279" y="2890520"/>
            <a:ext cx="256540" cy="257810"/>
          </a:xfrm>
          <a:custGeom>
            <a:avLst/>
            <a:gdLst/>
            <a:ahLst/>
            <a:cxnLst/>
            <a:rect l="l" t="t" r="r" b="b"/>
            <a:pathLst>
              <a:path w="256540" h="257810">
                <a:moveTo>
                  <a:pt x="10133" y="0"/>
                </a:moveTo>
                <a:lnTo>
                  <a:pt x="0" y="0"/>
                </a:lnTo>
                <a:lnTo>
                  <a:pt x="256060" y="257383"/>
                </a:lnTo>
                <a:lnTo>
                  <a:pt x="256060" y="247197"/>
                </a:lnTo>
                <a:lnTo>
                  <a:pt x="10133" y="0"/>
                </a:lnTo>
                <a:close/>
              </a:path>
            </a:pathLst>
          </a:custGeom>
          <a:solidFill>
            <a:srgbClr val="FFBFBF"/>
          </a:solidFill>
        </p:spPr>
        <p:txBody>
          <a:bodyPr wrap="square" lIns="0" tIns="0" rIns="0" bIns="0" rtlCol="0"/>
          <a:lstStyle/>
          <a:p>
            <a:endParaRPr/>
          </a:p>
        </p:txBody>
      </p:sp>
      <p:sp>
        <p:nvSpPr>
          <p:cNvPr id="126" name="object 126"/>
          <p:cNvSpPr/>
          <p:nvPr/>
        </p:nvSpPr>
        <p:spPr>
          <a:xfrm>
            <a:off x="295527" y="2890520"/>
            <a:ext cx="266065" cy="266700"/>
          </a:xfrm>
          <a:custGeom>
            <a:avLst/>
            <a:gdLst/>
            <a:ahLst/>
            <a:cxnLst/>
            <a:rect l="l" t="t" r="r" b="b"/>
            <a:pathLst>
              <a:path w="266065" h="266700">
                <a:moveTo>
                  <a:pt x="9752" y="0"/>
                </a:moveTo>
                <a:lnTo>
                  <a:pt x="0" y="0"/>
                </a:lnTo>
                <a:lnTo>
                  <a:pt x="265812" y="266499"/>
                </a:lnTo>
                <a:lnTo>
                  <a:pt x="265812" y="257383"/>
                </a:lnTo>
                <a:lnTo>
                  <a:pt x="9752" y="0"/>
                </a:lnTo>
                <a:close/>
              </a:path>
            </a:pathLst>
          </a:custGeom>
          <a:solidFill>
            <a:srgbClr val="FFBDBD"/>
          </a:solidFill>
        </p:spPr>
        <p:txBody>
          <a:bodyPr wrap="square" lIns="0" tIns="0" rIns="0" bIns="0" rtlCol="0"/>
          <a:lstStyle/>
          <a:p>
            <a:endParaRPr/>
          </a:p>
        </p:txBody>
      </p:sp>
      <p:sp>
        <p:nvSpPr>
          <p:cNvPr id="127" name="object 127"/>
          <p:cNvSpPr/>
          <p:nvPr/>
        </p:nvSpPr>
        <p:spPr>
          <a:xfrm>
            <a:off x="285012" y="2890520"/>
            <a:ext cx="276860" cy="278130"/>
          </a:xfrm>
          <a:custGeom>
            <a:avLst/>
            <a:gdLst/>
            <a:ahLst/>
            <a:cxnLst/>
            <a:rect l="l" t="t" r="r" b="b"/>
            <a:pathLst>
              <a:path w="276859" h="278130">
                <a:moveTo>
                  <a:pt x="10514" y="0"/>
                </a:moveTo>
                <a:lnTo>
                  <a:pt x="0" y="0"/>
                </a:lnTo>
                <a:lnTo>
                  <a:pt x="276327" y="277755"/>
                </a:lnTo>
                <a:lnTo>
                  <a:pt x="276327" y="266499"/>
                </a:lnTo>
                <a:lnTo>
                  <a:pt x="10514" y="0"/>
                </a:lnTo>
                <a:close/>
              </a:path>
            </a:pathLst>
          </a:custGeom>
          <a:solidFill>
            <a:srgbClr val="FFBABA"/>
          </a:solidFill>
        </p:spPr>
        <p:txBody>
          <a:bodyPr wrap="square" lIns="0" tIns="0" rIns="0" bIns="0" rtlCol="0"/>
          <a:lstStyle/>
          <a:p>
            <a:endParaRPr/>
          </a:p>
        </p:txBody>
      </p:sp>
      <p:sp>
        <p:nvSpPr>
          <p:cNvPr id="128" name="object 128"/>
          <p:cNvSpPr/>
          <p:nvPr/>
        </p:nvSpPr>
        <p:spPr>
          <a:xfrm>
            <a:off x="274878" y="2890520"/>
            <a:ext cx="287020" cy="288290"/>
          </a:xfrm>
          <a:custGeom>
            <a:avLst/>
            <a:gdLst/>
            <a:ahLst/>
            <a:cxnLst/>
            <a:rect l="l" t="t" r="r" b="b"/>
            <a:pathLst>
              <a:path w="287020" h="288289">
                <a:moveTo>
                  <a:pt x="10133" y="0"/>
                </a:moveTo>
                <a:lnTo>
                  <a:pt x="0" y="0"/>
                </a:lnTo>
                <a:lnTo>
                  <a:pt x="286461" y="287942"/>
                </a:lnTo>
                <a:lnTo>
                  <a:pt x="286461" y="277755"/>
                </a:lnTo>
                <a:lnTo>
                  <a:pt x="10133" y="0"/>
                </a:lnTo>
                <a:close/>
              </a:path>
            </a:pathLst>
          </a:custGeom>
          <a:solidFill>
            <a:srgbClr val="FFB8B8"/>
          </a:solidFill>
        </p:spPr>
        <p:txBody>
          <a:bodyPr wrap="square" lIns="0" tIns="0" rIns="0" bIns="0" rtlCol="0"/>
          <a:lstStyle/>
          <a:p>
            <a:endParaRPr/>
          </a:p>
        </p:txBody>
      </p:sp>
      <p:sp>
        <p:nvSpPr>
          <p:cNvPr id="129" name="object 129"/>
          <p:cNvSpPr/>
          <p:nvPr/>
        </p:nvSpPr>
        <p:spPr>
          <a:xfrm>
            <a:off x="264744" y="2890520"/>
            <a:ext cx="297180" cy="298450"/>
          </a:xfrm>
          <a:custGeom>
            <a:avLst/>
            <a:gdLst/>
            <a:ahLst/>
            <a:cxnLst/>
            <a:rect l="l" t="t" r="r" b="b"/>
            <a:pathLst>
              <a:path w="297180" h="298450">
                <a:moveTo>
                  <a:pt x="10133" y="0"/>
                </a:moveTo>
                <a:lnTo>
                  <a:pt x="0" y="0"/>
                </a:lnTo>
                <a:lnTo>
                  <a:pt x="296595" y="298128"/>
                </a:lnTo>
                <a:lnTo>
                  <a:pt x="296595" y="287942"/>
                </a:lnTo>
                <a:lnTo>
                  <a:pt x="10133" y="0"/>
                </a:lnTo>
                <a:close/>
              </a:path>
            </a:pathLst>
          </a:custGeom>
          <a:solidFill>
            <a:srgbClr val="FFB5B5"/>
          </a:solidFill>
        </p:spPr>
        <p:txBody>
          <a:bodyPr wrap="square" lIns="0" tIns="0" rIns="0" bIns="0" rtlCol="0"/>
          <a:lstStyle/>
          <a:p>
            <a:endParaRPr/>
          </a:p>
        </p:txBody>
      </p:sp>
      <p:sp>
        <p:nvSpPr>
          <p:cNvPr id="130" name="object 130"/>
          <p:cNvSpPr/>
          <p:nvPr/>
        </p:nvSpPr>
        <p:spPr>
          <a:xfrm>
            <a:off x="254610" y="2890520"/>
            <a:ext cx="307340" cy="308610"/>
          </a:xfrm>
          <a:custGeom>
            <a:avLst/>
            <a:gdLst/>
            <a:ahLst/>
            <a:cxnLst/>
            <a:rect l="l" t="t" r="r" b="b"/>
            <a:pathLst>
              <a:path w="307340" h="308610">
                <a:moveTo>
                  <a:pt x="10133" y="0"/>
                </a:moveTo>
                <a:lnTo>
                  <a:pt x="0" y="0"/>
                </a:lnTo>
                <a:lnTo>
                  <a:pt x="306729" y="308314"/>
                </a:lnTo>
                <a:lnTo>
                  <a:pt x="306729" y="298128"/>
                </a:lnTo>
                <a:lnTo>
                  <a:pt x="10133" y="0"/>
                </a:lnTo>
                <a:close/>
              </a:path>
            </a:pathLst>
          </a:custGeom>
          <a:solidFill>
            <a:srgbClr val="FFB2B2"/>
          </a:solidFill>
        </p:spPr>
        <p:txBody>
          <a:bodyPr wrap="square" lIns="0" tIns="0" rIns="0" bIns="0" rtlCol="0"/>
          <a:lstStyle/>
          <a:p>
            <a:endParaRPr/>
          </a:p>
        </p:txBody>
      </p:sp>
      <p:sp>
        <p:nvSpPr>
          <p:cNvPr id="131" name="object 131"/>
          <p:cNvSpPr/>
          <p:nvPr/>
        </p:nvSpPr>
        <p:spPr>
          <a:xfrm>
            <a:off x="244476" y="2890520"/>
            <a:ext cx="316865" cy="318770"/>
          </a:xfrm>
          <a:custGeom>
            <a:avLst/>
            <a:gdLst/>
            <a:ahLst/>
            <a:cxnLst/>
            <a:rect l="l" t="t" r="r" b="b"/>
            <a:pathLst>
              <a:path w="316865" h="318769">
                <a:moveTo>
                  <a:pt x="10133" y="0"/>
                </a:moveTo>
                <a:lnTo>
                  <a:pt x="0" y="0"/>
                </a:lnTo>
                <a:lnTo>
                  <a:pt x="316863" y="318500"/>
                </a:lnTo>
                <a:lnTo>
                  <a:pt x="316863" y="308314"/>
                </a:lnTo>
                <a:lnTo>
                  <a:pt x="10133" y="0"/>
                </a:lnTo>
                <a:close/>
              </a:path>
            </a:pathLst>
          </a:custGeom>
          <a:solidFill>
            <a:srgbClr val="FFB0B0"/>
          </a:solidFill>
        </p:spPr>
        <p:txBody>
          <a:bodyPr wrap="square" lIns="0" tIns="0" rIns="0" bIns="0" rtlCol="0"/>
          <a:lstStyle/>
          <a:p>
            <a:endParaRPr/>
          </a:p>
        </p:txBody>
      </p:sp>
      <p:sp>
        <p:nvSpPr>
          <p:cNvPr id="132" name="object 132"/>
          <p:cNvSpPr/>
          <p:nvPr/>
        </p:nvSpPr>
        <p:spPr>
          <a:xfrm>
            <a:off x="233077" y="2890520"/>
            <a:ext cx="328295" cy="330200"/>
          </a:xfrm>
          <a:custGeom>
            <a:avLst/>
            <a:gdLst/>
            <a:ahLst/>
            <a:cxnLst/>
            <a:rect l="l" t="t" r="r" b="b"/>
            <a:pathLst>
              <a:path w="328295" h="330200">
                <a:moveTo>
                  <a:pt x="11398" y="0"/>
                </a:moveTo>
                <a:lnTo>
                  <a:pt x="0" y="0"/>
                </a:lnTo>
                <a:lnTo>
                  <a:pt x="328262" y="329963"/>
                </a:lnTo>
                <a:lnTo>
                  <a:pt x="328262" y="318500"/>
                </a:lnTo>
                <a:lnTo>
                  <a:pt x="11398" y="0"/>
                </a:lnTo>
                <a:close/>
              </a:path>
            </a:pathLst>
          </a:custGeom>
          <a:solidFill>
            <a:srgbClr val="FFADAD"/>
          </a:solidFill>
        </p:spPr>
        <p:txBody>
          <a:bodyPr wrap="square" lIns="0" tIns="0" rIns="0" bIns="0" rtlCol="0"/>
          <a:lstStyle/>
          <a:p>
            <a:endParaRPr/>
          </a:p>
        </p:txBody>
      </p:sp>
      <p:sp>
        <p:nvSpPr>
          <p:cNvPr id="133" name="object 133"/>
          <p:cNvSpPr/>
          <p:nvPr/>
        </p:nvSpPr>
        <p:spPr>
          <a:xfrm>
            <a:off x="223229" y="2890520"/>
            <a:ext cx="338455" cy="339090"/>
          </a:xfrm>
          <a:custGeom>
            <a:avLst/>
            <a:gdLst/>
            <a:ahLst/>
            <a:cxnLst/>
            <a:rect l="l" t="t" r="r" b="b"/>
            <a:pathLst>
              <a:path w="338455" h="339089">
                <a:moveTo>
                  <a:pt x="9848" y="0"/>
                </a:moveTo>
                <a:lnTo>
                  <a:pt x="0" y="0"/>
                </a:lnTo>
                <a:lnTo>
                  <a:pt x="338110" y="338981"/>
                </a:lnTo>
                <a:lnTo>
                  <a:pt x="338110" y="329963"/>
                </a:lnTo>
                <a:lnTo>
                  <a:pt x="9848" y="0"/>
                </a:lnTo>
                <a:close/>
              </a:path>
            </a:pathLst>
          </a:custGeom>
          <a:solidFill>
            <a:srgbClr val="FFAAAA"/>
          </a:solidFill>
        </p:spPr>
        <p:txBody>
          <a:bodyPr wrap="square" lIns="0" tIns="0" rIns="0" bIns="0" rtlCol="0"/>
          <a:lstStyle/>
          <a:p>
            <a:endParaRPr/>
          </a:p>
        </p:txBody>
      </p:sp>
      <p:sp>
        <p:nvSpPr>
          <p:cNvPr id="134" name="object 134"/>
          <p:cNvSpPr/>
          <p:nvPr/>
        </p:nvSpPr>
        <p:spPr>
          <a:xfrm>
            <a:off x="213082" y="2890520"/>
            <a:ext cx="348615" cy="349250"/>
          </a:xfrm>
          <a:custGeom>
            <a:avLst/>
            <a:gdLst/>
            <a:ahLst/>
            <a:cxnLst/>
            <a:rect l="l" t="t" r="r" b="b"/>
            <a:pathLst>
              <a:path w="348615" h="349250">
                <a:moveTo>
                  <a:pt x="10146" y="0"/>
                </a:moveTo>
                <a:lnTo>
                  <a:pt x="0" y="0"/>
                </a:lnTo>
                <a:lnTo>
                  <a:pt x="348257" y="349155"/>
                </a:lnTo>
                <a:lnTo>
                  <a:pt x="348257" y="338981"/>
                </a:lnTo>
                <a:lnTo>
                  <a:pt x="10146" y="0"/>
                </a:lnTo>
                <a:close/>
              </a:path>
            </a:pathLst>
          </a:custGeom>
          <a:solidFill>
            <a:srgbClr val="FFA8A8"/>
          </a:solidFill>
        </p:spPr>
        <p:txBody>
          <a:bodyPr wrap="square" lIns="0" tIns="0" rIns="0" bIns="0" rtlCol="0"/>
          <a:lstStyle/>
          <a:p>
            <a:endParaRPr/>
          </a:p>
        </p:txBody>
      </p:sp>
      <p:sp>
        <p:nvSpPr>
          <p:cNvPr id="135" name="object 135"/>
          <p:cNvSpPr/>
          <p:nvPr/>
        </p:nvSpPr>
        <p:spPr>
          <a:xfrm>
            <a:off x="202935" y="2890520"/>
            <a:ext cx="358775" cy="359410"/>
          </a:xfrm>
          <a:custGeom>
            <a:avLst/>
            <a:gdLst/>
            <a:ahLst/>
            <a:cxnLst/>
            <a:rect l="l" t="t" r="r" b="b"/>
            <a:pathLst>
              <a:path w="358775" h="359410">
                <a:moveTo>
                  <a:pt x="10146" y="0"/>
                </a:moveTo>
                <a:lnTo>
                  <a:pt x="0" y="0"/>
                </a:lnTo>
                <a:lnTo>
                  <a:pt x="358404" y="359328"/>
                </a:lnTo>
                <a:lnTo>
                  <a:pt x="358404" y="349155"/>
                </a:lnTo>
                <a:lnTo>
                  <a:pt x="10146" y="0"/>
                </a:lnTo>
                <a:close/>
              </a:path>
            </a:pathLst>
          </a:custGeom>
          <a:solidFill>
            <a:srgbClr val="FFA5A5"/>
          </a:solidFill>
        </p:spPr>
        <p:txBody>
          <a:bodyPr wrap="square" lIns="0" tIns="0" rIns="0" bIns="0" rtlCol="0"/>
          <a:lstStyle/>
          <a:p>
            <a:endParaRPr/>
          </a:p>
        </p:txBody>
      </p:sp>
      <p:sp>
        <p:nvSpPr>
          <p:cNvPr id="136" name="object 136"/>
          <p:cNvSpPr/>
          <p:nvPr/>
        </p:nvSpPr>
        <p:spPr>
          <a:xfrm>
            <a:off x="192788" y="2890520"/>
            <a:ext cx="368935" cy="369570"/>
          </a:xfrm>
          <a:custGeom>
            <a:avLst/>
            <a:gdLst/>
            <a:ahLst/>
            <a:cxnLst/>
            <a:rect l="l" t="t" r="r" b="b"/>
            <a:pathLst>
              <a:path w="368934" h="369570">
                <a:moveTo>
                  <a:pt x="10146" y="0"/>
                </a:moveTo>
                <a:lnTo>
                  <a:pt x="0" y="0"/>
                </a:lnTo>
                <a:lnTo>
                  <a:pt x="368551" y="369501"/>
                </a:lnTo>
                <a:lnTo>
                  <a:pt x="368551" y="359328"/>
                </a:lnTo>
                <a:lnTo>
                  <a:pt x="10146" y="0"/>
                </a:lnTo>
                <a:close/>
              </a:path>
            </a:pathLst>
          </a:custGeom>
          <a:solidFill>
            <a:srgbClr val="FFA2A2"/>
          </a:solidFill>
        </p:spPr>
        <p:txBody>
          <a:bodyPr wrap="square" lIns="0" tIns="0" rIns="0" bIns="0" rtlCol="0"/>
          <a:lstStyle/>
          <a:p>
            <a:endParaRPr/>
          </a:p>
        </p:txBody>
      </p:sp>
      <p:sp>
        <p:nvSpPr>
          <p:cNvPr id="137" name="object 137"/>
          <p:cNvSpPr/>
          <p:nvPr/>
        </p:nvSpPr>
        <p:spPr>
          <a:xfrm>
            <a:off x="182641" y="2890520"/>
            <a:ext cx="379095" cy="379730"/>
          </a:xfrm>
          <a:custGeom>
            <a:avLst/>
            <a:gdLst/>
            <a:ahLst/>
            <a:cxnLst/>
            <a:rect l="l" t="t" r="r" b="b"/>
            <a:pathLst>
              <a:path w="379095" h="379729">
                <a:moveTo>
                  <a:pt x="10146" y="0"/>
                </a:moveTo>
                <a:lnTo>
                  <a:pt x="0" y="0"/>
                </a:lnTo>
                <a:lnTo>
                  <a:pt x="378698" y="379674"/>
                </a:lnTo>
                <a:lnTo>
                  <a:pt x="378698" y="369501"/>
                </a:lnTo>
                <a:lnTo>
                  <a:pt x="10146" y="0"/>
                </a:lnTo>
                <a:close/>
              </a:path>
            </a:pathLst>
          </a:custGeom>
          <a:solidFill>
            <a:srgbClr val="FFA0A0"/>
          </a:solidFill>
        </p:spPr>
        <p:txBody>
          <a:bodyPr wrap="square" lIns="0" tIns="0" rIns="0" bIns="0" rtlCol="0"/>
          <a:lstStyle/>
          <a:p>
            <a:endParaRPr/>
          </a:p>
        </p:txBody>
      </p:sp>
      <p:sp>
        <p:nvSpPr>
          <p:cNvPr id="138" name="object 138"/>
          <p:cNvSpPr/>
          <p:nvPr/>
        </p:nvSpPr>
        <p:spPr>
          <a:xfrm>
            <a:off x="171227" y="2890520"/>
            <a:ext cx="390525" cy="391160"/>
          </a:xfrm>
          <a:custGeom>
            <a:avLst/>
            <a:gdLst/>
            <a:ahLst/>
            <a:cxnLst/>
            <a:rect l="l" t="t" r="r" b="b"/>
            <a:pathLst>
              <a:path w="390525" h="391160">
                <a:moveTo>
                  <a:pt x="11414" y="0"/>
                </a:moveTo>
                <a:lnTo>
                  <a:pt x="0" y="0"/>
                </a:lnTo>
                <a:lnTo>
                  <a:pt x="390112" y="391120"/>
                </a:lnTo>
                <a:lnTo>
                  <a:pt x="390112" y="379674"/>
                </a:lnTo>
                <a:lnTo>
                  <a:pt x="11414" y="0"/>
                </a:lnTo>
                <a:close/>
              </a:path>
            </a:pathLst>
          </a:custGeom>
          <a:solidFill>
            <a:srgbClr val="FF9D9D"/>
          </a:solidFill>
        </p:spPr>
        <p:txBody>
          <a:bodyPr wrap="square" lIns="0" tIns="0" rIns="0" bIns="0" rtlCol="0"/>
          <a:lstStyle/>
          <a:p>
            <a:endParaRPr/>
          </a:p>
        </p:txBody>
      </p:sp>
      <p:sp>
        <p:nvSpPr>
          <p:cNvPr id="139" name="object 139"/>
          <p:cNvSpPr/>
          <p:nvPr/>
        </p:nvSpPr>
        <p:spPr>
          <a:xfrm>
            <a:off x="161080" y="2890520"/>
            <a:ext cx="400685" cy="401320"/>
          </a:xfrm>
          <a:custGeom>
            <a:avLst/>
            <a:gdLst/>
            <a:ahLst/>
            <a:cxnLst/>
            <a:rect l="l" t="t" r="r" b="b"/>
            <a:pathLst>
              <a:path w="400684" h="401320">
                <a:moveTo>
                  <a:pt x="10146" y="0"/>
                </a:moveTo>
                <a:lnTo>
                  <a:pt x="0" y="0"/>
                </a:lnTo>
                <a:lnTo>
                  <a:pt x="400259" y="401293"/>
                </a:lnTo>
                <a:lnTo>
                  <a:pt x="400259" y="391120"/>
                </a:lnTo>
                <a:lnTo>
                  <a:pt x="10146" y="0"/>
                </a:lnTo>
                <a:close/>
              </a:path>
            </a:pathLst>
          </a:custGeom>
          <a:solidFill>
            <a:srgbClr val="FF9B9B"/>
          </a:solidFill>
        </p:spPr>
        <p:txBody>
          <a:bodyPr wrap="square" lIns="0" tIns="0" rIns="0" bIns="0" rtlCol="0"/>
          <a:lstStyle/>
          <a:p>
            <a:endParaRPr/>
          </a:p>
        </p:txBody>
      </p:sp>
      <p:sp>
        <p:nvSpPr>
          <p:cNvPr id="140" name="object 140"/>
          <p:cNvSpPr/>
          <p:nvPr/>
        </p:nvSpPr>
        <p:spPr>
          <a:xfrm>
            <a:off x="150933" y="2890520"/>
            <a:ext cx="410845" cy="411480"/>
          </a:xfrm>
          <a:custGeom>
            <a:avLst/>
            <a:gdLst/>
            <a:ahLst/>
            <a:cxnLst/>
            <a:rect l="l" t="t" r="r" b="b"/>
            <a:pathLst>
              <a:path w="410845" h="411479">
                <a:moveTo>
                  <a:pt x="10146" y="0"/>
                </a:moveTo>
                <a:lnTo>
                  <a:pt x="0" y="0"/>
                </a:lnTo>
                <a:lnTo>
                  <a:pt x="410406" y="411466"/>
                </a:lnTo>
                <a:lnTo>
                  <a:pt x="410406" y="401293"/>
                </a:lnTo>
                <a:lnTo>
                  <a:pt x="10146" y="0"/>
                </a:lnTo>
                <a:close/>
              </a:path>
            </a:pathLst>
          </a:custGeom>
          <a:solidFill>
            <a:srgbClr val="FF9999"/>
          </a:solidFill>
        </p:spPr>
        <p:txBody>
          <a:bodyPr wrap="square" lIns="0" tIns="0" rIns="0" bIns="0" rtlCol="0"/>
          <a:lstStyle/>
          <a:p>
            <a:endParaRPr/>
          </a:p>
        </p:txBody>
      </p:sp>
      <p:sp>
        <p:nvSpPr>
          <p:cNvPr id="141" name="object 141"/>
          <p:cNvSpPr/>
          <p:nvPr/>
        </p:nvSpPr>
        <p:spPr>
          <a:xfrm>
            <a:off x="140786" y="2890520"/>
            <a:ext cx="421005" cy="421640"/>
          </a:xfrm>
          <a:custGeom>
            <a:avLst/>
            <a:gdLst/>
            <a:ahLst/>
            <a:cxnLst/>
            <a:rect l="l" t="t" r="r" b="b"/>
            <a:pathLst>
              <a:path w="421005" h="421639">
                <a:moveTo>
                  <a:pt x="10146" y="0"/>
                </a:moveTo>
                <a:lnTo>
                  <a:pt x="0" y="0"/>
                </a:lnTo>
                <a:lnTo>
                  <a:pt x="420553" y="421640"/>
                </a:lnTo>
                <a:lnTo>
                  <a:pt x="420553" y="411466"/>
                </a:lnTo>
                <a:lnTo>
                  <a:pt x="10146" y="0"/>
                </a:lnTo>
                <a:close/>
              </a:path>
            </a:pathLst>
          </a:custGeom>
          <a:solidFill>
            <a:srgbClr val="FF9595"/>
          </a:solidFill>
        </p:spPr>
        <p:txBody>
          <a:bodyPr wrap="square" lIns="0" tIns="0" rIns="0" bIns="0" rtlCol="0"/>
          <a:lstStyle/>
          <a:p>
            <a:endParaRPr/>
          </a:p>
        </p:txBody>
      </p:sp>
      <p:sp>
        <p:nvSpPr>
          <p:cNvPr id="142" name="object 142"/>
          <p:cNvSpPr/>
          <p:nvPr/>
        </p:nvSpPr>
        <p:spPr>
          <a:xfrm>
            <a:off x="130639" y="2890520"/>
            <a:ext cx="431165" cy="422909"/>
          </a:xfrm>
          <a:custGeom>
            <a:avLst/>
            <a:gdLst/>
            <a:ahLst/>
            <a:cxnLst/>
            <a:rect l="l" t="t" r="r" b="b"/>
            <a:pathLst>
              <a:path w="431165" h="422910">
                <a:moveTo>
                  <a:pt x="10146" y="0"/>
                </a:moveTo>
                <a:lnTo>
                  <a:pt x="0" y="0"/>
                </a:lnTo>
                <a:lnTo>
                  <a:pt x="421820" y="422910"/>
                </a:lnTo>
                <a:lnTo>
                  <a:pt x="429430" y="422910"/>
                </a:lnTo>
                <a:lnTo>
                  <a:pt x="430700" y="421640"/>
                </a:lnTo>
                <a:lnTo>
                  <a:pt x="10146" y="0"/>
                </a:lnTo>
                <a:close/>
              </a:path>
            </a:pathLst>
          </a:custGeom>
          <a:solidFill>
            <a:srgbClr val="FF9393"/>
          </a:solidFill>
        </p:spPr>
        <p:txBody>
          <a:bodyPr wrap="square" lIns="0" tIns="0" rIns="0" bIns="0" rtlCol="0"/>
          <a:lstStyle/>
          <a:p>
            <a:endParaRPr/>
          </a:p>
        </p:txBody>
      </p:sp>
      <p:sp>
        <p:nvSpPr>
          <p:cNvPr id="143" name="object 143"/>
          <p:cNvSpPr/>
          <p:nvPr/>
        </p:nvSpPr>
        <p:spPr>
          <a:xfrm>
            <a:off x="12049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9090"/>
          </a:solidFill>
        </p:spPr>
        <p:txBody>
          <a:bodyPr wrap="square" lIns="0" tIns="0" rIns="0" bIns="0" rtlCol="0"/>
          <a:lstStyle/>
          <a:p>
            <a:endParaRPr/>
          </a:p>
        </p:txBody>
      </p:sp>
      <p:sp>
        <p:nvSpPr>
          <p:cNvPr id="144" name="object 144"/>
          <p:cNvSpPr/>
          <p:nvPr/>
        </p:nvSpPr>
        <p:spPr>
          <a:xfrm>
            <a:off x="110345"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D8D"/>
          </a:solidFill>
        </p:spPr>
        <p:txBody>
          <a:bodyPr wrap="square" lIns="0" tIns="0" rIns="0" bIns="0" rtlCol="0"/>
          <a:lstStyle/>
          <a:p>
            <a:endParaRPr/>
          </a:p>
        </p:txBody>
      </p:sp>
      <p:sp>
        <p:nvSpPr>
          <p:cNvPr id="145" name="object 145"/>
          <p:cNvSpPr/>
          <p:nvPr/>
        </p:nvSpPr>
        <p:spPr>
          <a:xfrm>
            <a:off x="100199"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B8B"/>
          </a:solidFill>
        </p:spPr>
        <p:txBody>
          <a:bodyPr wrap="square" lIns="0" tIns="0" rIns="0" bIns="0" rtlCol="0"/>
          <a:lstStyle/>
          <a:p>
            <a:endParaRPr/>
          </a:p>
        </p:txBody>
      </p:sp>
      <p:sp>
        <p:nvSpPr>
          <p:cNvPr id="146" name="object 146"/>
          <p:cNvSpPr/>
          <p:nvPr/>
        </p:nvSpPr>
        <p:spPr>
          <a:xfrm>
            <a:off x="90052" y="2890520"/>
            <a:ext cx="432434" cy="422909"/>
          </a:xfrm>
          <a:custGeom>
            <a:avLst/>
            <a:gdLst/>
            <a:ahLst/>
            <a:cxnLst/>
            <a:rect l="l" t="t" r="r" b="b"/>
            <a:pathLst>
              <a:path w="432434" h="422910">
                <a:moveTo>
                  <a:pt x="10146" y="0"/>
                </a:moveTo>
                <a:lnTo>
                  <a:pt x="0" y="0"/>
                </a:lnTo>
                <a:lnTo>
                  <a:pt x="421820" y="422910"/>
                </a:lnTo>
                <a:lnTo>
                  <a:pt x="431966" y="422910"/>
                </a:lnTo>
                <a:lnTo>
                  <a:pt x="10146" y="0"/>
                </a:lnTo>
                <a:close/>
              </a:path>
            </a:pathLst>
          </a:custGeom>
          <a:solidFill>
            <a:srgbClr val="FF8888"/>
          </a:solidFill>
        </p:spPr>
        <p:txBody>
          <a:bodyPr wrap="square" lIns="0" tIns="0" rIns="0" bIns="0" rtlCol="0"/>
          <a:lstStyle/>
          <a:p>
            <a:endParaRPr/>
          </a:p>
        </p:txBody>
      </p:sp>
      <p:sp>
        <p:nvSpPr>
          <p:cNvPr id="147" name="object 147"/>
          <p:cNvSpPr/>
          <p:nvPr/>
        </p:nvSpPr>
        <p:spPr>
          <a:xfrm>
            <a:off x="79801" y="2890520"/>
            <a:ext cx="432434" cy="422909"/>
          </a:xfrm>
          <a:custGeom>
            <a:avLst/>
            <a:gdLst/>
            <a:ahLst/>
            <a:cxnLst/>
            <a:rect l="l" t="t" r="r" b="b"/>
            <a:pathLst>
              <a:path w="432434" h="422910">
                <a:moveTo>
                  <a:pt x="10251" y="0"/>
                </a:moveTo>
                <a:lnTo>
                  <a:pt x="0" y="0"/>
                </a:lnTo>
                <a:lnTo>
                  <a:pt x="420735" y="422910"/>
                </a:lnTo>
                <a:lnTo>
                  <a:pt x="432071" y="422910"/>
                </a:lnTo>
                <a:lnTo>
                  <a:pt x="10251" y="0"/>
                </a:lnTo>
                <a:close/>
              </a:path>
            </a:pathLst>
          </a:custGeom>
          <a:solidFill>
            <a:srgbClr val="FF8686"/>
          </a:solidFill>
        </p:spPr>
        <p:txBody>
          <a:bodyPr wrap="square" lIns="0" tIns="0" rIns="0" bIns="0" rtlCol="0"/>
          <a:lstStyle/>
          <a:p>
            <a:endParaRPr/>
          </a:p>
        </p:txBody>
      </p:sp>
      <p:sp>
        <p:nvSpPr>
          <p:cNvPr id="148" name="object 148"/>
          <p:cNvSpPr/>
          <p:nvPr/>
        </p:nvSpPr>
        <p:spPr>
          <a:xfrm>
            <a:off x="69667" y="2890520"/>
            <a:ext cx="431165" cy="422909"/>
          </a:xfrm>
          <a:custGeom>
            <a:avLst/>
            <a:gdLst/>
            <a:ahLst/>
            <a:cxnLst/>
            <a:rect l="l" t="t" r="r" b="b"/>
            <a:pathLst>
              <a:path w="431165" h="422910">
                <a:moveTo>
                  <a:pt x="10133" y="0"/>
                </a:moveTo>
                <a:lnTo>
                  <a:pt x="0" y="0"/>
                </a:lnTo>
                <a:lnTo>
                  <a:pt x="420735" y="422910"/>
                </a:lnTo>
                <a:lnTo>
                  <a:pt x="430869" y="422910"/>
                </a:lnTo>
                <a:lnTo>
                  <a:pt x="10133" y="0"/>
                </a:lnTo>
                <a:close/>
              </a:path>
            </a:pathLst>
          </a:custGeom>
          <a:solidFill>
            <a:srgbClr val="FF8383"/>
          </a:solidFill>
        </p:spPr>
        <p:txBody>
          <a:bodyPr wrap="square" lIns="0" tIns="0" rIns="0" bIns="0" rtlCol="0"/>
          <a:lstStyle/>
          <a:p>
            <a:endParaRPr/>
          </a:p>
        </p:txBody>
      </p:sp>
      <p:sp>
        <p:nvSpPr>
          <p:cNvPr id="149" name="object 149"/>
          <p:cNvSpPr/>
          <p:nvPr/>
        </p:nvSpPr>
        <p:spPr>
          <a:xfrm>
            <a:off x="59611" y="2890520"/>
            <a:ext cx="431165" cy="422909"/>
          </a:xfrm>
          <a:custGeom>
            <a:avLst/>
            <a:gdLst/>
            <a:ahLst/>
            <a:cxnLst/>
            <a:rect l="l" t="t" r="r" b="b"/>
            <a:pathLst>
              <a:path w="431165" h="422910">
                <a:moveTo>
                  <a:pt x="10055" y="0"/>
                </a:moveTo>
                <a:lnTo>
                  <a:pt x="0" y="0"/>
                </a:lnTo>
                <a:lnTo>
                  <a:pt x="421820" y="422910"/>
                </a:lnTo>
                <a:lnTo>
                  <a:pt x="430791" y="422910"/>
                </a:lnTo>
                <a:lnTo>
                  <a:pt x="10055" y="0"/>
                </a:lnTo>
                <a:close/>
              </a:path>
            </a:pathLst>
          </a:custGeom>
          <a:solidFill>
            <a:srgbClr val="FF8080"/>
          </a:solidFill>
        </p:spPr>
        <p:txBody>
          <a:bodyPr wrap="square" lIns="0" tIns="0" rIns="0" bIns="0" rtlCol="0"/>
          <a:lstStyle/>
          <a:p>
            <a:endParaRPr/>
          </a:p>
        </p:txBody>
      </p:sp>
      <p:sp>
        <p:nvSpPr>
          <p:cNvPr id="150" name="object 150"/>
          <p:cNvSpPr/>
          <p:nvPr/>
        </p:nvSpPr>
        <p:spPr>
          <a:xfrm>
            <a:off x="48194" y="2890520"/>
            <a:ext cx="433705" cy="422909"/>
          </a:xfrm>
          <a:custGeom>
            <a:avLst/>
            <a:gdLst/>
            <a:ahLst/>
            <a:cxnLst/>
            <a:rect l="l" t="t" r="r" b="b"/>
            <a:pathLst>
              <a:path w="433705" h="422910">
                <a:moveTo>
                  <a:pt x="11416" y="0"/>
                </a:moveTo>
                <a:lnTo>
                  <a:pt x="0" y="0"/>
                </a:lnTo>
                <a:lnTo>
                  <a:pt x="421822" y="422910"/>
                </a:lnTo>
                <a:lnTo>
                  <a:pt x="433236" y="422910"/>
                </a:lnTo>
                <a:lnTo>
                  <a:pt x="11416" y="0"/>
                </a:lnTo>
                <a:close/>
              </a:path>
            </a:pathLst>
          </a:custGeom>
          <a:solidFill>
            <a:srgbClr val="FF7E7E"/>
          </a:solidFill>
        </p:spPr>
        <p:txBody>
          <a:bodyPr wrap="square" lIns="0" tIns="0" rIns="0" bIns="0" rtlCol="0"/>
          <a:lstStyle/>
          <a:p>
            <a:endParaRPr/>
          </a:p>
        </p:txBody>
      </p:sp>
      <p:sp>
        <p:nvSpPr>
          <p:cNvPr id="151" name="object 151"/>
          <p:cNvSpPr/>
          <p:nvPr/>
        </p:nvSpPr>
        <p:spPr>
          <a:xfrm>
            <a:off x="38047"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B7B"/>
          </a:solidFill>
        </p:spPr>
        <p:txBody>
          <a:bodyPr wrap="square" lIns="0" tIns="0" rIns="0" bIns="0" rtlCol="0"/>
          <a:lstStyle/>
          <a:p>
            <a:endParaRPr/>
          </a:p>
        </p:txBody>
      </p:sp>
      <p:sp>
        <p:nvSpPr>
          <p:cNvPr id="152" name="object 152"/>
          <p:cNvSpPr/>
          <p:nvPr/>
        </p:nvSpPr>
        <p:spPr>
          <a:xfrm>
            <a:off x="27900" y="2890520"/>
            <a:ext cx="432434" cy="422909"/>
          </a:xfrm>
          <a:custGeom>
            <a:avLst/>
            <a:gdLst/>
            <a:ahLst/>
            <a:cxnLst/>
            <a:rect l="l" t="t" r="r" b="b"/>
            <a:pathLst>
              <a:path w="432434" h="422910">
                <a:moveTo>
                  <a:pt x="10146" y="0"/>
                </a:moveTo>
                <a:lnTo>
                  <a:pt x="0" y="0"/>
                </a:lnTo>
                <a:lnTo>
                  <a:pt x="421822" y="422910"/>
                </a:lnTo>
                <a:lnTo>
                  <a:pt x="431969" y="422910"/>
                </a:lnTo>
                <a:lnTo>
                  <a:pt x="10146" y="0"/>
                </a:lnTo>
                <a:close/>
              </a:path>
            </a:pathLst>
          </a:custGeom>
          <a:solidFill>
            <a:srgbClr val="FF7878"/>
          </a:solidFill>
        </p:spPr>
        <p:txBody>
          <a:bodyPr wrap="square" lIns="0" tIns="0" rIns="0" bIns="0" rtlCol="0"/>
          <a:lstStyle/>
          <a:p>
            <a:endParaRPr/>
          </a:p>
        </p:txBody>
      </p:sp>
      <p:sp>
        <p:nvSpPr>
          <p:cNvPr id="153" name="object 153"/>
          <p:cNvSpPr/>
          <p:nvPr/>
        </p:nvSpPr>
        <p:spPr>
          <a:xfrm>
            <a:off x="18997" y="2890520"/>
            <a:ext cx="431165" cy="422909"/>
          </a:xfrm>
          <a:custGeom>
            <a:avLst/>
            <a:gdLst/>
            <a:ahLst/>
            <a:cxnLst/>
            <a:rect l="l" t="t" r="r" b="b"/>
            <a:pathLst>
              <a:path w="431165" h="422910">
                <a:moveTo>
                  <a:pt x="8903" y="0"/>
                </a:moveTo>
                <a:lnTo>
                  <a:pt x="0" y="0"/>
                </a:lnTo>
                <a:lnTo>
                  <a:pt x="420735" y="422910"/>
                </a:lnTo>
                <a:lnTo>
                  <a:pt x="430725" y="422910"/>
                </a:lnTo>
                <a:lnTo>
                  <a:pt x="8903" y="0"/>
                </a:lnTo>
                <a:close/>
              </a:path>
            </a:pathLst>
          </a:custGeom>
          <a:solidFill>
            <a:srgbClr val="FF7676"/>
          </a:solidFill>
        </p:spPr>
        <p:txBody>
          <a:bodyPr wrap="square" lIns="0" tIns="0" rIns="0" bIns="0" rtlCol="0"/>
          <a:lstStyle/>
          <a:p>
            <a:endParaRPr/>
          </a:p>
        </p:txBody>
      </p:sp>
      <p:sp>
        <p:nvSpPr>
          <p:cNvPr id="154" name="object 154"/>
          <p:cNvSpPr/>
          <p:nvPr/>
        </p:nvSpPr>
        <p:spPr>
          <a:xfrm>
            <a:off x="7593" y="2890520"/>
            <a:ext cx="432434" cy="422909"/>
          </a:xfrm>
          <a:custGeom>
            <a:avLst/>
            <a:gdLst/>
            <a:ahLst/>
            <a:cxnLst/>
            <a:rect l="l" t="t" r="r" b="b"/>
            <a:pathLst>
              <a:path w="432434" h="422910">
                <a:moveTo>
                  <a:pt x="11403" y="0"/>
                </a:moveTo>
                <a:lnTo>
                  <a:pt x="0" y="0"/>
                </a:lnTo>
                <a:lnTo>
                  <a:pt x="420735" y="422910"/>
                </a:lnTo>
                <a:lnTo>
                  <a:pt x="432139" y="422910"/>
                </a:lnTo>
                <a:lnTo>
                  <a:pt x="11403" y="0"/>
                </a:lnTo>
                <a:close/>
              </a:path>
            </a:pathLst>
          </a:custGeom>
          <a:solidFill>
            <a:srgbClr val="FF7373"/>
          </a:solidFill>
        </p:spPr>
        <p:txBody>
          <a:bodyPr wrap="square" lIns="0" tIns="0" rIns="0" bIns="0" rtlCol="0"/>
          <a:lstStyle/>
          <a:p>
            <a:endParaRPr/>
          </a:p>
        </p:txBody>
      </p:sp>
      <p:sp>
        <p:nvSpPr>
          <p:cNvPr id="155" name="object 155"/>
          <p:cNvSpPr/>
          <p:nvPr/>
        </p:nvSpPr>
        <p:spPr>
          <a:xfrm>
            <a:off x="0" y="2890520"/>
            <a:ext cx="428625" cy="422909"/>
          </a:xfrm>
          <a:custGeom>
            <a:avLst/>
            <a:gdLst/>
            <a:ahLst/>
            <a:cxnLst/>
            <a:rect l="l" t="t" r="r" b="b"/>
            <a:pathLst>
              <a:path w="428625" h="422910">
                <a:moveTo>
                  <a:pt x="7593" y="0"/>
                </a:moveTo>
                <a:lnTo>
                  <a:pt x="0" y="0"/>
                </a:lnTo>
                <a:lnTo>
                  <a:pt x="0" y="2546"/>
                </a:lnTo>
                <a:lnTo>
                  <a:pt x="419282" y="422910"/>
                </a:lnTo>
                <a:lnTo>
                  <a:pt x="428329" y="422910"/>
                </a:lnTo>
                <a:lnTo>
                  <a:pt x="7593" y="0"/>
                </a:lnTo>
                <a:close/>
              </a:path>
            </a:pathLst>
          </a:custGeom>
          <a:solidFill>
            <a:srgbClr val="FF7171"/>
          </a:solidFill>
        </p:spPr>
        <p:txBody>
          <a:bodyPr wrap="square" lIns="0" tIns="0" rIns="0" bIns="0" rtlCol="0"/>
          <a:lstStyle/>
          <a:p>
            <a:endParaRPr/>
          </a:p>
        </p:txBody>
      </p:sp>
      <p:sp>
        <p:nvSpPr>
          <p:cNvPr id="156" name="object 156"/>
          <p:cNvSpPr/>
          <p:nvPr/>
        </p:nvSpPr>
        <p:spPr>
          <a:xfrm>
            <a:off x="0" y="2893066"/>
            <a:ext cx="419734" cy="420370"/>
          </a:xfrm>
          <a:custGeom>
            <a:avLst/>
            <a:gdLst/>
            <a:ahLst/>
            <a:cxnLst/>
            <a:rect l="l" t="t" r="r" b="b"/>
            <a:pathLst>
              <a:path w="419734" h="420370">
                <a:moveTo>
                  <a:pt x="0" y="0"/>
                </a:moveTo>
                <a:lnTo>
                  <a:pt x="0" y="10173"/>
                </a:lnTo>
                <a:lnTo>
                  <a:pt x="409135" y="420363"/>
                </a:lnTo>
                <a:lnTo>
                  <a:pt x="419282" y="420363"/>
                </a:lnTo>
                <a:lnTo>
                  <a:pt x="0" y="0"/>
                </a:lnTo>
                <a:close/>
              </a:path>
            </a:pathLst>
          </a:custGeom>
          <a:solidFill>
            <a:srgbClr val="FF6E6E"/>
          </a:solidFill>
        </p:spPr>
        <p:txBody>
          <a:bodyPr wrap="square" lIns="0" tIns="0" rIns="0" bIns="0" rtlCol="0"/>
          <a:lstStyle/>
          <a:p>
            <a:endParaRPr/>
          </a:p>
        </p:txBody>
      </p:sp>
      <p:sp>
        <p:nvSpPr>
          <p:cNvPr id="157" name="object 157"/>
          <p:cNvSpPr/>
          <p:nvPr/>
        </p:nvSpPr>
        <p:spPr>
          <a:xfrm>
            <a:off x="0" y="2903239"/>
            <a:ext cx="409575" cy="410209"/>
          </a:xfrm>
          <a:custGeom>
            <a:avLst/>
            <a:gdLst/>
            <a:ahLst/>
            <a:cxnLst/>
            <a:rect l="l" t="t" r="r" b="b"/>
            <a:pathLst>
              <a:path w="409575" h="410210">
                <a:moveTo>
                  <a:pt x="0" y="0"/>
                </a:moveTo>
                <a:lnTo>
                  <a:pt x="0" y="10205"/>
                </a:lnTo>
                <a:lnTo>
                  <a:pt x="397927" y="410190"/>
                </a:lnTo>
                <a:lnTo>
                  <a:pt x="409135" y="410190"/>
                </a:lnTo>
                <a:lnTo>
                  <a:pt x="0" y="0"/>
                </a:lnTo>
                <a:close/>
              </a:path>
            </a:pathLst>
          </a:custGeom>
          <a:solidFill>
            <a:srgbClr val="FF6B6B"/>
          </a:solidFill>
        </p:spPr>
        <p:txBody>
          <a:bodyPr wrap="square" lIns="0" tIns="0" rIns="0" bIns="0" rtlCol="0"/>
          <a:lstStyle/>
          <a:p>
            <a:endParaRPr/>
          </a:p>
        </p:txBody>
      </p:sp>
      <p:sp>
        <p:nvSpPr>
          <p:cNvPr id="158" name="object 158"/>
          <p:cNvSpPr/>
          <p:nvPr/>
        </p:nvSpPr>
        <p:spPr>
          <a:xfrm>
            <a:off x="0" y="2913445"/>
            <a:ext cx="398145" cy="400050"/>
          </a:xfrm>
          <a:custGeom>
            <a:avLst/>
            <a:gdLst/>
            <a:ahLst/>
            <a:cxnLst/>
            <a:rect l="l" t="t" r="r" b="b"/>
            <a:pathLst>
              <a:path w="398145" h="400050">
                <a:moveTo>
                  <a:pt x="0" y="0"/>
                </a:moveTo>
                <a:lnTo>
                  <a:pt x="0" y="10186"/>
                </a:lnTo>
                <a:lnTo>
                  <a:pt x="387794" y="399984"/>
                </a:lnTo>
                <a:lnTo>
                  <a:pt x="397927" y="399984"/>
                </a:lnTo>
                <a:lnTo>
                  <a:pt x="0" y="0"/>
                </a:lnTo>
                <a:close/>
              </a:path>
            </a:pathLst>
          </a:custGeom>
          <a:solidFill>
            <a:srgbClr val="FF6969"/>
          </a:solidFill>
        </p:spPr>
        <p:txBody>
          <a:bodyPr wrap="square" lIns="0" tIns="0" rIns="0" bIns="0" rtlCol="0"/>
          <a:lstStyle/>
          <a:p>
            <a:endParaRPr/>
          </a:p>
        </p:txBody>
      </p:sp>
      <p:sp>
        <p:nvSpPr>
          <p:cNvPr id="159" name="object 159"/>
          <p:cNvSpPr/>
          <p:nvPr/>
        </p:nvSpPr>
        <p:spPr>
          <a:xfrm>
            <a:off x="0" y="2923631"/>
            <a:ext cx="387985" cy="389890"/>
          </a:xfrm>
          <a:custGeom>
            <a:avLst/>
            <a:gdLst/>
            <a:ahLst/>
            <a:cxnLst/>
            <a:rect l="l" t="t" r="r" b="b"/>
            <a:pathLst>
              <a:path w="387985" h="389889">
                <a:moveTo>
                  <a:pt x="0" y="0"/>
                </a:moveTo>
                <a:lnTo>
                  <a:pt x="0" y="10186"/>
                </a:lnTo>
                <a:lnTo>
                  <a:pt x="377660" y="389798"/>
                </a:lnTo>
                <a:lnTo>
                  <a:pt x="387794" y="389798"/>
                </a:lnTo>
                <a:lnTo>
                  <a:pt x="0" y="0"/>
                </a:lnTo>
                <a:close/>
              </a:path>
            </a:pathLst>
          </a:custGeom>
          <a:solidFill>
            <a:srgbClr val="FF6666"/>
          </a:solidFill>
        </p:spPr>
        <p:txBody>
          <a:bodyPr wrap="square" lIns="0" tIns="0" rIns="0" bIns="0" rtlCol="0"/>
          <a:lstStyle/>
          <a:p>
            <a:endParaRPr/>
          </a:p>
        </p:txBody>
      </p:sp>
      <p:sp>
        <p:nvSpPr>
          <p:cNvPr id="160" name="object 160"/>
          <p:cNvSpPr/>
          <p:nvPr/>
        </p:nvSpPr>
        <p:spPr>
          <a:xfrm>
            <a:off x="0" y="2933818"/>
            <a:ext cx="377825" cy="379730"/>
          </a:xfrm>
          <a:custGeom>
            <a:avLst/>
            <a:gdLst/>
            <a:ahLst/>
            <a:cxnLst/>
            <a:rect l="l" t="t" r="r" b="b"/>
            <a:pathLst>
              <a:path w="377825" h="379729">
                <a:moveTo>
                  <a:pt x="0" y="0"/>
                </a:moveTo>
                <a:lnTo>
                  <a:pt x="0" y="11384"/>
                </a:lnTo>
                <a:lnTo>
                  <a:pt x="367278" y="379611"/>
                </a:lnTo>
                <a:lnTo>
                  <a:pt x="377660" y="379611"/>
                </a:lnTo>
                <a:lnTo>
                  <a:pt x="0" y="0"/>
                </a:lnTo>
                <a:close/>
              </a:path>
            </a:pathLst>
          </a:custGeom>
          <a:solidFill>
            <a:srgbClr val="FF6363"/>
          </a:solidFill>
        </p:spPr>
        <p:txBody>
          <a:bodyPr wrap="square" lIns="0" tIns="0" rIns="0" bIns="0" rtlCol="0"/>
          <a:lstStyle/>
          <a:p>
            <a:endParaRPr/>
          </a:p>
        </p:txBody>
      </p:sp>
      <p:sp>
        <p:nvSpPr>
          <p:cNvPr id="161" name="object 161"/>
          <p:cNvSpPr/>
          <p:nvPr/>
        </p:nvSpPr>
        <p:spPr>
          <a:xfrm>
            <a:off x="0" y="2945202"/>
            <a:ext cx="367665" cy="368300"/>
          </a:xfrm>
          <a:custGeom>
            <a:avLst/>
            <a:gdLst/>
            <a:ahLst/>
            <a:cxnLst/>
            <a:rect l="l" t="t" r="r" b="b"/>
            <a:pathLst>
              <a:path w="367665" h="368300">
                <a:moveTo>
                  <a:pt x="0" y="0"/>
                </a:moveTo>
                <a:lnTo>
                  <a:pt x="0" y="10173"/>
                </a:lnTo>
                <a:lnTo>
                  <a:pt x="357131" y="368227"/>
                </a:lnTo>
                <a:lnTo>
                  <a:pt x="367278" y="368227"/>
                </a:lnTo>
                <a:lnTo>
                  <a:pt x="0" y="0"/>
                </a:lnTo>
                <a:close/>
              </a:path>
            </a:pathLst>
          </a:custGeom>
          <a:solidFill>
            <a:srgbClr val="FF6161"/>
          </a:solidFill>
        </p:spPr>
        <p:txBody>
          <a:bodyPr wrap="square" lIns="0" tIns="0" rIns="0" bIns="0" rtlCol="0"/>
          <a:lstStyle/>
          <a:p>
            <a:endParaRPr/>
          </a:p>
        </p:txBody>
      </p:sp>
      <p:sp>
        <p:nvSpPr>
          <p:cNvPr id="162" name="object 162"/>
          <p:cNvSpPr/>
          <p:nvPr/>
        </p:nvSpPr>
        <p:spPr>
          <a:xfrm>
            <a:off x="0" y="2955375"/>
            <a:ext cx="357505" cy="358140"/>
          </a:xfrm>
          <a:custGeom>
            <a:avLst/>
            <a:gdLst/>
            <a:ahLst/>
            <a:cxnLst/>
            <a:rect l="l" t="t" r="r" b="b"/>
            <a:pathLst>
              <a:path w="357505" h="358139">
                <a:moveTo>
                  <a:pt x="0" y="0"/>
                </a:moveTo>
                <a:lnTo>
                  <a:pt x="0" y="10173"/>
                </a:lnTo>
                <a:lnTo>
                  <a:pt x="346984" y="358054"/>
                </a:lnTo>
                <a:lnTo>
                  <a:pt x="357131" y="358054"/>
                </a:lnTo>
                <a:lnTo>
                  <a:pt x="0" y="0"/>
                </a:lnTo>
                <a:close/>
              </a:path>
            </a:pathLst>
          </a:custGeom>
          <a:solidFill>
            <a:srgbClr val="FF5E5E"/>
          </a:solidFill>
        </p:spPr>
        <p:txBody>
          <a:bodyPr wrap="square" lIns="0" tIns="0" rIns="0" bIns="0" rtlCol="0"/>
          <a:lstStyle/>
          <a:p>
            <a:endParaRPr/>
          </a:p>
        </p:txBody>
      </p:sp>
      <p:sp>
        <p:nvSpPr>
          <p:cNvPr id="163" name="object 163"/>
          <p:cNvSpPr/>
          <p:nvPr/>
        </p:nvSpPr>
        <p:spPr>
          <a:xfrm>
            <a:off x="0" y="2965548"/>
            <a:ext cx="347345" cy="347980"/>
          </a:xfrm>
          <a:custGeom>
            <a:avLst/>
            <a:gdLst/>
            <a:ahLst/>
            <a:cxnLst/>
            <a:rect l="l" t="t" r="r" b="b"/>
            <a:pathLst>
              <a:path w="347345" h="347979">
                <a:moveTo>
                  <a:pt x="0" y="0"/>
                </a:moveTo>
                <a:lnTo>
                  <a:pt x="0" y="10173"/>
                </a:lnTo>
                <a:lnTo>
                  <a:pt x="336838" y="347881"/>
                </a:lnTo>
                <a:lnTo>
                  <a:pt x="346984" y="347881"/>
                </a:lnTo>
                <a:lnTo>
                  <a:pt x="0" y="0"/>
                </a:lnTo>
                <a:close/>
              </a:path>
            </a:pathLst>
          </a:custGeom>
          <a:solidFill>
            <a:srgbClr val="FF5C5C"/>
          </a:solidFill>
        </p:spPr>
        <p:txBody>
          <a:bodyPr wrap="square" lIns="0" tIns="0" rIns="0" bIns="0" rtlCol="0"/>
          <a:lstStyle/>
          <a:p>
            <a:endParaRPr/>
          </a:p>
        </p:txBody>
      </p:sp>
      <p:sp>
        <p:nvSpPr>
          <p:cNvPr id="164" name="object 164"/>
          <p:cNvSpPr/>
          <p:nvPr/>
        </p:nvSpPr>
        <p:spPr>
          <a:xfrm>
            <a:off x="0" y="2975721"/>
            <a:ext cx="337185" cy="337820"/>
          </a:xfrm>
          <a:custGeom>
            <a:avLst/>
            <a:gdLst/>
            <a:ahLst/>
            <a:cxnLst/>
            <a:rect l="l" t="t" r="r" b="b"/>
            <a:pathLst>
              <a:path w="337185" h="337820">
                <a:moveTo>
                  <a:pt x="0" y="0"/>
                </a:moveTo>
                <a:lnTo>
                  <a:pt x="0" y="10173"/>
                </a:lnTo>
                <a:lnTo>
                  <a:pt x="326691" y="337708"/>
                </a:lnTo>
                <a:lnTo>
                  <a:pt x="336838" y="337708"/>
                </a:lnTo>
                <a:lnTo>
                  <a:pt x="0" y="0"/>
                </a:lnTo>
                <a:close/>
              </a:path>
            </a:pathLst>
          </a:custGeom>
          <a:solidFill>
            <a:srgbClr val="FF5959"/>
          </a:solidFill>
        </p:spPr>
        <p:txBody>
          <a:bodyPr wrap="square" lIns="0" tIns="0" rIns="0" bIns="0" rtlCol="0"/>
          <a:lstStyle/>
          <a:p>
            <a:endParaRPr/>
          </a:p>
        </p:txBody>
      </p:sp>
      <p:sp>
        <p:nvSpPr>
          <p:cNvPr id="165" name="object 165"/>
          <p:cNvSpPr/>
          <p:nvPr/>
        </p:nvSpPr>
        <p:spPr>
          <a:xfrm>
            <a:off x="0" y="2985894"/>
            <a:ext cx="327025" cy="327660"/>
          </a:xfrm>
          <a:custGeom>
            <a:avLst/>
            <a:gdLst/>
            <a:ahLst/>
            <a:cxnLst/>
            <a:rect l="l" t="t" r="r" b="b"/>
            <a:pathLst>
              <a:path w="327025" h="327660">
                <a:moveTo>
                  <a:pt x="0" y="0"/>
                </a:moveTo>
                <a:lnTo>
                  <a:pt x="0" y="10173"/>
                </a:lnTo>
                <a:lnTo>
                  <a:pt x="316544" y="327535"/>
                </a:lnTo>
                <a:lnTo>
                  <a:pt x="326691" y="327535"/>
                </a:lnTo>
                <a:lnTo>
                  <a:pt x="0" y="0"/>
                </a:lnTo>
                <a:close/>
              </a:path>
            </a:pathLst>
          </a:custGeom>
          <a:solidFill>
            <a:srgbClr val="FF5656"/>
          </a:solidFill>
        </p:spPr>
        <p:txBody>
          <a:bodyPr wrap="square" lIns="0" tIns="0" rIns="0" bIns="0" rtlCol="0"/>
          <a:lstStyle/>
          <a:p>
            <a:endParaRPr/>
          </a:p>
        </p:txBody>
      </p:sp>
      <p:sp>
        <p:nvSpPr>
          <p:cNvPr id="166" name="object 166"/>
          <p:cNvSpPr/>
          <p:nvPr/>
        </p:nvSpPr>
        <p:spPr>
          <a:xfrm>
            <a:off x="0" y="2996067"/>
            <a:ext cx="316865" cy="317500"/>
          </a:xfrm>
          <a:custGeom>
            <a:avLst/>
            <a:gdLst/>
            <a:ahLst/>
            <a:cxnLst/>
            <a:rect l="l" t="t" r="r" b="b"/>
            <a:pathLst>
              <a:path w="316865" h="317500">
                <a:moveTo>
                  <a:pt x="0" y="0"/>
                </a:moveTo>
                <a:lnTo>
                  <a:pt x="0" y="10173"/>
                </a:lnTo>
                <a:lnTo>
                  <a:pt x="306397" y="317362"/>
                </a:lnTo>
                <a:lnTo>
                  <a:pt x="316544" y="317362"/>
                </a:lnTo>
                <a:lnTo>
                  <a:pt x="0" y="0"/>
                </a:lnTo>
                <a:close/>
              </a:path>
            </a:pathLst>
          </a:custGeom>
          <a:solidFill>
            <a:srgbClr val="FF5454"/>
          </a:solidFill>
        </p:spPr>
        <p:txBody>
          <a:bodyPr wrap="square" lIns="0" tIns="0" rIns="0" bIns="0" rtlCol="0"/>
          <a:lstStyle/>
          <a:p>
            <a:endParaRPr/>
          </a:p>
        </p:txBody>
      </p:sp>
      <p:sp>
        <p:nvSpPr>
          <p:cNvPr id="167" name="object 167"/>
          <p:cNvSpPr/>
          <p:nvPr/>
        </p:nvSpPr>
        <p:spPr>
          <a:xfrm>
            <a:off x="0" y="3006240"/>
            <a:ext cx="306705" cy="307340"/>
          </a:xfrm>
          <a:custGeom>
            <a:avLst/>
            <a:gdLst/>
            <a:ahLst/>
            <a:cxnLst/>
            <a:rect l="l" t="t" r="r" b="b"/>
            <a:pathLst>
              <a:path w="306705" h="307339">
                <a:moveTo>
                  <a:pt x="0" y="0"/>
                </a:moveTo>
                <a:lnTo>
                  <a:pt x="0" y="10173"/>
                </a:lnTo>
                <a:lnTo>
                  <a:pt x="296250" y="307189"/>
                </a:lnTo>
                <a:lnTo>
                  <a:pt x="306397" y="307189"/>
                </a:lnTo>
                <a:lnTo>
                  <a:pt x="0" y="0"/>
                </a:lnTo>
                <a:close/>
              </a:path>
            </a:pathLst>
          </a:custGeom>
          <a:solidFill>
            <a:srgbClr val="FF5151"/>
          </a:solidFill>
        </p:spPr>
        <p:txBody>
          <a:bodyPr wrap="square" lIns="0" tIns="0" rIns="0" bIns="0" rtlCol="0"/>
          <a:lstStyle/>
          <a:p>
            <a:endParaRPr/>
          </a:p>
        </p:txBody>
      </p:sp>
      <p:sp>
        <p:nvSpPr>
          <p:cNvPr id="168" name="object 168"/>
          <p:cNvSpPr/>
          <p:nvPr/>
        </p:nvSpPr>
        <p:spPr>
          <a:xfrm>
            <a:off x="0" y="3016414"/>
            <a:ext cx="296545" cy="297180"/>
          </a:xfrm>
          <a:custGeom>
            <a:avLst/>
            <a:gdLst/>
            <a:ahLst/>
            <a:cxnLst/>
            <a:rect l="l" t="t" r="r" b="b"/>
            <a:pathLst>
              <a:path w="296545" h="297179">
                <a:moveTo>
                  <a:pt x="0" y="0"/>
                </a:moveTo>
                <a:lnTo>
                  <a:pt x="0" y="10173"/>
                </a:lnTo>
                <a:lnTo>
                  <a:pt x="286103" y="297015"/>
                </a:lnTo>
                <a:lnTo>
                  <a:pt x="296250" y="297015"/>
                </a:lnTo>
                <a:lnTo>
                  <a:pt x="0" y="0"/>
                </a:lnTo>
                <a:close/>
              </a:path>
            </a:pathLst>
          </a:custGeom>
          <a:solidFill>
            <a:srgbClr val="FF4E4E"/>
          </a:solidFill>
        </p:spPr>
        <p:txBody>
          <a:bodyPr wrap="square" lIns="0" tIns="0" rIns="0" bIns="0" rtlCol="0"/>
          <a:lstStyle/>
          <a:p>
            <a:endParaRPr/>
          </a:p>
        </p:txBody>
      </p:sp>
      <p:sp>
        <p:nvSpPr>
          <p:cNvPr id="169" name="object 169"/>
          <p:cNvSpPr/>
          <p:nvPr/>
        </p:nvSpPr>
        <p:spPr>
          <a:xfrm>
            <a:off x="0" y="3026587"/>
            <a:ext cx="286385" cy="287020"/>
          </a:xfrm>
          <a:custGeom>
            <a:avLst/>
            <a:gdLst/>
            <a:ahLst/>
            <a:cxnLst/>
            <a:rect l="l" t="t" r="r" b="b"/>
            <a:pathLst>
              <a:path w="286385" h="287020">
                <a:moveTo>
                  <a:pt x="0" y="0"/>
                </a:moveTo>
                <a:lnTo>
                  <a:pt x="0" y="10173"/>
                </a:lnTo>
                <a:lnTo>
                  <a:pt x="275956" y="286842"/>
                </a:lnTo>
                <a:lnTo>
                  <a:pt x="286103" y="286842"/>
                </a:lnTo>
                <a:lnTo>
                  <a:pt x="0" y="0"/>
                </a:lnTo>
                <a:close/>
              </a:path>
            </a:pathLst>
          </a:custGeom>
          <a:solidFill>
            <a:srgbClr val="FF4C4C"/>
          </a:solidFill>
        </p:spPr>
        <p:txBody>
          <a:bodyPr wrap="square" lIns="0" tIns="0" rIns="0" bIns="0" rtlCol="0"/>
          <a:lstStyle/>
          <a:p>
            <a:endParaRPr/>
          </a:p>
        </p:txBody>
      </p:sp>
      <p:sp>
        <p:nvSpPr>
          <p:cNvPr id="170" name="object 170"/>
          <p:cNvSpPr/>
          <p:nvPr/>
        </p:nvSpPr>
        <p:spPr>
          <a:xfrm>
            <a:off x="0" y="3036760"/>
            <a:ext cx="276225" cy="276860"/>
          </a:xfrm>
          <a:custGeom>
            <a:avLst/>
            <a:gdLst/>
            <a:ahLst/>
            <a:cxnLst/>
            <a:rect l="l" t="t" r="r" b="b"/>
            <a:pathLst>
              <a:path w="276225" h="276860">
                <a:moveTo>
                  <a:pt x="0" y="0"/>
                </a:moveTo>
                <a:lnTo>
                  <a:pt x="0" y="11445"/>
                </a:lnTo>
                <a:lnTo>
                  <a:pt x="264541" y="276669"/>
                </a:lnTo>
                <a:lnTo>
                  <a:pt x="275956" y="276669"/>
                </a:lnTo>
                <a:lnTo>
                  <a:pt x="0" y="0"/>
                </a:lnTo>
                <a:close/>
              </a:path>
            </a:pathLst>
          </a:custGeom>
          <a:solidFill>
            <a:srgbClr val="FF4949"/>
          </a:solidFill>
        </p:spPr>
        <p:txBody>
          <a:bodyPr wrap="square" lIns="0" tIns="0" rIns="0" bIns="0" rtlCol="0"/>
          <a:lstStyle/>
          <a:p>
            <a:endParaRPr/>
          </a:p>
        </p:txBody>
      </p:sp>
      <p:sp>
        <p:nvSpPr>
          <p:cNvPr id="171" name="object 171"/>
          <p:cNvSpPr/>
          <p:nvPr/>
        </p:nvSpPr>
        <p:spPr>
          <a:xfrm>
            <a:off x="0" y="3048206"/>
            <a:ext cx="264795" cy="265430"/>
          </a:xfrm>
          <a:custGeom>
            <a:avLst/>
            <a:gdLst/>
            <a:ahLst/>
            <a:cxnLst/>
            <a:rect l="l" t="t" r="r" b="b"/>
            <a:pathLst>
              <a:path w="264795" h="265429">
                <a:moveTo>
                  <a:pt x="0" y="0"/>
                </a:moveTo>
                <a:lnTo>
                  <a:pt x="0" y="9953"/>
                </a:lnTo>
                <a:lnTo>
                  <a:pt x="255269" y="265223"/>
                </a:lnTo>
                <a:lnTo>
                  <a:pt x="264541" y="265223"/>
                </a:lnTo>
                <a:lnTo>
                  <a:pt x="0" y="0"/>
                </a:lnTo>
                <a:close/>
              </a:path>
            </a:pathLst>
          </a:custGeom>
          <a:solidFill>
            <a:srgbClr val="FF4646"/>
          </a:solidFill>
        </p:spPr>
        <p:txBody>
          <a:bodyPr wrap="square" lIns="0" tIns="0" rIns="0" bIns="0" rtlCol="0"/>
          <a:lstStyle/>
          <a:p>
            <a:endParaRPr/>
          </a:p>
        </p:txBody>
      </p:sp>
      <p:sp>
        <p:nvSpPr>
          <p:cNvPr id="172" name="object 172"/>
          <p:cNvSpPr/>
          <p:nvPr/>
        </p:nvSpPr>
        <p:spPr>
          <a:xfrm>
            <a:off x="0" y="3058160"/>
            <a:ext cx="255270" cy="255270"/>
          </a:xfrm>
          <a:custGeom>
            <a:avLst/>
            <a:gdLst/>
            <a:ahLst/>
            <a:cxnLst/>
            <a:rect l="l" t="t" r="r" b="b"/>
            <a:pathLst>
              <a:path w="255270" h="255270">
                <a:moveTo>
                  <a:pt x="0" y="0"/>
                </a:moveTo>
                <a:lnTo>
                  <a:pt x="0" y="10160"/>
                </a:lnTo>
                <a:lnTo>
                  <a:pt x="245109" y="255269"/>
                </a:lnTo>
                <a:lnTo>
                  <a:pt x="255269" y="255269"/>
                </a:lnTo>
                <a:lnTo>
                  <a:pt x="0" y="0"/>
                </a:lnTo>
                <a:close/>
              </a:path>
            </a:pathLst>
          </a:custGeom>
          <a:solidFill>
            <a:srgbClr val="FF4444"/>
          </a:solidFill>
        </p:spPr>
        <p:txBody>
          <a:bodyPr wrap="square" lIns="0" tIns="0" rIns="0" bIns="0" rtlCol="0"/>
          <a:lstStyle/>
          <a:p>
            <a:endParaRPr/>
          </a:p>
        </p:txBody>
      </p:sp>
      <p:sp>
        <p:nvSpPr>
          <p:cNvPr id="173" name="object 173"/>
          <p:cNvSpPr/>
          <p:nvPr/>
        </p:nvSpPr>
        <p:spPr>
          <a:xfrm>
            <a:off x="0" y="3068320"/>
            <a:ext cx="245110" cy="245110"/>
          </a:xfrm>
          <a:custGeom>
            <a:avLst/>
            <a:gdLst/>
            <a:ahLst/>
            <a:cxnLst/>
            <a:rect l="l" t="t" r="r" b="b"/>
            <a:pathLst>
              <a:path w="245110" h="245110">
                <a:moveTo>
                  <a:pt x="0" y="0"/>
                </a:moveTo>
                <a:lnTo>
                  <a:pt x="0" y="10159"/>
                </a:lnTo>
                <a:lnTo>
                  <a:pt x="234949" y="245109"/>
                </a:lnTo>
                <a:lnTo>
                  <a:pt x="245109" y="245109"/>
                </a:lnTo>
                <a:lnTo>
                  <a:pt x="0" y="0"/>
                </a:lnTo>
                <a:close/>
              </a:path>
            </a:pathLst>
          </a:custGeom>
          <a:solidFill>
            <a:srgbClr val="FF4141"/>
          </a:solidFill>
        </p:spPr>
        <p:txBody>
          <a:bodyPr wrap="square" lIns="0" tIns="0" rIns="0" bIns="0" rtlCol="0"/>
          <a:lstStyle/>
          <a:p>
            <a:endParaRPr/>
          </a:p>
        </p:txBody>
      </p:sp>
      <p:sp>
        <p:nvSpPr>
          <p:cNvPr id="174" name="object 174"/>
          <p:cNvSpPr/>
          <p:nvPr/>
        </p:nvSpPr>
        <p:spPr>
          <a:xfrm>
            <a:off x="0" y="3078479"/>
            <a:ext cx="234950" cy="234950"/>
          </a:xfrm>
          <a:custGeom>
            <a:avLst/>
            <a:gdLst/>
            <a:ahLst/>
            <a:cxnLst/>
            <a:rect l="l" t="t" r="r" b="b"/>
            <a:pathLst>
              <a:path w="234950" h="234950">
                <a:moveTo>
                  <a:pt x="0" y="0"/>
                </a:moveTo>
                <a:lnTo>
                  <a:pt x="0" y="10419"/>
                </a:lnTo>
                <a:lnTo>
                  <a:pt x="223952" y="234950"/>
                </a:lnTo>
                <a:lnTo>
                  <a:pt x="234949" y="234950"/>
                </a:lnTo>
                <a:lnTo>
                  <a:pt x="0" y="0"/>
                </a:lnTo>
                <a:close/>
              </a:path>
            </a:pathLst>
          </a:custGeom>
          <a:solidFill>
            <a:srgbClr val="FF3F3F"/>
          </a:solidFill>
        </p:spPr>
        <p:txBody>
          <a:bodyPr wrap="square" lIns="0" tIns="0" rIns="0" bIns="0" rtlCol="0"/>
          <a:lstStyle/>
          <a:p>
            <a:endParaRPr/>
          </a:p>
        </p:txBody>
      </p:sp>
      <p:sp>
        <p:nvSpPr>
          <p:cNvPr id="175" name="object 175"/>
          <p:cNvSpPr/>
          <p:nvPr/>
        </p:nvSpPr>
        <p:spPr>
          <a:xfrm>
            <a:off x="0" y="3088899"/>
            <a:ext cx="224154" cy="224790"/>
          </a:xfrm>
          <a:custGeom>
            <a:avLst/>
            <a:gdLst/>
            <a:ahLst/>
            <a:cxnLst/>
            <a:rect l="l" t="t" r="r" b="b"/>
            <a:pathLst>
              <a:path w="224154" h="224789">
                <a:moveTo>
                  <a:pt x="0" y="0"/>
                </a:moveTo>
                <a:lnTo>
                  <a:pt x="0" y="10445"/>
                </a:lnTo>
                <a:lnTo>
                  <a:pt x="212984" y="224530"/>
                </a:lnTo>
                <a:lnTo>
                  <a:pt x="223952" y="224530"/>
                </a:lnTo>
                <a:lnTo>
                  <a:pt x="0" y="0"/>
                </a:lnTo>
                <a:close/>
              </a:path>
            </a:pathLst>
          </a:custGeom>
          <a:solidFill>
            <a:srgbClr val="FF3C3C"/>
          </a:solidFill>
        </p:spPr>
        <p:txBody>
          <a:bodyPr wrap="square" lIns="0" tIns="0" rIns="0" bIns="0" rtlCol="0"/>
          <a:lstStyle/>
          <a:p>
            <a:endParaRPr/>
          </a:p>
        </p:txBody>
      </p:sp>
      <p:sp>
        <p:nvSpPr>
          <p:cNvPr id="176" name="object 176"/>
          <p:cNvSpPr/>
          <p:nvPr/>
        </p:nvSpPr>
        <p:spPr>
          <a:xfrm>
            <a:off x="0" y="3099344"/>
            <a:ext cx="213360" cy="214629"/>
          </a:xfrm>
          <a:custGeom>
            <a:avLst/>
            <a:gdLst/>
            <a:ahLst/>
            <a:cxnLst/>
            <a:rect l="l" t="t" r="r" b="b"/>
            <a:pathLst>
              <a:path w="213360" h="214629">
                <a:moveTo>
                  <a:pt x="0" y="0"/>
                </a:moveTo>
                <a:lnTo>
                  <a:pt x="0" y="10186"/>
                </a:lnTo>
                <a:lnTo>
                  <a:pt x="202850" y="214085"/>
                </a:lnTo>
                <a:lnTo>
                  <a:pt x="212984" y="214085"/>
                </a:lnTo>
                <a:lnTo>
                  <a:pt x="0" y="0"/>
                </a:lnTo>
                <a:close/>
              </a:path>
            </a:pathLst>
          </a:custGeom>
          <a:solidFill>
            <a:srgbClr val="FF3939"/>
          </a:solidFill>
        </p:spPr>
        <p:txBody>
          <a:bodyPr wrap="square" lIns="0" tIns="0" rIns="0" bIns="0" rtlCol="0"/>
          <a:lstStyle/>
          <a:p>
            <a:endParaRPr/>
          </a:p>
        </p:txBody>
      </p:sp>
      <p:sp>
        <p:nvSpPr>
          <p:cNvPr id="177" name="object 177"/>
          <p:cNvSpPr/>
          <p:nvPr/>
        </p:nvSpPr>
        <p:spPr>
          <a:xfrm>
            <a:off x="0" y="3109530"/>
            <a:ext cx="203200" cy="204470"/>
          </a:xfrm>
          <a:custGeom>
            <a:avLst/>
            <a:gdLst/>
            <a:ahLst/>
            <a:cxnLst/>
            <a:rect l="l" t="t" r="r" b="b"/>
            <a:pathLst>
              <a:path w="203200" h="204470">
                <a:moveTo>
                  <a:pt x="0" y="0"/>
                </a:moveTo>
                <a:lnTo>
                  <a:pt x="0" y="10186"/>
                </a:lnTo>
                <a:lnTo>
                  <a:pt x="192716" y="203898"/>
                </a:lnTo>
                <a:lnTo>
                  <a:pt x="202850" y="203898"/>
                </a:lnTo>
                <a:lnTo>
                  <a:pt x="0" y="0"/>
                </a:lnTo>
                <a:close/>
              </a:path>
            </a:pathLst>
          </a:custGeom>
          <a:solidFill>
            <a:srgbClr val="FF3737"/>
          </a:solidFill>
        </p:spPr>
        <p:txBody>
          <a:bodyPr wrap="square" lIns="0" tIns="0" rIns="0" bIns="0" rtlCol="0"/>
          <a:lstStyle/>
          <a:p>
            <a:endParaRPr/>
          </a:p>
        </p:txBody>
      </p:sp>
      <p:sp>
        <p:nvSpPr>
          <p:cNvPr id="178" name="object 178"/>
          <p:cNvSpPr/>
          <p:nvPr/>
        </p:nvSpPr>
        <p:spPr>
          <a:xfrm>
            <a:off x="0" y="3119717"/>
            <a:ext cx="193040" cy="194310"/>
          </a:xfrm>
          <a:custGeom>
            <a:avLst/>
            <a:gdLst/>
            <a:ahLst/>
            <a:cxnLst/>
            <a:rect l="l" t="t" r="r" b="b"/>
            <a:pathLst>
              <a:path w="193040" h="194310">
                <a:moveTo>
                  <a:pt x="0" y="0"/>
                </a:moveTo>
                <a:lnTo>
                  <a:pt x="0" y="10186"/>
                </a:lnTo>
                <a:lnTo>
                  <a:pt x="182582" y="193712"/>
                </a:lnTo>
                <a:lnTo>
                  <a:pt x="192716" y="193712"/>
                </a:lnTo>
                <a:lnTo>
                  <a:pt x="0" y="0"/>
                </a:lnTo>
                <a:close/>
              </a:path>
            </a:pathLst>
          </a:custGeom>
          <a:solidFill>
            <a:srgbClr val="FF3434"/>
          </a:solidFill>
        </p:spPr>
        <p:txBody>
          <a:bodyPr wrap="square" lIns="0" tIns="0" rIns="0" bIns="0" rtlCol="0"/>
          <a:lstStyle/>
          <a:p>
            <a:endParaRPr/>
          </a:p>
        </p:txBody>
      </p:sp>
      <p:sp>
        <p:nvSpPr>
          <p:cNvPr id="179" name="object 179"/>
          <p:cNvSpPr/>
          <p:nvPr/>
        </p:nvSpPr>
        <p:spPr>
          <a:xfrm>
            <a:off x="0" y="3129903"/>
            <a:ext cx="182880" cy="183515"/>
          </a:xfrm>
          <a:custGeom>
            <a:avLst/>
            <a:gdLst/>
            <a:ahLst/>
            <a:cxnLst/>
            <a:rect l="l" t="t" r="r" b="b"/>
            <a:pathLst>
              <a:path w="182880" h="183514">
                <a:moveTo>
                  <a:pt x="0" y="0"/>
                </a:moveTo>
                <a:lnTo>
                  <a:pt x="0" y="10186"/>
                </a:lnTo>
                <a:lnTo>
                  <a:pt x="172449" y="183526"/>
                </a:lnTo>
                <a:lnTo>
                  <a:pt x="182582" y="183526"/>
                </a:lnTo>
                <a:lnTo>
                  <a:pt x="0" y="0"/>
                </a:lnTo>
                <a:close/>
              </a:path>
            </a:pathLst>
          </a:custGeom>
          <a:solidFill>
            <a:srgbClr val="FF3131"/>
          </a:solidFill>
        </p:spPr>
        <p:txBody>
          <a:bodyPr wrap="square" lIns="0" tIns="0" rIns="0" bIns="0" rtlCol="0"/>
          <a:lstStyle/>
          <a:p>
            <a:endParaRPr/>
          </a:p>
        </p:txBody>
      </p:sp>
      <p:sp>
        <p:nvSpPr>
          <p:cNvPr id="180" name="object 180"/>
          <p:cNvSpPr/>
          <p:nvPr/>
        </p:nvSpPr>
        <p:spPr>
          <a:xfrm>
            <a:off x="0" y="3140089"/>
            <a:ext cx="172720" cy="173355"/>
          </a:xfrm>
          <a:custGeom>
            <a:avLst/>
            <a:gdLst/>
            <a:ahLst/>
            <a:cxnLst/>
            <a:rect l="l" t="t" r="r" b="b"/>
            <a:pathLst>
              <a:path w="172720" h="173354">
                <a:moveTo>
                  <a:pt x="0" y="0"/>
                </a:moveTo>
                <a:lnTo>
                  <a:pt x="0" y="10186"/>
                </a:lnTo>
                <a:lnTo>
                  <a:pt x="162315" y="173340"/>
                </a:lnTo>
                <a:lnTo>
                  <a:pt x="172449" y="173340"/>
                </a:lnTo>
                <a:lnTo>
                  <a:pt x="0" y="0"/>
                </a:lnTo>
                <a:close/>
              </a:path>
            </a:pathLst>
          </a:custGeom>
          <a:solidFill>
            <a:srgbClr val="FF2F2F"/>
          </a:solidFill>
        </p:spPr>
        <p:txBody>
          <a:bodyPr wrap="square" lIns="0" tIns="0" rIns="0" bIns="0" rtlCol="0"/>
          <a:lstStyle/>
          <a:p>
            <a:endParaRPr/>
          </a:p>
        </p:txBody>
      </p:sp>
      <p:sp>
        <p:nvSpPr>
          <p:cNvPr id="181" name="object 181"/>
          <p:cNvSpPr/>
          <p:nvPr/>
        </p:nvSpPr>
        <p:spPr>
          <a:xfrm>
            <a:off x="0" y="3150275"/>
            <a:ext cx="162560" cy="163195"/>
          </a:xfrm>
          <a:custGeom>
            <a:avLst/>
            <a:gdLst/>
            <a:ahLst/>
            <a:cxnLst/>
            <a:rect l="l" t="t" r="r" b="b"/>
            <a:pathLst>
              <a:path w="162560" h="163195">
                <a:moveTo>
                  <a:pt x="0" y="0"/>
                </a:moveTo>
                <a:lnTo>
                  <a:pt x="0" y="10186"/>
                </a:lnTo>
                <a:lnTo>
                  <a:pt x="152181" y="163153"/>
                </a:lnTo>
                <a:lnTo>
                  <a:pt x="162315" y="163153"/>
                </a:lnTo>
                <a:lnTo>
                  <a:pt x="0" y="0"/>
                </a:lnTo>
                <a:close/>
              </a:path>
            </a:pathLst>
          </a:custGeom>
          <a:solidFill>
            <a:srgbClr val="FF2C2C"/>
          </a:solidFill>
        </p:spPr>
        <p:txBody>
          <a:bodyPr wrap="square" lIns="0" tIns="0" rIns="0" bIns="0" rtlCol="0"/>
          <a:lstStyle/>
          <a:p>
            <a:endParaRPr/>
          </a:p>
        </p:txBody>
      </p:sp>
      <p:sp>
        <p:nvSpPr>
          <p:cNvPr id="182" name="object 182"/>
          <p:cNvSpPr/>
          <p:nvPr/>
        </p:nvSpPr>
        <p:spPr>
          <a:xfrm>
            <a:off x="0" y="3160462"/>
            <a:ext cx="152400" cy="153035"/>
          </a:xfrm>
          <a:custGeom>
            <a:avLst/>
            <a:gdLst/>
            <a:ahLst/>
            <a:cxnLst/>
            <a:rect l="l" t="t" r="r" b="b"/>
            <a:pathLst>
              <a:path w="152400" h="153035">
                <a:moveTo>
                  <a:pt x="0" y="0"/>
                </a:moveTo>
                <a:lnTo>
                  <a:pt x="0" y="10186"/>
                </a:lnTo>
                <a:lnTo>
                  <a:pt x="142047" y="152967"/>
                </a:lnTo>
                <a:lnTo>
                  <a:pt x="152181" y="152967"/>
                </a:lnTo>
                <a:lnTo>
                  <a:pt x="0" y="0"/>
                </a:lnTo>
                <a:close/>
              </a:path>
            </a:pathLst>
          </a:custGeom>
          <a:solidFill>
            <a:srgbClr val="FF2A2A"/>
          </a:solidFill>
        </p:spPr>
        <p:txBody>
          <a:bodyPr wrap="square" lIns="0" tIns="0" rIns="0" bIns="0" rtlCol="0"/>
          <a:lstStyle/>
          <a:p>
            <a:endParaRPr/>
          </a:p>
        </p:txBody>
      </p:sp>
      <p:sp>
        <p:nvSpPr>
          <p:cNvPr id="183" name="object 183"/>
          <p:cNvSpPr/>
          <p:nvPr/>
        </p:nvSpPr>
        <p:spPr>
          <a:xfrm>
            <a:off x="0" y="3170648"/>
            <a:ext cx="142240" cy="142875"/>
          </a:xfrm>
          <a:custGeom>
            <a:avLst/>
            <a:gdLst/>
            <a:ahLst/>
            <a:cxnLst/>
            <a:rect l="l" t="t" r="r" b="b"/>
            <a:pathLst>
              <a:path w="142240" h="142875">
                <a:moveTo>
                  <a:pt x="0" y="0"/>
                </a:moveTo>
                <a:lnTo>
                  <a:pt x="0" y="10186"/>
                </a:lnTo>
                <a:lnTo>
                  <a:pt x="131913" y="142781"/>
                </a:lnTo>
                <a:lnTo>
                  <a:pt x="142047" y="142781"/>
                </a:lnTo>
                <a:lnTo>
                  <a:pt x="0" y="0"/>
                </a:lnTo>
                <a:close/>
              </a:path>
            </a:pathLst>
          </a:custGeom>
          <a:solidFill>
            <a:srgbClr val="FF2727"/>
          </a:solidFill>
        </p:spPr>
        <p:txBody>
          <a:bodyPr wrap="square" lIns="0" tIns="0" rIns="0" bIns="0" rtlCol="0"/>
          <a:lstStyle/>
          <a:p>
            <a:endParaRPr/>
          </a:p>
        </p:txBody>
      </p:sp>
      <p:sp>
        <p:nvSpPr>
          <p:cNvPr id="184" name="object 184"/>
          <p:cNvSpPr/>
          <p:nvPr/>
        </p:nvSpPr>
        <p:spPr>
          <a:xfrm>
            <a:off x="0" y="3180834"/>
            <a:ext cx="132080" cy="132715"/>
          </a:xfrm>
          <a:custGeom>
            <a:avLst/>
            <a:gdLst/>
            <a:ahLst/>
            <a:cxnLst/>
            <a:rect l="l" t="t" r="r" b="b"/>
            <a:pathLst>
              <a:path w="132080" h="132714">
                <a:moveTo>
                  <a:pt x="0" y="0"/>
                </a:moveTo>
                <a:lnTo>
                  <a:pt x="0" y="10186"/>
                </a:lnTo>
                <a:lnTo>
                  <a:pt x="121779" y="132595"/>
                </a:lnTo>
                <a:lnTo>
                  <a:pt x="131913" y="132595"/>
                </a:lnTo>
                <a:lnTo>
                  <a:pt x="0" y="0"/>
                </a:lnTo>
                <a:close/>
              </a:path>
            </a:pathLst>
          </a:custGeom>
          <a:solidFill>
            <a:srgbClr val="FF2424"/>
          </a:solidFill>
        </p:spPr>
        <p:txBody>
          <a:bodyPr wrap="square" lIns="0" tIns="0" rIns="0" bIns="0" rtlCol="0"/>
          <a:lstStyle/>
          <a:p>
            <a:endParaRPr/>
          </a:p>
        </p:txBody>
      </p:sp>
      <p:sp>
        <p:nvSpPr>
          <p:cNvPr id="185" name="object 185"/>
          <p:cNvSpPr/>
          <p:nvPr/>
        </p:nvSpPr>
        <p:spPr>
          <a:xfrm>
            <a:off x="0" y="3191021"/>
            <a:ext cx="121920" cy="122555"/>
          </a:xfrm>
          <a:custGeom>
            <a:avLst/>
            <a:gdLst/>
            <a:ahLst/>
            <a:cxnLst/>
            <a:rect l="l" t="t" r="r" b="b"/>
            <a:pathLst>
              <a:path w="121920" h="122554">
                <a:moveTo>
                  <a:pt x="0" y="0"/>
                </a:moveTo>
                <a:lnTo>
                  <a:pt x="0" y="10186"/>
                </a:lnTo>
                <a:lnTo>
                  <a:pt x="111645" y="122408"/>
                </a:lnTo>
                <a:lnTo>
                  <a:pt x="121779" y="122408"/>
                </a:lnTo>
                <a:lnTo>
                  <a:pt x="0" y="0"/>
                </a:lnTo>
                <a:close/>
              </a:path>
            </a:pathLst>
          </a:custGeom>
          <a:solidFill>
            <a:srgbClr val="FF2222"/>
          </a:solidFill>
        </p:spPr>
        <p:txBody>
          <a:bodyPr wrap="square" lIns="0" tIns="0" rIns="0" bIns="0" rtlCol="0"/>
          <a:lstStyle/>
          <a:p>
            <a:endParaRPr/>
          </a:p>
        </p:txBody>
      </p:sp>
      <p:sp>
        <p:nvSpPr>
          <p:cNvPr id="186" name="object 186"/>
          <p:cNvSpPr/>
          <p:nvPr/>
        </p:nvSpPr>
        <p:spPr>
          <a:xfrm>
            <a:off x="0" y="3201207"/>
            <a:ext cx="111760" cy="112395"/>
          </a:xfrm>
          <a:custGeom>
            <a:avLst/>
            <a:gdLst/>
            <a:ahLst/>
            <a:cxnLst/>
            <a:rect l="l" t="t" r="r" b="b"/>
            <a:pathLst>
              <a:path w="111760" h="112395">
                <a:moveTo>
                  <a:pt x="0" y="0"/>
                </a:moveTo>
                <a:lnTo>
                  <a:pt x="0" y="11892"/>
                </a:lnTo>
                <a:lnTo>
                  <a:pt x="100329" y="112222"/>
                </a:lnTo>
                <a:lnTo>
                  <a:pt x="111645" y="112222"/>
                </a:lnTo>
                <a:lnTo>
                  <a:pt x="0" y="0"/>
                </a:lnTo>
                <a:close/>
              </a:path>
            </a:pathLst>
          </a:custGeom>
          <a:solidFill>
            <a:srgbClr val="FF1F1F"/>
          </a:solidFill>
        </p:spPr>
        <p:txBody>
          <a:bodyPr wrap="square" lIns="0" tIns="0" rIns="0" bIns="0" rtlCol="0"/>
          <a:lstStyle/>
          <a:p>
            <a:endParaRPr/>
          </a:p>
        </p:txBody>
      </p:sp>
      <p:sp>
        <p:nvSpPr>
          <p:cNvPr id="187" name="object 187"/>
          <p:cNvSpPr/>
          <p:nvPr/>
        </p:nvSpPr>
        <p:spPr>
          <a:xfrm>
            <a:off x="0" y="3213100"/>
            <a:ext cx="100330" cy="100330"/>
          </a:xfrm>
          <a:custGeom>
            <a:avLst/>
            <a:gdLst/>
            <a:ahLst/>
            <a:cxnLst/>
            <a:rect l="l" t="t" r="r" b="b"/>
            <a:pathLst>
              <a:path w="100330" h="100329">
                <a:moveTo>
                  <a:pt x="0" y="0"/>
                </a:moveTo>
                <a:lnTo>
                  <a:pt x="0" y="9322"/>
                </a:lnTo>
                <a:lnTo>
                  <a:pt x="90773" y="100329"/>
                </a:lnTo>
                <a:lnTo>
                  <a:pt x="100329" y="100329"/>
                </a:lnTo>
                <a:lnTo>
                  <a:pt x="0" y="0"/>
                </a:lnTo>
                <a:close/>
              </a:path>
            </a:pathLst>
          </a:custGeom>
          <a:solidFill>
            <a:srgbClr val="FF1C1C"/>
          </a:solidFill>
        </p:spPr>
        <p:txBody>
          <a:bodyPr wrap="square" lIns="0" tIns="0" rIns="0" bIns="0" rtlCol="0"/>
          <a:lstStyle/>
          <a:p>
            <a:endParaRPr/>
          </a:p>
        </p:txBody>
      </p:sp>
      <p:sp>
        <p:nvSpPr>
          <p:cNvPr id="188" name="object 188"/>
          <p:cNvSpPr/>
          <p:nvPr/>
        </p:nvSpPr>
        <p:spPr>
          <a:xfrm>
            <a:off x="0" y="3222422"/>
            <a:ext cx="90805" cy="91440"/>
          </a:xfrm>
          <a:custGeom>
            <a:avLst/>
            <a:gdLst/>
            <a:ahLst/>
            <a:cxnLst/>
            <a:rect l="l" t="t" r="r" b="b"/>
            <a:pathLst>
              <a:path w="90805" h="91439">
                <a:moveTo>
                  <a:pt x="0" y="0"/>
                </a:moveTo>
                <a:lnTo>
                  <a:pt x="0" y="9343"/>
                </a:lnTo>
                <a:lnTo>
                  <a:pt x="81244" y="91007"/>
                </a:lnTo>
                <a:lnTo>
                  <a:pt x="90773" y="91007"/>
                </a:lnTo>
                <a:lnTo>
                  <a:pt x="0" y="0"/>
                </a:lnTo>
                <a:close/>
              </a:path>
            </a:pathLst>
          </a:custGeom>
          <a:solidFill>
            <a:srgbClr val="FF1A1A"/>
          </a:solidFill>
        </p:spPr>
        <p:txBody>
          <a:bodyPr wrap="square" lIns="0" tIns="0" rIns="0" bIns="0" rtlCol="0"/>
          <a:lstStyle/>
          <a:p>
            <a:endParaRPr/>
          </a:p>
        </p:txBody>
      </p:sp>
      <p:sp>
        <p:nvSpPr>
          <p:cNvPr id="189" name="object 189"/>
          <p:cNvSpPr/>
          <p:nvPr/>
        </p:nvSpPr>
        <p:spPr>
          <a:xfrm>
            <a:off x="0" y="3231766"/>
            <a:ext cx="81280" cy="81915"/>
          </a:xfrm>
          <a:custGeom>
            <a:avLst/>
            <a:gdLst/>
            <a:ahLst/>
            <a:cxnLst/>
            <a:rect l="l" t="t" r="r" b="b"/>
            <a:pathLst>
              <a:path w="81280" h="81914">
                <a:moveTo>
                  <a:pt x="0" y="0"/>
                </a:moveTo>
                <a:lnTo>
                  <a:pt x="0" y="10186"/>
                </a:lnTo>
                <a:lnTo>
                  <a:pt x="71110" y="81663"/>
                </a:lnTo>
                <a:lnTo>
                  <a:pt x="81244" y="81663"/>
                </a:lnTo>
                <a:lnTo>
                  <a:pt x="0" y="0"/>
                </a:lnTo>
                <a:close/>
              </a:path>
            </a:pathLst>
          </a:custGeom>
          <a:solidFill>
            <a:srgbClr val="FF1717"/>
          </a:solidFill>
        </p:spPr>
        <p:txBody>
          <a:bodyPr wrap="square" lIns="0" tIns="0" rIns="0" bIns="0" rtlCol="0"/>
          <a:lstStyle/>
          <a:p>
            <a:endParaRPr/>
          </a:p>
        </p:txBody>
      </p:sp>
      <p:sp>
        <p:nvSpPr>
          <p:cNvPr id="190" name="object 190"/>
          <p:cNvSpPr/>
          <p:nvPr/>
        </p:nvSpPr>
        <p:spPr>
          <a:xfrm>
            <a:off x="0" y="3241952"/>
            <a:ext cx="71120" cy="71755"/>
          </a:xfrm>
          <a:custGeom>
            <a:avLst/>
            <a:gdLst/>
            <a:ahLst/>
            <a:cxnLst/>
            <a:rect l="l" t="t" r="r" b="b"/>
            <a:pathLst>
              <a:path w="71120" h="71754">
                <a:moveTo>
                  <a:pt x="0" y="0"/>
                </a:moveTo>
                <a:lnTo>
                  <a:pt x="0" y="10986"/>
                </a:lnTo>
                <a:lnTo>
                  <a:pt x="60334" y="71477"/>
                </a:lnTo>
                <a:lnTo>
                  <a:pt x="71110" y="71477"/>
                </a:lnTo>
                <a:lnTo>
                  <a:pt x="0" y="0"/>
                </a:lnTo>
                <a:close/>
              </a:path>
            </a:pathLst>
          </a:custGeom>
          <a:solidFill>
            <a:srgbClr val="FF1515"/>
          </a:solidFill>
        </p:spPr>
        <p:txBody>
          <a:bodyPr wrap="square" lIns="0" tIns="0" rIns="0" bIns="0" rtlCol="0"/>
          <a:lstStyle/>
          <a:p>
            <a:endParaRPr/>
          </a:p>
        </p:txBody>
      </p:sp>
      <p:sp>
        <p:nvSpPr>
          <p:cNvPr id="191" name="object 191"/>
          <p:cNvSpPr/>
          <p:nvPr/>
        </p:nvSpPr>
        <p:spPr>
          <a:xfrm>
            <a:off x="0" y="3252939"/>
            <a:ext cx="60325" cy="60960"/>
          </a:xfrm>
          <a:custGeom>
            <a:avLst/>
            <a:gdLst/>
            <a:ahLst/>
            <a:cxnLst/>
            <a:rect l="l" t="t" r="r" b="b"/>
            <a:pathLst>
              <a:path w="60325" h="60960">
                <a:moveTo>
                  <a:pt x="0" y="0"/>
                </a:moveTo>
                <a:lnTo>
                  <a:pt x="0" y="10960"/>
                </a:lnTo>
                <a:lnTo>
                  <a:pt x="49529" y="60490"/>
                </a:lnTo>
                <a:lnTo>
                  <a:pt x="60334" y="60490"/>
                </a:lnTo>
                <a:lnTo>
                  <a:pt x="0" y="0"/>
                </a:lnTo>
                <a:close/>
              </a:path>
            </a:pathLst>
          </a:custGeom>
          <a:solidFill>
            <a:srgbClr val="FF1212"/>
          </a:solidFill>
        </p:spPr>
        <p:txBody>
          <a:bodyPr wrap="square" lIns="0" tIns="0" rIns="0" bIns="0" rtlCol="0"/>
          <a:lstStyle/>
          <a:p>
            <a:endParaRPr/>
          </a:p>
        </p:txBody>
      </p:sp>
      <p:sp>
        <p:nvSpPr>
          <p:cNvPr id="192" name="object 192"/>
          <p:cNvSpPr/>
          <p:nvPr/>
        </p:nvSpPr>
        <p:spPr>
          <a:xfrm>
            <a:off x="0" y="3263900"/>
            <a:ext cx="49530" cy="49530"/>
          </a:xfrm>
          <a:custGeom>
            <a:avLst/>
            <a:gdLst/>
            <a:ahLst/>
            <a:cxnLst/>
            <a:rect l="l" t="t" r="r" b="b"/>
            <a:pathLst>
              <a:path w="49530" h="49529">
                <a:moveTo>
                  <a:pt x="0" y="0"/>
                </a:moveTo>
                <a:lnTo>
                  <a:pt x="0" y="10160"/>
                </a:lnTo>
                <a:lnTo>
                  <a:pt x="39369" y="49529"/>
                </a:lnTo>
                <a:lnTo>
                  <a:pt x="49529" y="49529"/>
                </a:lnTo>
                <a:lnTo>
                  <a:pt x="0" y="0"/>
                </a:lnTo>
                <a:close/>
              </a:path>
            </a:pathLst>
          </a:custGeom>
          <a:solidFill>
            <a:srgbClr val="FF0F0F"/>
          </a:solidFill>
        </p:spPr>
        <p:txBody>
          <a:bodyPr wrap="square" lIns="0" tIns="0" rIns="0" bIns="0" rtlCol="0"/>
          <a:lstStyle/>
          <a:p>
            <a:endParaRPr/>
          </a:p>
        </p:txBody>
      </p:sp>
      <p:sp>
        <p:nvSpPr>
          <p:cNvPr id="193" name="object 193"/>
          <p:cNvSpPr/>
          <p:nvPr/>
        </p:nvSpPr>
        <p:spPr>
          <a:xfrm>
            <a:off x="0" y="3274059"/>
            <a:ext cx="39370" cy="39370"/>
          </a:xfrm>
          <a:custGeom>
            <a:avLst/>
            <a:gdLst/>
            <a:ahLst/>
            <a:cxnLst/>
            <a:rect l="l" t="t" r="r" b="b"/>
            <a:pathLst>
              <a:path w="39370" h="39370">
                <a:moveTo>
                  <a:pt x="0" y="0"/>
                </a:moveTo>
                <a:lnTo>
                  <a:pt x="0" y="10671"/>
                </a:lnTo>
                <a:lnTo>
                  <a:pt x="28624" y="39369"/>
                </a:lnTo>
                <a:lnTo>
                  <a:pt x="39369" y="39369"/>
                </a:lnTo>
                <a:lnTo>
                  <a:pt x="0" y="0"/>
                </a:lnTo>
                <a:close/>
              </a:path>
            </a:pathLst>
          </a:custGeom>
          <a:solidFill>
            <a:srgbClr val="FF0D0D"/>
          </a:solidFill>
        </p:spPr>
        <p:txBody>
          <a:bodyPr wrap="square" lIns="0" tIns="0" rIns="0" bIns="0" rtlCol="0"/>
          <a:lstStyle/>
          <a:p>
            <a:endParaRPr/>
          </a:p>
        </p:txBody>
      </p:sp>
      <p:sp>
        <p:nvSpPr>
          <p:cNvPr id="194" name="object 194"/>
          <p:cNvSpPr/>
          <p:nvPr/>
        </p:nvSpPr>
        <p:spPr>
          <a:xfrm>
            <a:off x="0" y="3284732"/>
            <a:ext cx="29209" cy="29209"/>
          </a:xfrm>
          <a:custGeom>
            <a:avLst/>
            <a:gdLst/>
            <a:ahLst/>
            <a:cxnLst/>
            <a:rect l="l" t="t" r="r" b="b"/>
            <a:pathLst>
              <a:path w="29209" h="29210">
                <a:moveTo>
                  <a:pt x="0" y="0"/>
                </a:moveTo>
                <a:lnTo>
                  <a:pt x="0" y="10173"/>
                </a:lnTo>
                <a:lnTo>
                  <a:pt x="18477" y="28698"/>
                </a:lnTo>
                <a:lnTo>
                  <a:pt x="28624" y="28698"/>
                </a:lnTo>
                <a:lnTo>
                  <a:pt x="0" y="0"/>
                </a:lnTo>
                <a:close/>
              </a:path>
            </a:pathLst>
          </a:custGeom>
          <a:solidFill>
            <a:srgbClr val="FF0A0A"/>
          </a:solidFill>
        </p:spPr>
        <p:txBody>
          <a:bodyPr wrap="square" lIns="0" tIns="0" rIns="0" bIns="0" rtlCol="0"/>
          <a:lstStyle/>
          <a:p>
            <a:endParaRPr/>
          </a:p>
        </p:txBody>
      </p:sp>
      <p:sp>
        <p:nvSpPr>
          <p:cNvPr id="195" name="object 195"/>
          <p:cNvSpPr/>
          <p:nvPr/>
        </p:nvSpPr>
        <p:spPr>
          <a:xfrm>
            <a:off x="650875" y="2438400"/>
            <a:ext cx="0" cy="1046480"/>
          </a:xfrm>
          <a:custGeom>
            <a:avLst/>
            <a:gdLst/>
            <a:ahLst/>
            <a:cxnLst/>
            <a:rect l="l" t="t" r="r" b="b"/>
            <a:pathLst>
              <a:path h="1046479">
                <a:moveTo>
                  <a:pt x="0" y="0"/>
                </a:moveTo>
                <a:lnTo>
                  <a:pt x="0" y="1046479"/>
                </a:lnTo>
              </a:path>
            </a:pathLst>
          </a:custGeom>
          <a:ln w="31750">
            <a:solidFill>
              <a:srgbClr val="1B1B1B"/>
            </a:solidFill>
          </a:ln>
        </p:spPr>
        <p:txBody>
          <a:bodyPr wrap="square" lIns="0" tIns="0" rIns="0" bIns="0" rtlCol="0"/>
          <a:lstStyle/>
          <a:p>
            <a:endParaRPr/>
          </a:p>
        </p:txBody>
      </p:sp>
      <p:sp>
        <p:nvSpPr>
          <p:cNvPr id="196" name="object 196"/>
          <p:cNvSpPr/>
          <p:nvPr/>
        </p:nvSpPr>
        <p:spPr>
          <a:xfrm>
            <a:off x="9003030" y="3252470"/>
            <a:ext cx="0" cy="57150"/>
          </a:xfrm>
          <a:custGeom>
            <a:avLst/>
            <a:gdLst/>
            <a:ahLst/>
            <a:cxnLst/>
            <a:rect l="l" t="t" r="r" b="b"/>
            <a:pathLst>
              <a:path h="57150">
                <a:moveTo>
                  <a:pt x="0" y="0"/>
                </a:moveTo>
                <a:lnTo>
                  <a:pt x="0" y="57150"/>
                </a:lnTo>
              </a:path>
            </a:pathLst>
          </a:custGeom>
          <a:ln w="3175">
            <a:solidFill>
              <a:srgbClr val="1B1B1B"/>
            </a:solidFill>
          </a:ln>
        </p:spPr>
        <p:txBody>
          <a:bodyPr wrap="square" lIns="0" tIns="0" rIns="0" bIns="0" rtlCol="0"/>
          <a:lstStyle/>
          <a:p>
            <a:endParaRPr/>
          </a:p>
        </p:txBody>
      </p:sp>
      <p:sp>
        <p:nvSpPr>
          <p:cNvPr id="197" name="object 197"/>
          <p:cNvSpPr/>
          <p:nvPr/>
        </p:nvSpPr>
        <p:spPr>
          <a:xfrm>
            <a:off x="8964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8" name="object 198"/>
          <p:cNvSpPr/>
          <p:nvPr/>
        </p:nvSpPr>
        <p:spPr>
          <a:xfrm>
            <a:off x="8926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B1B1B"/>
          </a:solidFill>
        </p:spPr>
        <p:txBody>
          <a:bodyPr wrap="square" lIns="0" tIns="0" rIns="0" bIns="0" rtlCol="0"/>
          <a:lstStyle/>
          <a:p>
            <a:endParaRPr/>
          </a:p>
        </p:txBody>
      </p:sp>
      <p:sp>
        <p:nvSpPr>
          <p:cNvPr id="199" name="object 199"/>
          <p:cNvSpPr/>
          <p:nvPr/>
        </p:nvSpPr>
        <p:spPr>
          <a:xfrm>
            <a:off x="8888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C1C1C"/>
          </a:solidFill>
        </p:spPr>
        <p:txBody>
          <a:bodyPr wrap="square" lIns="0" tIns="0" rIns="0" bIns="0" rtlCol="0"/>
          <a:lstStyle/>
          <a:p>
            <a:endParaRPr/>
          </a:p>
        </p:txBody>
      </p:sp>
      <p:sp>
        <p:nvSpPr>
          <p:cNvPr id="200" name="object 200"/>
          <p:cNvSpPr/>
          <p:nvPr/>
        </p:nvSpPr>
        <p:spPr>
          <a:xfrm>
            <a:off x="8850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D1D1D"/>
          </a:solidFill>
        </p:spPr>
        <p:txBody>
          <a:bodyPr wrap="square" lIns="0" tIns="0" rIns="0" bIns="0" rtlCol="0"/>
          <a:lstStyle/>
          <a:p>
            <a:endParaRPr/>
          </a:p>
        </p:txBody>
      </p:sp>
      <p:sp>
        <p:nvSpPr>
          <p:cNvPr id="201" name="object 201"/>
          <p:cNvSpPr/>
          <p:nvPr/>
        </p:nvSpPr>
        <p:spPr>
          <a:xfrm>
            <a:off x="88125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E1E1E"/>
          </a:solidFill>
        </p:spPr>
        <p:txBody>
          <a:bodyPr wrap="square" lIns="0" tIns="0" rIns="0" bIns="0" rtlCol="0"/>
          <a:lstStyle/>
          <a:p>
            <a:endParaRPr/>
          </a:p>
        </p:txBody>
      </p:sp>
      <p:sp>
        <p:nvSpPr>
          <p:cNvPr id="202" name="object 202"/>
          <p:cNvSpPr/>
          <p:nvPr/>
        </p:nvSpPr>
        <p:spPr>
          <a:xfrm>
            <a:off x="87744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1F1F1F"/>
          </a:solidFill>
        </p:spPr>
        <p:txBody>
          <a:bodyPr wrap="square" lIns="0" tIns="0" rIns="0" bIns="0" rtlCol="0"/>
          <a:lstStyle/>
          <a:p>
            <a:endParaRPr/>
          </a:p>
        </p:txBody>
      </p:sp>
      <p:sp>
        <p:nvSpPr>
          <p:cNvPr id="203" name="object 203"/>
          <p:cNvSpPr/>
          <p:nvPr/>
        </p:nvSpPr>
        <p:spPr>
          <a:xfrm>
            <a:off x="87350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02020"/>
          </a:solidFill>
        </p:spPr>
        <p:txBody>
          <a:bodyPr wrap="square" lIns="0" tIns="0" rIns="0" bIns="0" rtlCol="0"/>
          <a:lstStyle/>
          <a:p>
            <a:endParaRPr/>
          </a:p>
        </p:txBody>
      </p:sp>
      <p:sp>
        <p:nvSpPr>
          <p:cNvPr id="204" name="object 204"/>
          <p:cNvSpPr/>
          <p:nvPr/>
        </p:nvSpPr>
        <p:spPr>
          <a:xfrm>
            <a:off x="86969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12121"/>
          </a:solidFill>
        </p:spPr>
        <p:txBody>
          <a:bodyPr wrap="square" lIns="0" tIns="0" rIns="0" bIns="0" rtlCol="0"/>
          <a:lstStyle/>
          <a:p>
            <a:endParaRPr/>
          </a:p>
        </p:txBody>
      </p:sp>
      <p:sp>
        <p:nvSpPr>
          <p:cNvPr id="205" name="object 205"/>
          <p:cNvSpPr/>
          <p:nvPr/>
        </p:nvSpPr>
        <p:spPr>
          <a:xfrm>
            <a:off x="8658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22222"/>
          </a:solidFill>
        </p:spPr>
        <p:txBody>
          <a:bodyPr wrap="square" lIns="0" tIns="0" rIns="0" bIns="0" rtlCol="0"/>
          <a:lstStyle/>
          <a:p>
            <a:endParaRPr/>
          </a:p>
        </p:txBody>
      </p:sp>
      <p:sp>
        <p:nvSpPr>
          <p:cNvPr id="206" name="object 206"/>
          <p:cNvSpPr/>
          <p:nvPr/>
        </p:nvSpPr>
        <p:spPr>
          <a:xfrm>
            <a:off x="8620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32323"/>
          </a:solidFill>
        </p:spPr>
        <p:txBody>
          <a:bodyPr wrap="square" lIns="0" tIns="0" rIns="0" bIns="0" rtlCol="0"/>
          <a:lstStyle/>
          <a:p>
            <a:endParaRPr/>
          </a:p>
        </p:txBody>
      </p:sp>
      <p:sp>
        <p:nvSpPr>
          <p:cNvPr id="207" name="object 207"/>
          <p:cNvSpPr/>
          <p:nvPr/>
        </p:nvSpPr>
        <p:spPr>
          <a:xfrm>
            <a:off x="8582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42424"/>
          </a:solidFill>
        </p:spPr>
        <p:txBody>
          <a:bodyPr wrap="square" lIns="0" tIns="0" rIns="0" bIns="0" rtlCol="0"/>
          <a:lstStyle/>
          <a:p>
            <a:endParaRPr/>
          </a:p>
        </p:txBody>
      </p:sp>
      <p:sp>
        <p:nvSpPr>
          <p:cNvPr id="208" name="object 208"/>
          <p:cNvSpPr/>
          <p:nvPr/>
        </p:nvSpPr>
        <p:spPr>
          <a:xfrm>
            <a:off x="8544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52525"/>
          </a:solidFill>
        </p:spPr>
        <p:txBody>
          <a:bodyPr wrap="square" lIns="0" tIns="0" rIns="0" bIns="0" rtlCol="0"/>
          <a:lstStyle/>
          <a:p>
            <a:endParaRPr/>
          </a:p>
        </p:txBody>
      </p:sp>
      <p:sp>
        <p:nvSpPr>
          <p:cNvPr id="209" name="object 209"/>
          <p:cNvSpPr/>
          <p:nvPr/>
        </p:nvSpPr>
        <p:spPr>
          <a:xfrm>
            <a:off x="850519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62626"/>
          </a:solidFill>
        </p:spPr>
        <p:txBody>
          <a:bodyPr wrap="square" lIns="0" tIns="0" rIns="0" bIns="0" rtlCol="0"/>
          <a:lstStyle/>
          <a:p>
            <a:endParaRPr/>
          </a:p>
        </p:txBody>
      </p:sp>
      <p:sp>
        <p:nvSpPr>
          <p:cNvPr id="210" name="object 210"/>
          <p:cNvSpPr/>
          <p:nvPr/>
        </p:nvSpPr>
        <p:spPr>
          <a:xfrm>
            <a:off x="84670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72727"/>
          </a:solidFill>
        </p:spPr>
        <p:txBody>
          <a:bodyPr wrap="square" lIns="0" tIns="0" rIns="0" bIns="0" rtlCol="0"/>
          <a:lstStyle/>
          <a:p>
            <a:endParaRPr/>
          </a:p>
        </p:txBody>
      </p:sp>
      <p:sp>
        <p:nvSpPr>
          <p:cNvPr id="211" name="object 211"/>
          <p:cNvSpPr/>
          <p:nvPr/>
        </p:nvSpPr>
        <p:spPr>
          <a:xfrm>
            <a:off x="84289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82828"/>
          </a:solidFill>
        </p:spPr>
        <p:txBody>
          <a:bodyPr wrap="square" lIns="0" tIns="0" rIns="0" bIns="0" rtlCol="0"/>
          <a:lstStyle/>
          <a:p>
            <a:endParaRPr/>
          </a:p>
        </p:txBody>
      </p:sp>
      <p:sp>
        <p:nvSpPr>
          <p:cNvPr id="212" name="object 212"/>
          <p:cNvSpPr/>
          <p:nvPr/>
        </p:nvSpPr>
        <p:spPr>
          <a:xfrm>
            <a:off x="8390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92929"/>
          </a:solidFill>
        </p:spPr>
        <p:txBody>
          <a:bodyPr wrap="square" lIns="0" tIns="0" rIns="0" bIns="0" rtlCol="0"/>
          <a:lstStyle/>
          <a:p>
            <a:endParaRPr/>
          </a:p>
        </p:txBody>
      </p:sp>
      <p:sp>
        <p:nvSpPr>
          <p:cNvPr id="213" name="object 213"/>
          <p:cNvSpPr/>
          <p:nvPr/>
        </p:nvSpPr>
        <p:spPr>
          <a:xfrm>
            <a:off x="8352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A2A2A"/>
          </a:solidFill>
        </p:spPr>
        <p:txBody>
          <a:bodyPr wrap="square" lIns="0" tIns="0" rIns="0" bIns="0" rtlCol="0"/>
          <a:lstStyle/>
          <a:p>
            <a:endParaRPr/>
          </a:p>
        </p:txBody>
      </p:sp>
      <p:sp>
        <p:nvSpPr>
          <p:cNvPr id="214" name="object 214"/>
          <p:cNvSpPr/>
          <p:nvPr/>
        </p:nvSpPr>
        <p:spPr>
          <a:xfrm>
            <a:off x="8314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B2B2B"/>
          </a:solidFill>
        </p:spPr>
        <p:txBody>
          <a:bodyPr wrap="square" lIns="0" tIns="0" rIns="0" bIns="0" rtlCol="0"/>
          <a:lstStyle/>
          <a:p>
            <a:endParaRPr/>
          </a:p>
        </p:txBody>
      </p:sp>
      <p:sp>
        <p:nvSpPr>
          <p:cNvPr id="215" name="object 215"/>
          <p:cNvSpPr/>
          <p:nvPr/>
        </p:nvSpPr>
        <p:spPr>
          <a:xfrm>
            <a:off x="8276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C2C2C"/>
          </a:solidFill>
        </p:spPr>
        <p:txBody>
          <a:bodyPr wrap="square" lIns="0" tIns="0" rIns="0" bIns="0" rtlCol="0"/>
          <a:lstStyle/>
          <a:p>
            <a:endParaRPr/>
          </a:p>
        </p:txBody>
      </p:sp>
      <p:sp>
        <p:nvSpPr>
          <p:cNvPr id="216" name="object 216"/>
          <p:cNvSpPr/>
          <p:nvPr/>
        </p:nvSpPr>
        <p:spPr>
          <a:xfrm>
            <a:off x="8238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D2D2D"/>
          </a:solidFill>
        </p:spPr>
        <p:txBody>
          <a:bodyPr wrap="square" lIns="0" tIns="0" rIns="0" bIns="0" rtlCol="0"/>
          <a:lstStyle/>
          <a:p>
            <a:endParaRPr/>
          </a:p>
        </p:txBody>
      </p:sp>
      <p:sp>
        <p:nvSpPr>
          <p:cNvPr id="217" name="object 217"/>
          <p:cNvSpPr/>
          <p:nvPr/>
        </p:nvSpPr>
        <p:spPr>
          <a:xfrm>
            <a:off x="819911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2E2E2E"/>
          </a:solidFill>
        </p:spPr>
        <p:txBody>
          <a:bodyPr wrap="square" lIns="0" tIns="0" rIns="0" bIns="0" rtlCol="0"/>
          <a:lstStyle/>
          <a:p>
            <a:endParaRPr/>
          </a:p>
        </p:txBody>
      </p:sp>
      <p:sp>
        <p:nvSpPr>
          <p:cNvPr id="218" name="object 218"/>
          <p:cNvSpPr/>
          <p:nvPr/>
        </p:nvSpPr>
        <p:spPr>
          <a:xfrm>
            <a:off x="81610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2F2F2F"/>
          </a:solidFill>
        </p:spPr>
        <p:txBody>
          <a:bodyPr wrap="square" lIns="0" tIns="0" rIns="0" bIns="0" rtlCol="0"/>
          <a:lstStyle/>
          <a:p>
            <a:endParaRPr/>
          </a:p>
        </p:txBody>
      </p:sp>
      <p:sp>
        <p:nvSpPr>
          <p:cNvPr id="219" name="object 219"/>
          <p:cNvSpPr/>
          <p:nvPr/>
        </p:nvSpPr>
        <p:spPr>
          <a:xfrm>
            <a:off x="81229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03030"/>
          </a:solidFill>
        </p:spPr>
        <p:txBody>
          <a:bodyPr wrap="square" lIns="0" tIns="0" rIns="0" bIns="0" rtlCol="0"/>
          <a:lstStyle/>
          <a:p>
            <a:endParaRPr/>
          </a:p>
        </p:txBody>
      </p:sp>
      <p:sp>
        <p:nvSpPr>
          <p:cNvPr id="220" name="object 220"/>
          <p:cNvSpPr/>
          <p:nvPr/>
        </p:nvSpPr>
        <p:spPr>
          <a:xfrm>
            <a:off x="80848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13131"/>
          </a:solidFill>
        </p:spPr>
        <p:txBody>
          <a:bodyPr wrap="square" lIns="0" tIns="0" rIns="0" bIns="0" rtlCol="0"/>
          <a:lstStyle/>
          <a:p>
            <a:endParaRPr/>
          </a:p>
        </p:txBody>
      </p:sp>
      <p:sp>
        <p:nvSpPr>
          <p:cNvPr id="221" name="object 221"/>
          <p:cNvSpPr/>
          <p:nvPr/>
        </p:nvSpPr>
        <p:spPr>
          <a:xfrm>
            <a:off x="80467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2" name="object 222"/>
          <p:cNvSpPr/>
          <p:nvPr/>
        </p:nvSpPr>
        <p:spPr>
          <a:xfrm>
            <a:off x="80086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33333"/>
          </a:solidFill>
        </p:spPr>
        <p:txBody>
          <a:bodyPr wrap="square" lIns="0" tIns="0" rIns="0" bIns="0" rtlCol="0"/>
          <a:lstStyle/>
          <a:p>
            <a:endParaRPr/>
          </a:p>
        </p:txBody>
      </p:sp>
      <p:sp>
        <p:nvSpPr>
          <p:cNvPr id="223" name="object 223"/>
          <p:cNvSpPr/>
          <p:nvPr/>
        </p:nvSpPr>
        <p:spPr>
          <a:xfrm>
            <a:off x="79705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43434"/>
          </a:solidFill>
        </p:spPr>
        <p:txBody>
          <a:bodyPr wrap="square" lIns="0" tIns="0" rIns="0" bIns="0" rtlCol="0"/>
          <a:lstStyle/>
          <a:p>
            <a:endParaRPr/>
          </a:p>
        </p:txBody>
      </p:sp>
      <p:sp>
        <p:nvSpPr>
          <p:cNvPr id="224" name="object 224"/>
          <p:cNvSpPr/>
          <p:nvPr/>
        </p:nvSpPr>
        <p:spPr>
          <a:xfrm>
            <a:off x="79324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53535"/>
          </a:solidFill>
        </p:spPr>
        <p:txBody>
          <a:bodyPr wrap="square" lIns="0" tIns="0" rIns="0" bIns="0" rtlCol="0"/>
          <a:lstStyle/>
          <a:p>
            <a:endParaRPr/>
          </a:p>
        </p:txBody>
      </p:sp>
      <p:sp>
        <p:nvSpPr>
          <p:cNvPr id="225" name="object 225"/>
          <p:cNvSpPr/>
          <p:nvPr/>
        </p:nvSpPr>
        <p:spPr>
          <a:xfrm>
            <a:off x="789431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63636"/>
          </a:solidFill>
        </p:spPr>
        <p:txBody>
          <a:bodyPr wrap="square" lIns="0" tIns="0" rIns="0" bIns="0" rtlCol="0"/>
          <a:lstStyle/>
          <a:p>
            <a:endParaRPr/>
          </a:p>
        </p:txBody>
      </p:sp>
      <p:sp>
        <p:nvSpPr>
          <p:cNvPr id="226" name="object 226"/>
          <p:cNvSpPr/>
          <p:nvPr/>
        </p:nvSpPr>
        <p:spPr>
          <a:xfrm>
            <a:off x="785495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73737"/>
          </a:solidFill>
        </p:spPr>
        <p:txBody>
          <a:bodyPr wrap="square" lIns="0" tIns="0" rIns="0" bIns="0" rtlCol="0"/>
          <a:lstStyle/>
          <a:p>
            <a:endParaRPr/>
          </a:p>
        </p:txBody>
      </p:sp>
      <p:sp>
        <p:nvSpPr>
          <p:cNvPr id="227" name="object 227"/>
          <p:cNvSpPr/>
          <p:nvPr/>
        </p:nvSpPr>
        <p:spPr>
          <a:xfrm>
            <a:off x="7816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83838"/>
          </a:solidFill>
        </p:spPr>
        <p:txBody>
          <a:bodyPr wrap="square" lIns="0" tIns="0" rIns="0" bIns="0" rtlCol="0"/>
          <a:lstStyle/>
          <a:p>
            <a:endParaRPr/>
          </a:p>
        </p:txBody>
      </p:sp>
      <p:sp>
        <p:nvSpPr>
          <p:cNvPr id="228" name="object 228"/>
          <p:cNvSpPr/>
          <p:nvPr/>
        </p:nvSpPr>
        <p:spPr>
          <a:xfrm>
            <a:off x="7778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93939"/>
          </a:solidFill>
        </p:spPr>
        <p:txBody>
          <a:bodyPr wrap="square" lIns="0" tIns="0" rIns="0" bIns="0" rtlCol="0"/>
          <a:lstStyle/>
          <a:p>
            <a:endParaRPr/>
          </a:p>
        </p:txBody>
      </p:sp>
      <p:sp>
        <p:nvSpPr>
          <p:cNvPr id="229" name="object 229"/>
          <p:cNvSpPr/>
          <p:nvPr/>
        </p:nvSpPr>
        <p:spPr>
          <a:xfrm>
            <a:off x="7740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A3A3A"/>
          </a:solidFill>
        </p:spPr>
        <p:txBody>
          <a:bodyPr wrap="square" lIns="0" tIns="0" rIns="0" bIns="0" rtlCol="0"/>
          <a:lstStyle/>
          <a:p>
            <a:endParaRPr/>
          </a:p>
        </p:txBody>
      </p:sp>
      <p:sp>
        <p:nvSpPr>
          <p:cNvPr id="230" name="object 230"/>
          <p:cNvSpPr/>
          <p:nvPr/>
        </p:nvSpPr>
        <p:spPr>
          <a:xfrm>
            <a:off x="7702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B3B3B"/>
          </a:solidFill>
        </p:spPr>
        <p:txBody>
          <a:bodyPr wrap="square" lIns="0" tIns="0" rIns="0" bIns="0" rtlCol="0"/>
          <a:lstStyle/>
          <a:p>
            <a:endParaRPr/>
          </a:p>
        </p:txBody>
      </p:sp>
      <p:sp>
        <p:nvSpPr>
          <p:cNvPr id="231" name="object 231"/>
          <p:cNvSpPr/>
          <p:nvPr/>
        </p:nvSpPr>
        <p:spPr>
          <a:xfrm>
            <a:off x="7664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C3C3C"/>
          </a:solidFill>
        </p:spPr>
        <p:txBody>
          <a:bodyPr wrap="square" lIns="0" tIns="0" rIns="0" bIns="0" rtlCol="0"/>
          <a:lstStyle/>
          <a:p>
            <a:endParaRPr/>
          </a:p>
        </p:txBody>
      </p:sp>
      <p:sp>
        <p:nvSpPr>
          <p:cNvPr id="232" name="object 232"/>
          <p:cNvSpPr/>
          <p:nvPr/>
        </p:nvSpPr>
        <p:spPr>
          <a:xfrm>
            <a:off x="76263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D3D3D"/>
          </a:solidFill>
        </p:spPr>
        <p:txBody>
          <a:bodyPr wrap="square" lIns="0" tIns="0" rIns="0" bIns="0" rtlCol="0"/>
          <a:lstStyle/>
          <a:p>
            <a:endParaRPr/>
          </a:p>
        </p:txBody>
      </p:sp>
      <p:sp>
        <p:nvSpPr>
          <p:cNvPr id="233" name="object 233"/>
          <p:cNvSpPr/>
          <p:nvPr/>
        </p:nvSpPr>
        <p:spPr>
          <a:xfrm>
            <a:off x="75882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3E3E3E"/>
          </a:solidFill>
        </p:spPr>
        <p:txBody>
          <a:bodyPr wrap="square" lIns="0" tIns="0" rIns="0" bIns="0" rtlCol="0"/>
          <a:lstStyle/>
          <a:p>
            <a:endParaRPr/>
          </a:p>
        </p:txBody>
      </p:sp>
      <p:sp>
        <p:nvSpPr>
          <p:cNvPr id="234" name="object 234"/>
          <p:cNvSpPr/>
          <p:nvPr/>
        </p:nvSpPr>
        <p:spPr>
          <a:xfrm>
            <a:off x="754888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3F3F3F"/>
          </a:solidFill>
        </p:spPr>
        <p:txBody>
          <a:bodyPr wrap="square" lIns="0" tIns="0" rIns="0" bIns="0" rtlCol="0"/>
          <a:lstStyle/>
          <a:p>
            <a:endParaRPr/>
          </a:p>
        </p:txBody>
      </p:sp>
      <p:sp>
        <p:nvSpPr>
          <p:cNvPr id="235" name="object 235"/>
          <p:cNvSpPr/>
          <p:nvPr/>
        </p:nvSpPr>
        <p:spPr>
          <a:xfrm>
            <a:off x="75107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04040"/>
          </a:solidFill>
        </p:spPr>
        <p:txBody>
          <a:bodyPr wrap="square" lIns="0" tIns="0" rIns="0" bIns="0" rtlCol="0"/>
          <a:lstStyle/>
          <a:p>
            <a:endParaRPr/>
          </a:p>
        </p:txBody>
      </p:sp>
      <p:sp>
        <p:nvSpPr>
          <p:cNvPr id="236" name="object 236"/>
          <p:cNvSpPr/>
          <p:nvPr/>
        </p:nvSpPr>
        <p:spPr>
          <a:xfrm>
            <a:off x="74726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14141"/>
          </a:solidFill>
        </p:spPr>
        <p:txBody>
          <a:bodyPr wrap="square" lIns="0" tIns="0" rIns="0" bIns="0" rtlCol="0"/>
          <a:lstStyle/>
          <a:p>
            <a:endParaRPr/>
          </a:p>
        </p:txBody>
      </p:sp>
      <p:sp>
        <p:nvSpPr>
          <p:cNvPr id="237" name="object 237"/>
          <p:cNvSpPr/>
          <p:nvPr/>
        </p:nvSpPr>
        <p:spPr>
          <a:xfrm>
            <a:off x="74345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24242"/>
          </a:solidFill>
        </p:spPr>
        <p:txBody>
          <a:bodyPr wrap="square" lIns="0" tIns="0" rIns="0" bIns="0" rtlCol="0"/>
          <a:lstStyle/>
          <a:p>
            <a:endParaRPr/>
          </a:p>
        </p:txBody>
      </p:sp>
      <p:sp>
        <p:nvSpPr>
          <p:cNvPr id="238" name="object 238"/>
          <p:cNvSpPr/>
          <p:nvPr/>
        </p:nvSpPr>
        <p:spPr>
          <a:xfrm>
            <a:off x="73964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34343"/>
          </a:solidFill>
        </p:spPr>
        <p:txBody>
          <a:bodyPr wrap="square" lIns="0" tIns="0" rIns="0" bIns="0" rtlCol="0"/>
          <a:lstStyle/>
          <a:p>
            <a:endParaRPr/>
          </a:p>
        </p:txBody>
      </p:sp>
      <p:sp>
        <p:nvSpPr>
          <p:cNvPr id="239" name="object 239"/>
          <p:cNvSpPr/>
          <p:nvPr/>
        </p:nvSpPr>
        <p:spPr>
          <a:xfrm>
            <a:off x="735838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44444"/>
          </a:solidFill>
        </p:spPr>
        <p:txBody>
          <a:bodyPr wrap="square" lIns="0" tIns="0" rIns="0" bIns="0" rtlCol="0"/>
          <a:lstStyle/>
          <a:p>
            <a:endParaRPr/>
          </a:p>
        </p:txBody>
      </p:sp>
      <p:sp>
        <p:nvSpPr>
          <p:cNvPr id="240" name="object 240"/>
          <p:cNvSpPr/>
          <p:nvPr/>
        </p:nvSpPr>
        <p:spPr>
          <a:xfrm>
            <a:off x="73190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54545"/>
          </a:solidFill>
        </p:spPr>
        <p:txBody>
          <a:bodyPr wrap="square" lIns="0" tIns="0" rIns="0" bIns="0" rtlCol="0"/>
          <a:lstStyle/>
          <a:p>
            <a:endParaRPr/>
          </a:p>
        </p:txBody>
      </p:sp>
      <p:sp>
        <p:nvSpPr>
          <p:cNvPr id="241" name="object 241"/>
          <p:cNvSpPr/>
          <p:nvPr/>
        </p:nvSpPr>
        <p:spPr>
          <a:xfrm>
            <a:off x="7280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64646"/>
          </a:solidFill>
        </p:spPr>
        <p:txBody>
          <a:bodyPr wrap="square" lIns="0" tIns="0" rIns="0" bIns="0" rtlCol="0"/>
          <a:lstStyle/>
          <a:p>
            <a:endParaRPr/>
          </a:p>
        </p:txBody>
      </p:sp>
      <p:sp>
        <p:nvSpPr>
          <p:cNvPr id="242" name="object 242"/>
          <p:cNvSpPr/>
          <p:nvPr/>
        </p:nvSpPr>
        <p:spPr>
          <a:xfrm>
            <a:off x="7242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74747"/>
          </a:solidFill>
        </p:spPr>
        <p:txBody>
          <a:bodyPr wrap="square" lIns="0" tIns="0" rIns="0" bIns="0" rtlCol="0"/>
          <a:lstStyle/>
          <a:p>
            <a:endParaRPr/>
          </a:p>
        </p:txBody>
      </p:sp>
      <p:sp>
        <p:nvSpPr>
          <p:cNvPr id="243" name="object 243"/>
          <p:cNvSpPr/>
          <p:nvPr/>
        </p:nvSpPr>
        <p:spPr>
          <a:xfrm>
            <a:off x="7204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84848"/>
          </a:solidFill>
        </p:spPr>
        <p:txBody>
          <a:bodyPr wrap="square" lIns="0" tIns="0" rIns="0" bIns="0" rtlCol="0"/>
          <a:lstStyle/>
          <a:p>
            <a:endParaRPr/>
          </a:p>
        </p:txBody>
      </p:sp>
      <p:sp>
        <p:nvSpPr>
          <p:cNvPr id="244" name="object 244"/>
          <p:cNvSpPr/>
          <p:nvPr/>
        </p:nvSpPr>
        <p:spPr>
          <a:xfrm>
            <a:off x="7166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94949"/>
          </a:solidFill>
        </p:spPr>
        <p:txBody>
          <a:bodyPr wrap="square" lIns="0" tIns="0" rIns="0" bIns="0" rtlCol="0"/>
          <a:lstStyle/>
          <a:p>
            <a:endParaRPr/>
          </a:p>
        </p:txBody>
      </p:sp>
      <p:sp>
        <p:nvSpPr>
          <p:cNvPr id="245" name="object 245"/>
          <p:cNvSpPr/>
          <p:nvPr/>
        </p:nvSpPr>
        <p:spPr>
          <a:xfrm>
            <a:off x="7128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A4A4A"/>
          </a:solidFill>
        </p:spPr>
        <p:txBody>
          <a:bodyPr wrap="square" lIns="0" tIns="0" rIns="0" bIns="0" rtlCol="0"/>
          <a:lstStyle/>
          <a:p>
            <a:endParaRPr/>
          </a:p>
        </p:txBody>
      </p:sp>
      <p:sp>
        <p:nvSpPr>
          <p:cNvPr id="246" name="object 246"/>
          <p:cNvSpPr/>
          <p:nvPr/>
        </p:nvSpPr>
        <p:spPr>
          <a:xfrm>
            <a:off x="7090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B4B4B"/>
          </a:solidFill>
        </p:spPr>
        <p:txBody>
          <a:bodyPr wrap="square" lIns="0" tIns="0" rIns="0" bIns="0" rtlCol="0"/>
          <a:lstStyle/>
          <a:p>
            <a:endParaRPr/>
          </a:p>
        </p:txBody>
      </p:sp>
      <p:sp>
        <p:nvSpPr>
          <p:cNvPr id="247" name="object 247"/>
          <p:cNvSpPr/>
          <p:nvPr/>
        </p:nvSpPr>
        <p:spPr>
          <a:xfrm>
            <a:off x="7052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C4C4C"/>
          </a:solidFill>
        </p:spPr>
        <p:txBody>
          <a:bodyPr wrap="square" lIns="0" tIns="0" rIns="0" bIns="0" rtlCol="0"/>
          <a:lstStyle/>
          <a:p>
            <a:endParaRPr/>
          </a:p>
        </p:txBody>
      </p:sp>
      <p:sp>
        <p:nvSpPr>
          <p:cNvPr id="248" name="object 248"/>
          <p:cNvSpPr/>
          <p:nvPr/>
        </p:nvSpPr>
        <p:spPr>
          <a:xfrm>
            <a:off x="701294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4D4D4D"/>
          </a:solidFill>
        </p:spPr>
        <p:txBody>
          <a:bodyPr wrap="square" lIns="0" tIns="0" rIns="0" bIns="0" rtlCol="0"/>
          <a:lstStyle/>
          <a:p>
            <a:endParaRPr/>
          </a:p>
        </p:txBody>
      </p:sp>
      <p:sp>
        <p:nvSpPr>
          <p:cNvPr id="249" name="object 249"/>
          <p:cNvSpPr/>
          <p:nvPr/>
        </p:nvSpPr>
        <p:spPr>
          <a:xfrm>
            <a:off x="6974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E4E4E"/>
          </a:solidFill>
        </p:spPr>
        <p:txBody>
          <a:bodyPr wrap="square" lIns="0" tIns="0" rIns="0" bIns="0" rtlCol="0"/>
          <a:lstStyle/>
          <a:p>
            <a:endParaRPr/>
          </a:p>
        </p:txBody>
      </p:sp>
      <p:sp>
        <p:nvSpPr>
          <p:cNvPr id="250" name="object 250"/>
          <p:cNvSpPr/>
          <p:nvPr/>
        </p:nvSpPr>
        <p:spPr>
          <a:xfrm>
            <a:off x="6936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4F4F4F"/>
          </a:solidFill>
        </p:spPr>
        <p:txBody>
          <a:bodyPr wrap="square" lIns="0" tIns="0" rIns="0" bIns="0" rtlCol="0"/>
          <a:lstStyle/>
          <a:p>
            <a:endParaRPr/>
          </a:p>
        </p:txBody>
      </p:sp>
      <p:sp>
        <p:nvSpPr>
          <p:cNvPr id="251" name="object 251"/>
          <p:cNvSpPr/>
          <p:nvPr/>
        </p:nvSpPr>
        <p:spPr>
          <a:xfrm>
            <a:off x="6898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05050"/>
          </a:solidFill>
        </p:spPr>
        <p:txBody>
          <a:bodyPr wrap="square" lIns="0" tIns="0" rIns="0" bIns="0" rtlCol="0"/>
          <a:lstStyle/>
          <a:p>
            <a:endParaRPr/>
          </a:p>
        </p:txBody>
      </p:sp>
      <p:sp>
        <p:nvSpPr>
          <p:cNvPr id="252" name="object 252"/>
          <p:cNvSpPr/>
          <p:nvPr/>
        </p:nvSpPr>
        <p:spPr>
          <a:xfrm>
            <a:off x="6860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15151"/>
          </a:solidFill>
        </p:spPr>
        <p:txBody>
          <a:bodyPr wrap="square" lIns="0" tIns="0" rIns="0" bIns="0" rtlCol="0"/>
          <a:lstStyle/>
          <a:p>
            <a:endParaRPr/>
          </a:p>
        </p:txBody>
      </p:sp>
      <p:sp>
        <p:nvSpPr>
          <p:cNvPr id="253" name="object 253"/>
          <p:cNvSpPr/>
          <p:nvPr/>
        </p:nvSpPr>
        <p:spPr>
          <a:xfrm>
            <a:off x="6822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25252"/>
          </a:solidFill>
        </p:spPr>
        <p:txBody>
          <a:bodyPr wrap="square" lIns="0" tIns="0" rIns="0" bIns="0" rtlCol="0"/>
          <a:lstStyle/>
          <a:p>
            <a:endParaRPr/>
          </a:p>
        </p:txBody>
      </p:sp>
      <p:sp>
        <p:nvSpPr>
          <p:cNvPr id="254" name="object 254"/>
          <p:cNvSpPr/>
          <p:nvPr/>
        </p:nvSpPr>
        <p:spPr>
          <a:xfrm>
            <a:off x="67843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35353"/>
          </a:solidFill>
        </p:spPr>
        <p:txBody>
          <a:bodyPr wrap="square" lIns="0" tIns="0" rIns="0" bIns="0" rtlCol="0"/>
          <a:lstStyle/>
          <a:p>
            <a:endParaRPr/>
          </a:p>
        </p:txBody>
      </p:sp>
      <p:sp>
        <p:nvSpPr>
          <p:cNvPr id="255" name="object 255"/>
          <p:cNvSpPr/>
          <p:nvPr/>
        </p:nvSpPr>
        <p:spPr>
          <a:xfrm>
            <a:off x="67462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45454"/>
          </a:solidFill>
        </p:spPr>
        <p:txBody>
          <a:bodyPr wrap="square" lIns="0" tIns="0" rIns="0" bIns="0" rtlCol="0"/>
          <a:lstStyle/>
          <a:p>
            <a:endParaRPr/>
          </a:p>
        </p:txBody>
      </p:sp>
      <p:sp>
        <p:nvSpPr>
          <p:cNvPr id="256" name="object 256"/>
          <p:cNvSpPr/>
          <p:nvPr/>
        </p:nvSpPr>
        <p:spPr>
          <a:xfrm>
            <a:off x="670686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555555"/>
          </a:solidFill>
        </p:spPr>
        <p:txBody>
          <a:bodyPr wrap="square" lIns="0" tIns="0" rIns="0" bIns="0" rtlCol="0"/>
          <a:lstStyle/>
          <a:p>
            <a:endParaRPr/>
          </a:p>
        </p:txBody>
      </p:sp>
      <p:sp>
        <p:nvSpPr>
          <p:cNvPr id="257" name="object 257"/>
          <p:cNvSpPr/>
          <p:nvPr/>
        </p:nvSpPr>
        <p:spPr>
          <a:xfrm>
            <a:off x="6668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65656"/>
          </a:solidFill>
        </p:spPr>
        <p:txBody>
          <a:bodyPr wrap="square" lIns="0" tIns="0" rIns="0" bIns="0" rtlCol="0"/>
          <a:lstStyle/>
          <a:p>
            <a:endParaRPr/>
          </a:p>
        </p:txBody>
      </p:sp>
      <p:sp>
        <p:nvSpPr>
          <p:cNvPr id="258" name="object 258"/>
          <p:cNvSpPr/>
          <p:nvPr/>
        </p:nvSpPr>
        <p:spPr>
          <a:xfrm>
            <a:off x="6630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75757"/>
          </a:solidFill>
        </p:spPr>
        <p:txBody>
          <a:bodyPr wrap="square" lIns="0" tIns="0" rIns="0" bIns="0" rtlCol="0"/>
          <a:lstStyle/>
          <a:p>
            <a:endParaRPr/>
          </a:p>
        </p:txBody>
      </p:sp>
      <p:sp>
        <p:nvSpPr>
          <p:cNvPr id="259" name="object 259"/>
          <p:cNvSpPr/>
          <p:nvPr/>
        </p:nvSpPr>
        <p:spPr>
          <a:xfrm>
            <a:off x="6592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85858"/>
          </a:solidFill>
        </p:spPr>
        <p:txBody>
          <a:bodyPr wrap="square" lIns="0" tIns="0" rIns="0" bIns="0" rtlCol="0"/>
          <a:lstStyle/>
          <a:p>
            <a:endParaRPr/>
          </a:p>
        </p:txBody>
      </p:sp>
      <p:sp>
        <p:nvSpPr>
          <p:cNvPr id="260" name="object 260"/>
          <p:cNvSpPr/>
          <p:nvPr/>
        </p:nvSpPr>
        <p:spPr>
          <a:xfrm>
            <a:off x="6554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95959"/>
          </a:solidFill>
        </p:spPr>
        <p:txBody>
          <a:bodyPr wrap="square" lIns="0" tIns="0" rIns="0" bIns="0" rtlCol="0"/>
          <a:lstStyle/>
          <a:p>
            <a:endParaRPr/>
          </a:p>
        </p:txBody>
      </p:sp>
      <p:sp>
        <p:nvSpPr>
          <p:cNvPr id="261" name="object 261"/>
          <p:cNvSpPr/>
          <p:nvPr/>
        </p:nvSpPr>
        <p:spPr>
          <a:xfrm>
            <a:off x="65163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A5A5A"/>
          </a:solidFill>
        </p:spPr>
        <p:txBody>
          <a:bodyPr wrap="square" lIns="0" tIns="0" rIns="0" bIns="0" rtlCol="0"/>
          <a:lstStyle/>
          <a:p>
            <a:endParaRPr/>
          </a:p>
        </p:txBody>
      </p:sp>
      <p:sp>
        <p:nvSpPr>
          <p:cNvPr id="262" name="object 262"/>
          <p:cNvSpPr/>
          <p:nvPr/>
        </p:nvSpPr>
        <p:spPr>
          <a:xfrm>
            <a:off x="64770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5B5B5B"/>
          </a:solidFill>
        </p:spPr>
        <p:txBody>
          <a:bodyPr wrap="square" lIns="0" tIns="0" rIns="0" bIns="0" rtlCol="0"/>
          <a:lstStyle/>
          <a:p>
            <a:endParaRPr/>
          </a:p>
        </p:txBody>
      </p:sp>
      <p:sp>
        <p:nvSpPr>
          <p:cNvPr id="263" name="object 263"/>
          <p:cNvSpPr/>
          <p:nvPr/>
        </p:nvSpPr>
        <p:spPr>
          <a:xfrm>
            <a:off x="6438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C5C5C"/>
          </a:solidFill>
        </p:spPr>
        <p:txBody>
          <a:bodyPr wrap="square" lIns="0" tIns="0" rIns="0" bIns="0" rtlCol="0"/>
          <a:lstStyle/>
          <a:p>
            <a:endParaRPr/>
          </a:p>
        </p:txBody>
      </p:sp>
      <p:sp>
        <p:nvSpPr>
          <p:cNvPr id="264" name="object 264"/>
          <p:cNvSpPr/>
          <p:nvPr/>
        </p:nvSpPr>
        <p:spPr>
          <a:xfrm>
            <a:off x="6400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D5D5D"/>
          </a:solidFill>
        </p:spPr>
        <p:txBody>
          <a:bodyPr wrap="square" lIns="0" tIns="0" rIns="0" bIns="0" rtlCol="0"/>
          <a:lstStyle/>
          <a:p>
            <a:endParaRPr/>
          </a:p>
        </p:txBody>
      </p:sp>
      <p:sp>
        <p:nvSpPr>
          <p:cNvPr id="265" name="object 265"/>
          <p:cNvSpPr/>
          <p:nvPr/>
        </p:nvSpPr>
        <p:spPr>
          <a:xfrm>
            <a:off x="6362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E5E5E"/>
          </a:solidFill>
        </p:spPr>
        <p:txBody>
          <a:bodyPr wrap="square" lIns="0" tIns="0" rIns="0" bIns="0" rtlCol="0"/>
          <a:lstStyle/>
          <a:p>
            <a:endParaRPr/>
          </a:p>
        </p:txBody>
      </p:sp>
      <p:sp>
        <p:nvSpPr>
          <p:cNvPr id="266" name="object 266"/>
          <p:cNvSpPr/>
          <p:nvPr/>
        </p:nvSpPr>
        <p:spPr>
          <a:xfrm>
            <a:off x="6324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5F5F5F"/>
          </a:solidFill>
        </p:spPr>
        <p:txBody>
          <a:bodyPr wrap="square" lIns="0" tIns="0" rIns="0" bIns="0" rtlCol="0"/>
          <a:lstStyle/>
          <a:p>
            <a:endParaRPr/>
          </a:p>
        </p:txBody>
      </p:sp>
      <p:sp>
        <p:nvSpPr>
          <p:cNvPr id="267" name="object 267"/>
          <p:cNvSpPr/>
          <p:nvPr/>
        </p:nvSpPr>
        <p:spPr>
          <a:xfrm>
            <a:off x="6286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06060"/>
          </a:solidFill>
        </p:spPr>
        <p:txBody>
          <a:bodyPr wrap="square" lIns="0" tIns="0" rIns="0" bIns="0" rtlCol="0"/>
          <a:lstStyle/>
          <a:p>
            <a:endParaRPr/>
          </a:p>
        </p:txBody>
      </p:sp>
      <p:sp>
        <p:nvSpPr>
          <p:cNvPr id="268" name="object 268"/>
          <p:cNvSpPr/>
          <p:nvPr/>
        </p:nvSpPr>
        <p:spPr>
          <a:xfrm>
            <a:off x="6248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16161"/>
          </a:solidFill>
        </p:spPr>
        <p:txBody>
          <a:bodyPr wrap="square" lIns="0" tIns="0" rIns="0" bIns="0" rtlCol="0"/>
          <a:lstStyle/>
          <a:p>
            <a:endParaRPr/>
          </a:p>
        </p:txBody>
      </p:sp>
      <p:sp>
        <p:nvSpPr>
          <p:cNvPr id="269" name="object 269"/>
          <p:cNvSpPr/>
          <p:nvPr/>
        </p:nvSpPr>
        <p:spPr>
          <a:xfrm>
            <a:off x="62090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626262"/>
          </a:solidFill>
        </p:spPr>
        <p:txBody>
          <a:bodyPr wrap="square" lIns="0" tIns="0" rIns="0" bIns="0" rtlCol="0"/>
          <a:lstStyle/>
          <a:p>
            <a:endParaRPr/>
          </a:p>
        </p:txBody>
      </p:sp>
      <p:sp>
        <p:nvSpPr>
          <p:cNvPr id="270" name="object 270"/>
          <p:cNvSpPr/>
          <p:nvPr/>
        </p:nvSpPr>
        <p:spPr>
          <a:xfrm>
            <a:off x="61709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36363"/>
          </a:solidFill>
        </p:spPr>
        <p:txBody>
          <a:bodyPr wrap="square" lIns="0" tIns="0" rIns="0" bIns="0" rtlCol="0"/>
          <a:lstStyle/>
          <a:p>
            <a:endParaRPr/>
          </a:p>
        </p:txBody>
      </p:sp>
      <p:sp>
        <p:nvSpPr>
          <p:cNvPr id="271" name="object 271"/>
          <p:cNvSpPr/>
          <p:nvPr/>
        </p:nvSpPr>
        <p:spPr>
          <a:xfrm>
            <a:off x="6132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46464"/>
          </a:solidFill>
        </p:spPr>
        <p:txBody>
          <a:bodyPr wrap="square" lIns="0" tIns="0" rIns="0" bIns="0" rtlCol="0"/>
          <a:lstStyle/>
          <a:p>
            <a:endParaRPr/>
          </a:p>
        </p:txBody>
      </p:sp>
      <p:sp>
        <p:nvSpPr>
          <p:cNvPr id="272" name="object 272"/>
          <p:cNvSpPr/>
          <p:nvPr/>
        </p:nvSpPr>
        <p:spPr>
          <a:xfrm>
            <a:off x="6094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3" name="object 273"/>
          <p:cNvSpPr/>
          <p:nvPr/>
        </p:nvSpPr>
        <p:spPr>
          <a:xfrm>
            <a:off x="6056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66666"/>
          </a:solidFill>
        </p:spPr>
        <p:txBody>
          <a:bodyPr wrap="square" lIns="0" tIns="0" rIns="0" bIns="0" rtlCol="0"/>
          <a:lstStyle/>
          <a:p>
            <a:endParaRPr/>
          </a:p>
        </p:txBody>
      </p:sp>
      <p:sp>
        <p:nvSpPr>
          <p:cNvPr id="274" name="object 274"/>
          <p:cNvSpPr/>
          <p:nvPr/>
        </p:nvSpPr>
        <p:spPr>
          <a:xfrm>
            <a:off x="6018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76767"/>
          </a:solidFill>
        </p:spPr>
        <p:txBody>
          <a:bodyPr wrap="square" lIns="0" tIns="0" rIns="0" bIns="0" rtlCol="0"/>
          <a:lstStyle/>
          <a:p>
            <a:endParaRPr/>
          </a:p>
        </p:txBody>
      </p:sp>
      <p:sp>
        <p:nvSpPr>
          <p:cNvPr id="275" name="object 275"/>
          <p:cNvSpPr/>
          <p:nvPr/>
        </p:nvSpPr>
        <p:spPr>
          <a:xfrm>
            <a:off x="5980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86868"/>
          </a:solidFill>
        </p:spPr>
        <p:txBody>
          <a:bodyPr wrap="square" lIns="0" tIns="0" rIns="0" bIns="0" rtlCol="0"/>
          <a:lstStyle/>
          <a:p>
            <a:endParaRPr/>
          </a:p>
        </p:txBody>
      </p:sp>
      <p:sp>
        <p:nvSpPr>
          <p:cNvPr id="276" name="object 276"/>
          <p:cNvSpPr/>
          <p:nvPr/>
        </p:nvSpPr>
        <p:spPr>
          <a:xfrm>
            <a:off x="59423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96969"/>
          </a:solidFill>
        </p:spPr>
        <p:txBody>
          <a:bodyPr wrap="square" lIns="0" tIns="0" rIns="0" bIns="0" rtlCol="0"/>
          <a:lstStyle/>
          <a:p>
            <a:endParaRPr/>
          </a:p>
        </p:txBody>
      </p:sp>
      <p:sp>
        <p:nvSpPr>
          <p:cNvPr id="277" name="object 277"/>
          <p:cNvSpPr/>
          <p:nvPr/>
        </p:nvSpPr>
        <p:spPr>
          <a:xfrm>
            <a:off x="59029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6A6A6A"/>
          </a:solidFill>
        </p:spPr>
        <p:txBody>
          <a:bodyPr wrap="square" lIns="0" tIns="0" rIns="0" bIns="0" rtlCol="0"/>
          <a:lstStyle/>
          <a:p>
            <a:endParaRPr/>
          </a:p>
        </p:txBody>
      </p:sp>
      <p:sp>
        <p:nvSpPr>
          <p:cNvPr id="278" name="object 278"/>
          <p:cNvSpPr/>
          <p:nvPr/>
        </p:nvSpPr>
        <p:spPr>
          <a:xfrm>
            <a:off x="58648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B6B6B"/>
          </a:solidFill>
        </p:spPr>
        <p:txBody>
          <a:bodyPr wrap="square" lIns="0" tIns="0" rIns="0" bIns="0" rtlCol="0"/>
          <a:lstStyle/>
          <a:p>
            <a:endParaRPr/>
          </a:p>
        </p:txBody>
      </p:sp>
      <p:sp>
        <p:nvSpPr>
          <p:cNvPr id="279" name="object 279"/>
          <p:cNvSpPr/>
          <p:nvPr/>
        </p:nvSpPr>
        <p:spPr>
          <a:xfrm>
            <a:off x="58267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C6C6C"/>
          </a:solidFill>
        </p:spPr>
        <p:txBody>
          <a:bodyPr wrap="square" lIns="0" tIns="0" rIns="0" bIns="0" rtlCol="0"/>
          <a:lstStyle/>
          <a:p>
            <a:endParaRPr/>
          </a:p>
        </p:txBody>
      </p:sp>
      <p:sp>
        <p:nvSpPr>
          <p:cNvPr id="280" name="object 280"/>
          <p:cNvSpPr/>
          <p:nvPr/>
        </p:nvSpPr>
        <p:spPr>
          <a:xfrm>
            <a:off x="57886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D6D6D"/>
          </a:solidFill>
        </p:spPr>
        <p:txBody>
          <a:bodyPr wrap="square" lIns="0" tIns="0" rIns="0" bIns="0" rtlCol="0"/>
          <a:lstStyle/>
          <a:p>
            <a:endParaRPr/>
          </a:p>
        </p:txBody>
      </p:sp>
      <p:sp>
        <p:nvSpPr>
          <p:cNvPr id="281" name="object 281"/>
          <p:cNvSpPr/>
          <p:nvPr/>
        </p:nvSpPr>
        <p:spPr>
          <a:xfrm>
            <a:off x="57505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E6E6E"/>
          </a:solidFill>
        </p:spPr>
        <p:txBody>
          <a:bodyPr wrap="square" lIns="0" tIns="0" rIns="0" bIns="0" rtlCol="0"/>
          <a:lstStyle/>
          <a:p>
            <a:endParaRPr/>
          </a:p>
        </p:txBody>
      </p:sp>
      <p:sp>
        <p:nvSpPr>
          <p:cNvPr id="282" name="object 282"/>
          <p:cNvSpPr/>
          <p:nvPr/>
        </p:nvSpPr>
        <p:spPr>
          <a:xfrm>
            <a:off x="57124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6F6F6F"/>
          </a:solidFill>
        </p:spPr>
        <p:txBody>
          <a:bodyPr wrap="square" lIns="0" tIns="0" rIns="0" bIns="0" rtlCol="0"/>
          <a:lstStyle/>
          <a:p>
            <a:endParaRPr/>
          </a:p>
        </p:txBody>
      </p:sp>
      <p:sp>
        <p:nvSpPr>
          <p:cNvPr id="283" name="object 283"/>
          <p:cNvSpPr/>
          <p:nvPr/>
        </p:nvSpPr>
        <p:spPr>
          <a:xfrm>
            <a:off x="56743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07070"/>
          </a:solidFill>
        </p:spPr>
        <p:txBody>
          <a:bodyPr wrap="square" lIns="0" tIns="0" rIns="0" bIns="0" rtlCol="0"/>
          <a:lstStyle/>
          <a:p>
            <a:endParaRPr/>
          </a:p>
        </p:txBody>
      </p:sp>
      <p:sp>
        <p:nvSpPr>
          <p:cNvPr id="284" name="object 284"/>
          <p:cNvSpPr/>
          <p:nvPr/>
        </p:nvSpPr>
        <p:spPr>
          <a:xfrm>
            <a:off x="563499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717171"/>
          </a:solidFill>
        </p:spPr>
        <p:txBody>
          <a:bodyPr wrap="square" lIns="0" tIns="0" rIns="0" bIns="0" rtlCol="0"/>
          <a:lstStyle/>
          <a:p>
            <a:endParaRPr/>
          </a:p>
        </p:txBody>
      </p:sp>
      <p:sp>
        <p:nvSpPr>
          <p:cNvPr id="285" name="object 285"/>
          <p:cNvSpPr/>
          <p:nvPr/>
        </p:nvSpPr>
        <p:spPr>
          <a:xfrm>
            <a:off x="55968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27272"/>
          </a:solidFill>
        </p:spPr>
        <p:txBody>
          <a:bodyPr wrap="square" lIns="0" tIns="0" rIns="0" bIns="0" rtlCol="0"/>
          <a:lstStyle/>
          <a:p>
            <a:endParaRPr/>
          </a:p>
        </p:txBody>
      </p:sp>
      <p:sp>
        <p:nvSpPr>
          <p:cNvPr id="286" name="object 286"/>
          <p:cNvSpPr/>
          <p:nvPr/>
        </p:nvSpPr>
        <p:spPr>
          <a:xfrm>
            <a:off x="55587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37373"/>
          </a:solidFill>
        </p:spPr>
        <p:txBody>
          <a:bodyPr wrap="square" lIns="0" tIns="0" rIns="0" bIns="0" rtlCol="0"/>
          <a:lstStyle/>
          <a:p>
            <a:endParaRPr/>
          </a:p>
        </p:txBody>
      </p:sp>
      <p:sp>
        <p:nvSpPr>
          <p:cNvPr id="287" name="object 287"/>
          <p:cNvSpPr/>
          <p:nvPr/>
        </p:nvSpPr>
        <p:spPr>
          <a:xfrm>
            <a:off x="55206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47474"/>
          </a:solidFill>
        </p:spPr>
        <p:txBody>
          <a:bodyPr wrap="square" lIns="0" tIns="0" rIns="0" bIns="0" rtlCol="0"/>
          <a:lstStyle/>
          <a:p>
            <a:endParaRPr/>
          </a:p>
        </p:txBody>
      </p:sp>
      <p:sp>
        <p:nvSpPr>
          <p:cNvPr id="288" name="object 288"/>
          <p:cNvSpPr/>
          <p:nvPr/>
        </p:nvSpPr>
        <p:spPr>
          <a:xfrm>
            <a:off x="54825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57575"/>
          </a:solidFill>
        </p:spPr>
        <p:txBody>
          <a:bodyPr wrap="square" lIns="0" tIns="0" rIns="0" bIns="0" rtlCol="0"/>
          <a:lstStyle/>
          <a:p>
            <a:endParaRPr/>
          </a:p>
        </p:txBody>
      </p:sp>
      <p:sp>
        <p:nvSpPr>
          <p:cNvPr id="289" name="object 289"/>
          <p:cNvSpPr/>
          <p:nvPr/>
        </p:nvSpPr>
        <p:spPr>
          <a:xfrm>
            <a:off x="54444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67676"/>
          </a:solidFill>
        </p:spPr>
        <p:txBody>
          <a:bodyPr wrap="square" lIns="0" tIns="0" rIns="0" bIns="0" rtlCol="0"/>
          <a:lstStyle/>
          <a:p>
            <a:endParaRPr/>
          </a:p>
        </p:txBody>
      </p:sp>
      <p:sp>
        <p:nvSpPr>
          <p:cNvPr id="290" name="object 290"/>
          <p:cNvSpPr/>
          <p:nvPr/>
        </p:nvSpPr>
        <p:spPr>
          <a:xfrm>
            <a:off x="540639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77777"/>
          </a:solidFill>
        </p:spPr>
        <p:txBody>
          <a:bodyPr wrap="square" lIns="0" tIns="0" rIns="0" bIns="0" rtlCol="0"/>
          <a:lstStyle/>
          <a:p>
            <a:endParaRPr/>
          </a:p>
        </p:txBody>
      </p:sp>
      <p:sp>
        <p:nvSpPr>
          <p:cNvPr id="291" name="object 291"/>
          <p:cNvSpPr/>
          <p:nvPr/>
        </p:nvSpPr>
        <p:spPr>
          <a:xfrm>
            <a:off x="536702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787878"/>
          </a:solidFill>
        </p:spPr>
        <p:txBody>
          <a:bodyPr wrap="square" lIns="0" tIns="0" rIns="0" bIns="0" rtlCol="0"/>
          <a:lstStyle/>
          <a:p>
            <a:endParaRPr/>
          </a:p>
        </p:txBody>
      </p:sp>
      <p:sp>
        <p:nvSpPr>
          <p:cNvPr id="292" name="object 292"/>
          <p:cNvSpPr/>
          <p:nvPr/>
        </p:nvSpPr>
        <p:spPr>
          <a:xfrm>
            <a:off x="5328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97979"/>
          </a:solidFill>
        </p:spPr>
        <p:txBody>
          <a:bodyPr wrap="square" lIns="0" tIns="0" rIns="0" bIns="0" rtlCol="0"/>
          <a:lstStyle/>
          <a:p>
            <a:endParaRPr/>
          </a:p>
        </p:txBody>
      </p:sp>
      <p:sp>
        <p:nvSpPr>
          <p:cNvPr id="293" name="object 293"/>
          <p:cNvSpPr/>
          <p:nvPr/>
        </p:nvSpPr>
        <p:spPr>
          <a:xfrm>
            <a:off x="5290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A7A7A"/>
          </a:solidFill>
        </p:spPr>
        <p:txBody>
          <a:bodyPr wrap="square" lIns="0" tIns="0" rIns="0" bIns="0" rtlCol="0"/>
          <a:lstStyle/>
          <a:p>
            <a:endParaRPr/>
          </a:p>
        </p:txBody>
      </p:sp>
      <p:sp>
        <p:nvSpPr>
          <p:cNvPr id="294" name="object 294"/>
          <p:cNvSpPr/>
          <p:nvPr/>
        </p:nvSpPr>
        <p:spPr>
          <a:xfrm>
            <a:off x="5252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B7B7B"/>
          </a:solidFill>
        </p:spPr>
        <p:txBody>
          <a:bodyPr wrap="square" lIns="0" tIns="0" rIns="0" bIns="0" rtlCol="0"/>
          <a:lstStyle/>
          <a:p>
            <a:endParaRPr/>
          </a:p>
        </p:txBody>
      </p:sp>
      <p:sp>
        <p:nvSpPr>
          <p:cNvPr id="295" name="object 295"/>
          <p:cNvSpPr/>
          <p:nvPr/>
        </p:nvSpPr>
        <p:spPr>
          <a:xfrm>
            <a:off x="5214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C7C7C"/>
          </a:solidFill>
        </p:spPr>
        <p:txBody>
          <a:bodyPr wrap="square" lIns="0" tIns="0" rIns="0" bIns="0" rtlCol="0"/>
          <a:lstStyle/>
          <a:p>
            <a:endParaRPr/>
          </a:p>
        </p:txBody>
      </p:sp>
      <p:sp>
        <p:nvSpPr>
          <p:cNvPr id="296" name="object 296"/>
          <p:cNvSpPr/>
          <p:nvPr/>
        </p:nvSpPr>
        <p:spPr>
          <a:xfrm>
            <a:off x="5176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D7D7D"/>
          </a:solidFill>
        </p:spPr>
        <p:txBody>
          <a:bodyPr wrap="square" lIns="0" tIns="0" rIns="0" bIns="0" rtlCol="0"/>
          <a:lstStyle/>
          <a:p>
            <a:endParaRPr/>
          </a:p>
        </p:txBody>
      </p:sp>
      <p:sp>
        <p:nvSpPr>
          <p:cNvPr id="297" name="object 297"/>
          <p:cNvSpPr/>
          <p:nvPr/>
        </p:nvSpPr>
        <p:spPr>
          <a:xfrm>
            <a:off x="5138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E7E7E"/>
          </a:solidFill>
        </p:spPr>
        <p:txBody>
          <a:bodyPr wrap="square" lIns="0" tIns="0" rIns="0" bIns="0" rtlCol="0"/>
          <a:lstStyle/>
          <a:p>
            <a:endParaRPr/>
          </a:p>
        </p:txBody>
      </p:sp>
      <p:sp>
        <p:nvSpPr>
          <p:cNvPr id="298" name="object 298"/>
          <p:cNvSpPr/>
          <p:nvPr/>
        </p:nvSpPr>
        <p:spPr>
          <a:xfrm>
            <a:off x="51003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7F7F7F"/>
          </a:solidFill>
        </p:spPr>
        <p:txBody>
          <a:bodyPr wrap="square" lIns="0" tIns="0" rIns="0" bIns="0" rtlCol="0"/>
          <a:lstStyle/>
          <a:p>
            <a:endParaRPr/>
          </a:p>
        </p:txBody>
      </p:sp>
      <p:sp>
        <p:nvSpPr>
          <p:cNvPr id="299" name="object 299"/>
          <p:cNvSpPr/>
          <p:nvPr/>
        </p:nvSpPr>
        <p:spPr>
          <a:xfrm>
            <a:off x="506095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08080"/>
          </a:solidFill>
        </p:spPr>
        <p:txBody>
          <a:bodyPr wrap="square" lIns="0" tIns="0" rIns="0" bIns="0" rtlCol="0"/>
          <a:lstStyle/>
          <a:p>
            <a:endParaRPr/>
          </a:p>
        </p:txBody>
      </p:sp>
      <p:sp>
        <p:nvSpPr>
          <p:cNvPr id="300" name="object 300"/>
          <p:cNvSpPr/>
          <p:nvPr/>
        </p:nvSpPr>
        <p:spPr>
          <a:xfrm>
            <a:off x="5022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18181"/>
          </a:solidFill>
        </p:spPr>
        <p:txBody>
          <a:bodyPr wrap="square" lIns="0" tIns="0" rIns="0" bIns="0" rtlCol="0"/>
          <a:lstStyle/>
          <a:p>
            <a:endParaRPr/>
          </a:p>
        </p:txBody>
      </p:sp>
      <p:sp>
        <p:nvSpPr>
          <p:cNvPr id="301" name="object 301"/>
          <p:cNvSpPr/>
          <p:nvPr/>
        </p:nvSpPr>
        <p:spPr>
          <a:xfrm>
            <a:off x="4984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28282"/>
          </a:solidFill>
        </p:spPr>
        <p:txBody>
          <a:bodyPr wrap="square" lIns="0" tIns="0" rIns="0" bIns="0" rtlCol="0"/>
          <a:lstStyle/>
          <a:p>
            <a:endParaRPr/>
          </a:p>
        </p:txBody>
      </p:sp>
      <p:sp>
        <p:nvSpPr>
          <p:cNvPr id="302" name="object 302"/>
          <p:cNvSpPr/>
          <p:nvPr/>
        </p:nvSpPr>
        <p:spPr>
          <a:xfrm>
            <a:off x="4946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38383"/>
          </a:solidFill>
        </p:spPr>
        <p:txBody>
          <a:bodyPr wrap="square" lIns="0" tIns="0" rIns="0" bIns="0" rtlCol="0"/>
          <a:lstStyle/>
          <a:p>
            <a:endParaRPr/>
          </a:p>
        </p:txBody>
      </p:sp>
      <p:sp>
        <p:nvSpPr>
          <p:cNvPr id="303" name="object 303"/>
          <p:cNvSpPr/>
          <p:nvPr/>
        </p:nvSpPr>
        <p:spPr>
          <a:xfrm>
            <a:off x="4908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48484"/>
          </a:solidFill>
        </p:spPr>
        <p:txBody>
          <a:bodyPr wrap="square" lIns="0" tIns="0" rIns="0" bIns="0" rtlCol="0"/>
          <a:lstStyle/>
          <a:p>
            <a:endParaRPr/>
          </a:p>
        </p:txBody>
      </p:sp>
      <p:sp>
        <p:nvSpPr>
          <p:cNvPr id="304" name="object 304"/>
          <p:cNvSpPr/>
          <p:nvPr/>
        </p:nvSpPr>
        <p:spPr>
          <a:xfrm>
            <a:off x="48704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58585"/>
          </a:solidFill>
        </p:spPr>
        <p:txBody>
          <a:bodyPr wrap="square" lIns="0" tIns="0" rIns="0" bIns="0" rtlCol="0"/>
          <a:lstStyle/>
          <a:p>
            <a:endParaRPr/>
          </a:p>
        </p:txBody>
      </p:sp>
      <p:sp>
        <p:nvSpPr>
          <p:cNvPr id="305" name="object 305"/>
          <p:cNvSpPr/>
          <p:nvPr/>
        </p:nvSpPr>
        <p:spPr>
          <a:xfrm>
            <a:off x="483107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868686"/>
          </a:solidFill>
        </p:spPr>
        <p:txBody>
          <a:bodyPr wrap="square" lIns="0" tIns="0" rIns="0" bIns="0" rtlCol="0"/>
          <a:lstStyle/>
          <a:p>
            <a:endParaRPr/>
          </a:p>
        </p:txBody>
      </p:sp>
      <p:sp>
        <p:nvSpPr>
          <p:cNvPr id="306" name="object 306"/>
          <p:cNvSpPr/>
          <p:nvPr/>
        </p:nvSpPr>
        <p:spPr>
          <a:xfrm>
            <a:off x="4792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78787"/>
          </a:solidFill>
        </p:spPr>
        <p:txBody>
          <a:bodyPr wrap="square" lIns="0" tIns="0" rIns="0" bIns="0" rtlCol="0"/>
          <a:lstStyle/>
          <a:p>
            <a:endParaRPr/>
          </a:p>
        </p:txBody>
      </p:sp>
      <p:sp>
        <p:nvSpPr>
          <p:cNvPr id="307" name="object 307"/>
          <p:cNvSpPr/>
          <p:nvPr/>
        </p:nvSpPr>
        <p:spPr>
          <a:xfrm>
            <a:off x="4754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88888"/>
          </a:solidFill>
        </p:spPr>
        <p:txBody>
          <a:bodyPr wrap="square" lIns="0" tIns="0" rIns="0" bIns="0" rtlCol="0"/>
          <a:lstStyle/>
          <a:p>
            <a:endParaRPr/>
          </a:p>
        </p:txBody>
      </p:sp>
      <p:sp>
        <p:nvSpPr>
          <p:cNvPr id="308" name="object 308"/>
          <p:cNvSpPr/>
          <p:nvPr/>
        </p:nvSpPr>
        <p:spPr>
          <a:xfrm>
            <a:off x="4716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98989"/>
          </a:solidFill>
        </p:spPr>
        <p:txBody>
          <a:bodyPr wrap="square" lIns="0" tIns="0" rIns="0" bIns="0" rtlCol="0"/>
          <a:lstStyle/>
          <a:p>
            <a:endParaRPr/>
          </a:p>
        </p:txBody>
      </p:sp>
      <p:sp>
        <p:nvSpPr>
          <p:cNvPr id="309" name="object 309"/>
          <p:cNvSpPr/>
          <p:nvPr/>
        </p:nvSpPr>
        <p:spPr>
          <a:xfrm>
            <a:off x="4678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A8A8A"/>
          </a:solidFill>
        </p:spPr>
        <p:txBody>
          <a:bodyPr wrap="square" lIns="0" tIns="0" rIns="0" bIns="0" rtlCol="0"/>
          <a:lstStyle/>
          <a:p>
            <a:endParaRPr/>
          </a:p>
        </p:txBody>
      </p:sp>
      <p:sp>
        <p:nvSpPr>
          <p:cNvPr id="310" name="object 310"/>
          <p:cNvSpPr/>
          <p:nvPr/>
        </p:nvSpPr>
        <p:spPr>
          <a:xfrm>
            <a:off x="4640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B8B8B"/>
          </a:solidFill>
        </p:spPr>
        <p:txBody>
          <a:bodyPr wrap="square" lIns="0" tIns="0" rIns="0" bIns="0" rtlCol="0"/>
          <a:lstStyle/>
          <a:p>
            <a:endParaRPr/>
          </a:p>
        </p:txBody>
      </p:sp>
      <p:sp>
        <p:nvSpPr>
          <p:cNvPr id="311" name="object 311"/>
          <p:cNvSpPr/>
          <p:nvPr/>
        </p:nvSpPr>
        <p:spPr>
          <a:xfrm>
            <a:off x="4602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C8C8C"/>
          </a:solidFill>
        </p:spPr>
        <p:txBody>
          <a:bodyPr wrap="square" lIns="0" tIns="0" rIns="0" bIns="0" rtlCol="0"/>
          <a:lstStyle/>
          <a:p>
            <a:endParaRPr/>
          </a:p>
        </p:txBody>
      </p:sp>
      <p:sp>
        <p:nvSpPr>
          <p:cNvPr id="312" name="object 312"/>
          <p:cNvSpPr/>
          <p:nvPr/>
        </p:nvSpPr>
        <p:spPr>
          <a:xfrm>
            <a:off x="456310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8D8D8D"/>
          </a:solidFill>
        </p:spPr>
        <p:txBody>
          <a:bodyPr wrap="square" lIns="0" tIns="0" rIns="0" bIns="0" rtlCol="0"/>
          <a:lstStyle/>
          <a:p>
            <a:endParaRPr/>
          </a:p>
        </p:txBody>
      </p:sp>
      <p:sp>
        <p:nvSpPr>
          <p:cNvPr id="313" name="object 313"/>
          <p:cNvSpPr/>
          <p:nvPr/>
        </p:nvSpPr>
        <p:spPr>
          <a:xfrm>
            <a:off x="45250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E8E8E"/>
          </a:solidFill>
        </p:spPr>
        <p:txBody>
          <a:bodyPr wrap="square" lIns="0" tIns="0" rIns="0" bIns="0" rtlCol="0"/>
          <a:lstStyle/>
          <a:p>
            <a:endParaRPr/>
          </a:p>
        </p:txBody>
      </p:sp>
      <p:sp>
        <p:nvSpPr>
          <p:cNvPr id="314" name="object 314"/>
          <p:cNvSpPr/>
          <p:nvPr/>
        </p:nvSpPr>
        <p:spPr>
          <a:xfrm>
            <a:off x="44869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8F8F8F"/>
          </a:solidFill>
        </p:spPr>
        <p:txBody>
          <a:bodyPr wrap="square" lIns="0" tIns="0" rIns="0" bIns="0" rtlCol="0"/>
          <a:lstStyle/>
          <a:p>
            <a:endParaRPr/>
          </a:p>
        </p:txBody>
      </p:sp>
      <p:sp>
        <p:nvSpPr>
          <p:cNvPr id="315" name="object 315"/>
          <p:cNvSpPr/>
          <p:nvPr/>
        </p:nvSpPr>
        <p:spPr>
          <a:xfrm>
            <a:off x="44488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09090"/>
          </a:solidFill>
        </p:spPr>
        <p:txBody>
          <a:bodyPr wrap="square" lIns="0" tIns="0" rIns="0" bIns="0" rtlCol="0"/>
          <a:lstStyle/>
          <a:p>
            <a:endParaRPr/>
          </a:p>
        </p:txBody>
      </p:sp>
      <p:sp>
        <p:nvSpPr>
          <p:cNvPr id="316" name="object 316"/>
          <p:cNvSpPr/>
          <p:nvPr/>
        </p:nvSpPr>
        <p:spPr>
          <a:xfrm>
            <a:off x="44107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19191"/>
          </a:solidFill>
        </p:spPr>
        <p:txBody>
          <a:bodyPr wrap="square" lIns="0" tIns="0" rIns="0" bIns="0" rtlCol="0"/>
          <a:lstStyle/>
          <a:p>
            <a:endParaRPr/>
          </a:p>
        </p:txBody>
      </p:sp>
      <p:sp>
        <p:nvSpPr>
          <p:cNvPr id="317" name="object 317"/>
          <p:cNvSpPr/>
          <p:nvPr/>
        </p:nvSpPr>
        <p:spPr>
          <a:xfrm>
            <a:off x="43726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29292"/>
          </a:solidFill>
        </p:spPr>
        <p:txBody>
          <a:bodyPr wrap="square" lIns="0" tIns="0" rIns="0" bIns="0" rtlCol="0"/>
          <a:lstStyle/>
          <a:p>
            <a:endParaRPr/>
          </a:p>
        </p:txBody>
      </p:sp>
      <p:sp>
        <p:nvSpPr>
          <p:cNvPr id="318" name="object 318"/>
          <p:cNvSpPr/>
          <p:nvPr/>
        </p:nvSpPr>
        <p:spPr>
          <a:xfrm>
            <a:off x="43345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39393"/>
          </a:solidFill>
        </p:spPr>
        <p:txBody>
          <a:bodyPr wrap="square" lIns="0" tIns="0" rIns="0" bIns="0" rtlCol="0"/>
          <a:lstStyle/>
          <a:p>
            <a:endParaRPr/>
          </a:p>
        </p:txBody>
      </p:sp>
      <p:sp>
        <p:nvSpPr>
          <p:cNvPr id="319" name="object 319"/>
          <p:cNvSpPr/>
          <p:nvPr/>
        </p:nvSpPr>
        <p:spPr>
          <a:xfrm>
            <a:off x="42964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49494"/>
          </a:solidFill>
        </p:spPr>
        <p:txBody>
          <a:bodyPr wrap="square" lIns="0" tIns="0" rIns="0" bIns="0" rtlCol="0"/>
          <a:lstStyle/>
          <a:p>
            <a:endParaRPr/>
          </a:p>
        </p:txBody>
      </p:sp>
      <p:sp>
        <p:nvSpPr>
          <p:cNvPr id="320" name="object 320"/>
          <p:cNvSpPr/>
          <p:nvPr/>
        </p:nvSpPr>
        <p:spPr>
          <a:xfrm>
            <a:off x="425830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59595"/>
          </a:solidFill>
        </p:spPr>
        <p:txBody>
          <a:bodyPr wrap="square" lIns="0" tIns="0" rIns="0" bIns="0" rtlCol="0"/>
          <a:lstStyle/>
          <a:p>
            <a:endParaRPr/>
          </a:p>
        </p:txBody>
      </p:sp>
      <p:sp>
        <p:nvSpPr>
          <p:cNvPr id="321" name="object 321"/>
          <p:cNvSpPr/>
          <p:nvPr/>
        </p:nvSpPr>
        <p:spPr>
          <a:xfrm>
            <a:off x="421894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969696"/>
          </a:solidFill>
        </p:spPr>
        <p:txBody>
          <a:bodyPr wrap="square" lIns="0" tIns="0" rIns="0" bIns="0" rtlCol="0"/>
          <a:lstStyle/>
          <a:p>
            <a:endParaRPr/>
          </a:p>
        </p:txBody>
      </p:sp>
      <p:sp>
        <p:nvSpPr>
          <p:cNvPr id="322" name="object 322"/>
          <p:cNvSpPr/>
          <p:nvPr/>
        </p:nvSpPr>
        <p:spPr>
          <a:xfrm>
            <a:off x="41808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79797"/>
          </a:solidFill>
        </p:spPr>
        <p:txBody>
          <a:bodyPr wrap="square" lIns="0" tIns="0" rIns="0" bIns="0" rtlCol="0"/>
          <a:lstStyle/>
          <a:p>
            <a:endParaRPr/>
          </a:p>
        </p:txBody>
      </p:sp>
      <p:sp>
        <p:nvSpPr>
          <p:cNvPr id="323" name="object 323"/>
          <p:cNvSpPr/>
          <p:nvPr/>
        </p:nvSpPr>
        <p:spPr>
          <a:xfrm>
            <a:off x="41427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4" name="object 324"/>
          <p:cNvSpPr/>
          <p:nvPr/>
        </p:nvSpPr>
        <p:spPr>
          <a:xfrm>
            <a:off x="41046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99999"/>
          </a:solidFill>
        </p:spPr>
        <p:txBody>
          <a:bodyPr wrap="square" lIns="0" tIns="0" rIns="0" bIns="0" rtlCol="0"/>
          <a:lstStyle/>
          <a:p>
            <a:endParaRPr/>
          </a:p>
        </p:txBody>
      </p:sp>
      <p:sp>
        <p:nvSpPr>
          <p:cNvPr id="325" name="object 325"/>
          <p:cNvSpPr/>
          <p:nvPr/>
        </p:nvSpPr>
        <p:spPr>
          <a:xfrm>
            <a:off x="40665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A9A9A"/>
          </a:solidFill>
        </p:spPr>
        <p:txBody>
          <a:bodyPr wrap="square" lIns="0" tIns="0" rIns="0" bIns="0" rtlCol="0"/>
          <a:lstStyle/>
          <a:p>
            <a:endParaRPr/>
          </a:p>
        </p:txBody>
      </p:sp>
      <p:sp>
        <p:nvSpPr>
          <p:cNvPr id="326" name="object 326"/>
          <p:cNvSpPr/>
          <p:nvPr/>
        </p:nvSpPr>
        <p:spPr>
          <a:xfrm>
            <a:off x="402844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B9B9B"/>
          </a:solidFill>
        </p:spPr>
        <p:txBody>
          <a:bodyPr wrap="square" lIns="0" tIns="0" rIns="0" bIns="0" rtlCol="0"/>
          <a:lstStyle/>
          <a:p>
            <a:endParaRPr/>
          </a:p>
        </p:txBody>
      </p:sp>
      <p:sp>
        <p:nvSpPr>
          <p:cNvPr id="327" name="object 327"/>
          <p:cNvSpPr/>
          <p:nvPr/>
        </p:nvSpPr>
        <p:spPr>
          <a:xfrm>
            <a:off x="398907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9C9C9C"/>
          </a:solidFill>
        </p:spPr>
        <p:txBody>
          <a:bodyPr wrap="square" lIns="0" tIns="0" rIns="0" bIns="0" rtlCol="0"/>
          <a:lstStyle/>
          <a:p>
            <a:endParaRPr/>
          </a:p>
        </p:txBody>
      </p:sp>
      <p:sp>
        <p:nvSpPr>
          <p:cNvPr id="328" name="object 328"/>
          <p:cNvSpPr/>
          <p:nvPr/>
        </p:nvSpPr>
        <p:spPr>
          <a:xfrm>
            <a:off x="39509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D9D9D"/>
          </a:solidFill>
        </p:spPr>
        <p:txBody>
          <a:bodyPr wrap="square" lIns="0" tIns="0" rIns="0" bIns="0" rtlCol="0"/>
          <a:lstStyle/>
          <a:p>
            <a:endParaRPr/>
          </a:p>
        </p:txBody>
      </p:sp>
      <p:sp>
        <p:nvSpPr>
          <p:cNvPr id="329" name="object 329"/>
          <p:cNvSpPr/>
          <p:nvPr/>
        </p:nvSpPr>
        <p:spPr>
          <a:xfrm>
            <a:off x="39128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E9E9E"/>
          </a:solidFill>
        </p:spPr>
        <p:txBody>
          <a:bodyPr wrap="square" lIns="0" tIns="0" rIns="0" bIns="0" rtlCol="0"/>
          <a:lstStyle/>
          <a:p>
            <a:endParaRPr/>
          </a:p>
        </p:txBody>
      </p:sp>
      <p:sp>
        <p:nvSpPr>
          <p:cNvPr id="330" name="object 330"/>
          <p:cNvSpPr/>
          <p:nvPr/>
        </p:nvSpPr>
        <p:spPr>
          <a:xfrm>
            <a:off x="38747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9F9F9F"/>
          </a:solidFill>
        </p:spPr>
        <p:txBody>
          <a:bodyPr wrap="square" lIns="0" tIns="0" rIns="0" bIns="0" rtlCol="0"/>
          <a:lstStyle/>
          <a:p>
            <a:endParaRPr/>
          </a:p>
        </p:txBody>
      </p:sp>
      <p:sp>
        <p:nvSpPr>
          <p:cNvPr id="331" name="object 331"/>
          <p:cNvSpPr/>
          <p:nvPr/>
        </p:nvSpPr>
        <p:spPr>
          <a:xfrm>
            <a:off x="38366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0A0A0"/>
          </a:solidFill>
        </p:spPr>
        <p:txBody>
          <a:bodyPr wrap="square" lIns="0" tIns="0" rIns="0" bIns="0" rtlCol="0"/>
          <a:lstStyle/>
          <a:p>
            <a:endParaRPr/>
          </a:p>
        </p:txBody>
      </p:sp>
      <p:sp>
        <p:nvSpPr>
          <p:cNvPr id="332" name="object 332"/>
          <p:cNvSpPr/>
          <p:nvPr/>
        </p:nvSpPr>
        <p:spPr>
          <a:xfrm>
            <a:off x="37985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1A1A1"/>
          </a:solidFill>
        </p:spPr>
        <p:txBody>
          <a:bodyPr wrap="square" lIns="0" tIns="0" rIns="0" bIns="0" rtlCol="0"/>
          <a:lstStyle/>
          <a:p>
            <a:endParaRPr/>
          </a:p>
        </p:txBody>
      </p:sp>
      <p:sp>
        <p:nvSpPr>
          <p:cNvPr id="333" name="object 333"/>
          <p:cNvSpPr/>
          <p:nvPr/>
        </p:nvSpPr>
        <p:spPr>
          <a:xfrm>
            <a:off x="376047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2A2A2"/>
          </a:solidFill>
        </p:spPr>
        <p:txBody>
          <a:bodyPr wrap="square" lIns="0" tIns="0" rIns="0" bIns="0" rtlCol="0"/>
          <a:lstStyle/>
          <a:p>
            <a:endParaRPr/>
          </a:p>
        </p:txBody>
      </p:sp>
      <p:sp>
        <p:nvSpPr>
          <p:cNvPr id="334" name="object 334"/>
          <p:cNvSpPr/>
          <p:nvPr/>
        </p:nvSpPr>
        <p:spPr>
          <a:xfrm>
            <a:off x="3721100"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3A3A3"/>
          </a:solidFill>
        </p:spPr>
        <p:txBody>
          <a:bodyPr wrap="square" lIns="0" tIns="0" rIns="0" bIns="0" rtlCol="0"/>
          <a:lstStyle/>
          <a:p>
            <a:endParaRPr/>
          </a:p>
        </p:txBody>
      </p:sp>
      <p:sp>
        <p:nvSpPr>
          <p:cNvPr id="335" name="object 335"/>
          <p:cNvSpPr/>
          <p:nvPr/>
        </p:nvSpPr>
        <p:spPr>
          <a:xfrm>
            <a:off x="3683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4A4A4"/>
          </a:solidFill>
        </p:spPr>
        <p:txBody>
          <a:bodyPr wrap="square" lIns="0" tIns="0" rIns="0" bIns="0" rtlCol="0"/>
          <a:lstStyle/>
          <a:p>
            <a:endParaRPr/>
          </a:p>
        </p:txBody>
      </p:sp>
      <p:sp>
        <p:nvSpPr>
          <p:cNvPr id="336" name="object 336"/>
          <p:cNvSpPr/>
          <p:nvPr/>
        </p:nvSpPr>
        <p:spPr>
          <a:xfrm>
            <a:off x="3644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5A5A5"/>
          </a:solidFill>
        </p:spPr>
        <p:txBody>
          <a:bodyPr wrap="square" lIns="0" tIns="0" rIns="0" bIns="0" rtlCol="0"/>
          <a:lstStyle/>
          <a:p>
            <a:endParaRPr/>
          </a:p>
        </p:txBody>
      </p:sp>
      <p:sp>
        <p:nvSpPr>
          <p:cNvPr id="337" name="object 337"/>
          <p:cNvSpPr/>
          <p:nvPr/>
        </p:nvSpPr>
        <p:spPr>
          <a:xfrm>
            <a:off x="3606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6A6A6"/>
          </a:solidFill>
        </p:spPr>
        <p:txBody>
          <a:bodyPr wrap="square" lIns="0" tIns="0" rIns="0" bIns="0" rtlCol="0"/>
          <a:lstStyle/>
          <a:p>
            <a:endParaRPr/>
          </a:p>
        </p:txBody>
      </p:sp>
      <p:sp>
        <p:nvSpPr>
          <p:cNvPr id="338" name="object 338"/>
          <p:cNvSpPr/>
          <p:nvPr/>
        </p:nvSpPr>
        <p:spPr>
          <a:xfrm>
            <a:off x="3568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7A7A7"/>
          </a:solidFill>
        </p:spPr>
        <p:txBody>
          <a:bodyPr wrap="square" lIns="0" tIns="0" rIns="0" bIns="0" rtlCol="0"/>
          <a:lstStyle/>
          <a:p>
            <a:endParaRPr/>
          </a:p>
        </p:txBody>
      </p:sp>
      <p:sp>
        <p:nvSpPr>
          <p:cNvPr id="339" name="object 339"/>
          <p:cNvSpPr/>
          <p:nvPr/>
        </p:nvSpPr>
        <p:spPr>
          <a:xfrm>
            <a:off x="3530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8A8A8"/>
          </a:solidFill>
        </p:spPr>
        <p:txBody>
          <a:bodyPr wrap="square" lIns="0" tIns="0" rIns="0" bIns="0" rtlCol="0"/>
          <a:lstStyle/>
          <a:p>
            <a:endParaRPr/>
          </a:p>
        </p:txBody>
      </p:sp>
      <p:sp>
        <p:nvSpPr>
          <p:cNvPr id="340" name="object 340"/>
          <p:cNvSpPr/>
          <p:nvPr/>
        </p:nvSpPr>
        <p:spPr>
          <a:xfrm>
            <a:off x="3492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9A9A9"/>
          </a:solidFill>
        </p:spPr>
        <p:txBody>
          <a:bodyPr wrap="square" lIns="0" tIns="0" rIns="0" bIns="0" rtlCol="0"/>
          <a:lstStyle/>
          <a:p>
            <a:endParaRPr/>
          </a:p>
        </p:txBody>
      </p:sp>
      <p:sp>
        <p:nvSpPr>
          <p:cNvPr id="341" name="object 341"/>
          <p:cNvSpPr/>
          <p:nvPr/>
        </p:nvSpPr>
        <p:spPr>
          <a:xfrm>
            <a:off x="34544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AAAAA"/>
          </a:solidFill>
        </p:spPr>
        <p:txBody>
          <a:bodyPr wrap="square" lIns="0" tIns="0" rIns="0" bIns="0" rtlCol="0"/>
          <a:lstStyle/>
          <a:p>
            <a:endParaRPr/>
          </a:p>
        </p:txBody>
      </p:sp>
      <p:sp>
        <p:nvSpPr>
          <p:cNvPr id="342" name="object 342"/>
          <p:cNvSpPr/>
          <p:nvPr/>
        </p:nvSpPr>
        <p:spPr>
          <a:xfrm>
            <a:off x="34163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BABAB"/>
          </a:solidFill>
        </p:spPr>
        <p:txBody>
          <a:bodyPr wrap="square" lIns="0" tIns="0" rIns="0" bIns="0" rtlCol="0"/>
          <a:lstStyle/>
          <a:p>
            <a:endParaRPr/>
          </a:p>
        </p:txBody>
      </p:sp>
      <p:sp>
        <p:nvSpPr>
          <p:cNvPr id="343" name="object 343"/>
          <p:cNvSpPr/>
          <p:nvPr/>
        </p:nvSpPr>
        <p:spPr>
          <a:xfrm>
            <a:off x="3376929" y="3252470"/>
            <a:ext cx="39370" cy="57150"/>
          </a:xfrm>
          <a:custGeom>
            <a:avLst/>
            <a:gdLst/>
            <a:ahLst/>
            <a:cxnLst/>
            <a:rect l="l" t="t" r="r" b="b"/>
            <a:pathLst>
              <a:path w="39370" h="57150">
                <a:moveTo>
                  <a:pt x="0" y="57150"/>
                </a:moveTo>
                <a:lnTo>
                  <a:pt x="39370" y="57150"/>
                </a:lnTo>
                <a:lnTo>
                  <a:pt x="39370" y="0"/>
                </a:lnTo>
                <a:lnTo>
                  <a:pt x="0" y="0"/>
                </a:lnTo>
                <a:lnTo>
                  <a:pt x="0" y="57150"/>
                </a:lnTo>
                <a:close/>
              </a:path>
            </a:pathLst>
          </a:custGeom>
          <a:solidFill>
            <a:srgbClr val="ACACAC"/>
          </a:solidFill>
        </p:spPr>
        <p:txBody>
          <a:bodyPr wrap="square" lIns="0" tIns="0" rIns="0" bIns="0" rtlCol="0"/>
          <a:lstStyle/>
          <a:p>
            <a:endParaRPr/>
          </a:p>
        </p:txBody>
      </p:sp>
      <p:sp>
        <p:nvSpPr>
          <p:cNvPr id="344" name="object 344"/>
          <p:cNvSpPr/>
          <p:nvPr/>
        </p:nvSpPr>
        <p:spPr>
          <a:xfrm>
            <a:off x="33388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DADAD"/>
          </a:solidFill>
        </p:spPr>
        <p:txBody>
          <a:bodyPr wrap="square" lIns="0" tIns="0" rIns="0" bIns="0" rtlCol="0"/>
          <a:lstStyle/>
          <a:p>
            <a:endParaRPr/>
          </a:p>
        </p:txBody>
      </p:sp>
      <p:sp>
        <p:nvSpPr>
          <p:cNvPr id="345" name="object 345"/>
          <p:cNvSpPr/>
          <p:nvPr/>
        </p:nvSpPr>
        <p:spPr>
          <a:xfrm>
            <a:off x="33007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EAEAE"/>
          </a:solidFill>
        </p:spPr>
        <p:txBody>
          <a:bodyPr wrap="square" lIns="0" tIns="0" rIns="0" bIns="0" rtlCol="0"/>
          <a:lstStyle/>
          <a:p>
            <a:endParaRPr/>
          </a:p>
        </p:txBody>
      </p:sp>
      <p:sp>
        <p:nvSpPr>
          <p:cNvPr id="346" name="object 346"/>
          <p:cNvSpPr/>
          <p:nvPr/>
        </p:nvSpPr>
        <p:spPr>
          <a:xfrm>
            <a:off x="32626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AFAFAF"/>
          </a:solidFill>
        </p:spPr>
        <p:txBody>
          <a:bodyPr wrap="square" lIns="0" tIns="0" rIns="0" bIns="0" rtlCol="0"/>
          <a:lstStyle/>
          <a:p>
            <a:endParaRPr/>
          </a:p>
        </p:txBody>
      </p:sp>
      <p:sp>
        <p:nvSpPr>
          <p:cNvPr id="347" name="object 347"/>
          <p:cNvSpPr/>
          <p:nvPr/>
        </p:nvSpPr>
        <p:spPr>
          <a:xfrm>
            <a:off x="32245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0B0B0"/>
          </a:solidFill>
        </p:spPr>
        <p:txBody>
          <a:bodyPr wrap="square" lIns="0" tIns="0" rIns="0" bIns="0" rtlCol="0"/>
          <a:lstStyle/>
          <a:p>
            <a:endParaRPr/>
          </a:p>
        </p:txBody>
      </p:sp>
      <p:sp>
        <p:nvSpPr>
          <p:cNvPr id="348" name="object 348"/>
          <p:cNvSpPr/>
          <p:nvPr/>
        </p:nvSpPr>
        <p:spPr>
          <a:xfrm>
            <a:off x="318642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1B1B1"/>
          </a:solidFill>
        </p:spPr>
        <p:txBody>
          <a:bodyPr wrap="square" lIns="0" tIns="0" rIns="0" bIns="0" rtlCol="0"/>
          <a:lstStyle/>
          <a:p>
            <a:endParaRPr/>
          </a:p>
        </p:txBody>
      </p:sp>
      <p:sp>
        <p:nvSpPr>
          <p:cNvPr id="349" name="object 349"/>
          <p:cNvSpPr/>
          <p:nvPr/>
        </p:nvSpPr>
        <p:spPr>
          <a:xfrm>
            <a:off x="314706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2B2B2"/>
          </a:solidFill>
        </p:spPr>
        <p:txBody>
          <a:bodyPr wrap="square" lIns="0" tIns="0" rIns="0" bIns="0" rtlCol="0"/>
          <a:lstStyle/>
          <a:p>
            <a:endParaRPr/>
          </a:p>
        </p:txBody>
      </p:sp>
      <p:sp>
        <p:nvSpPr>
          <p:cNvPr id="350" name="object 350"/>
          <p:cNvSpPr/>
          <p:nvPr/>
        </p:nvSpPr>
        <p:spPr>
          <a:xfrm>
            <a:off x="31089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3B3B3"/>
          </a:solidFill>
        </p:spPr>
        <p:txBody>
          <a:bodyPr wrap="square" lIns="0" tIns="0" rIns="0" bIns="0" rtlCol="0"/>
          <a:lstStyle/>
          <a:p>
            <a:endParaRPr/>
          </a:p>
        </p:txBody>
      </p:sp>
      <p:sp>
        <p:nvSpPr>
          <p:cNvPr id="351" name="object 351"/>
          <p:cNvSpPr/>
          <p:nvPr/>
        </p:nvSpPr>
        <p:spPr>
          <a:xfrm>
            <a:off x="30708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4B4B4"/>
          </a:solidFill>
        </p:spPr>
        <p:txBody>
          <a:bodyPr wrap="square" lIns="0" tIns="0" rIns="0" bIns="0" rtlCol="0"/>
          <a:lstStyle/>
          <a:p>
            <a:endParaRPr/>
          </a:p>
        </p:txBody>
      </p:sp>
      <p:sp>
        <p:nvSpPr>
          <p:cNvPr id="352" name="object 352"/>
          <p:cNvSpPr/>
          <p:nvPr/>
        </p:nvSpPr>
        <p:spPr>
          <a:xfrm>
            <a:off x="30327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5B5B5"/>
          </a:solidFill>
        </p:spPr>
        <p:txBody>
          <a:bodyPr wrap="square" lIns="0" tIns="0" rIns="0" bIns="0" rtlCol="0"/>
          <a:lstStyle/>
          <a:p>
            <a:endParaRPr/>
          </a:p>
        </p:txBody>
      </p:sp>
      <p:sp>
        <p:nvSpPr>
          <p:cNvPr id="353" name="object 353"/>
          <p:cNvSpPr/>
          <p:nvPr/>
        </p:nvSpPr>
        <p:spPr>
          <a:xfrm>
            <a:off x="29946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6B6B6"/>
          </a:solidFill>
        </p:spPr>
        <p:txBody>
          <a:bodyPr wrap="square" lIns="0" tIns="0" rIns="0" bIns="0" rtlCol="0"/>
          <a:lstStyle/>
          <a:p>
            <a:endParaRPr/>
          </a:p>
        </p:txBody>
      </p:sp>
      <p:sp>
        <p:nvSpPr>
          <p:cNvPr id="354" name="object 354"/>
          <p:cNvSpPr/>
          <p:nvPr/>
        </p:nvSpPr>
        <p:spPr>
          <a:xfrm>
            <a:off x="295656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7B7B7"/>
          </a:solidFill>
        </p:spPr>
        <p:txBody>
          <a:bodyPr wrap="square" lIns="0" tIns="0" rIns="0" bIns="0" rtlCol="0"/>
          <a:lstStyle/>
          <a:p>
            <a:endParaRPr/>
          </a:p>
        </p:txBody>
      </p:sp>
      <p:sp>
        <p:nvSpPr>
          <p:cNvPr id="355" name="object 355"/>
          <p:cNvSpPr/>
          <p:nvPr/>
        </p:nvSpPr>
        <p:spPr>
          <a:xfrm>
            <a:off x="291718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B8B8B8"/>
          </a:solidFill>
        </p:spPr>
        <p:txBody>
          <a:bodyPr wrap="square" lIns="0" tIns="0" rIns="0" bIns="0" rtlCol="0"/>
          <a:lstStyle/>
          <a:p>
            <a:endParaRPr/>
          </a:p>
        </p:txBody>
      </p:sp>
      <p:sp>
        <p:nvSpPr>
          <p:cNvPr id="356" name="object 356"/>
          <p:cNvSpPr/>
          <p:nvPr/>
        </p:nvSpPr>
        <p:spPr>
          <a:xfrm>
            <a:off x="28790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9B9B9"/>
          </a:solidFill>
        </p:spPr>
        <p:txBody>
          <a:bodyPr wrap="square" lIns="0" tIns="0" rIns="0" bIns="0" rtlCol="0"/>
          <a:lstStyle/>
          <a:p>
            <a:endParaRPr/>
          </a:p>
        </p:txBody>
      </p:sp>
      <p:sp>
        <p:nvSpPr>
          <p:cNvPr id="357" name="object 357"/>
          <p:cNvSpPr/>
          <p:nvPr/>
        </p:nvSpPr>
        <p:spPr>
          <a:xfrm>
            <a:off x="28409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ABABA"/>
          </a:solidFill>
        </p:spPr>
        <p:txBody>
          <a:bodyPr wrap="square" lIns="0" tIns="0" rIns="0" bIns="0" rtlCol="0"/>
          <a:lstStyle/>
          <a:p>
            <a:endParaRPr/>
          </a:p>
        </p:txBody>
      </p:sp>
      <p:sp>
        <p:nvSpPr>
          <p:cNvPr id="358" name="object 358"/>
          <p:cNvSpPr/>
          <p:nvPr/>
        </p:nvSpPr>
        <p:spPr>
          <a:xfrm>
            <a:off x="28028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BBBBB"/>
          </a:solidFill>
        </p:spPr>
        <p:txBody>
          <a:bodyPr wrap="square" lIns="0" tIns="0" rIns="0" bIns="0" rtlCol="0"/>
          <a:lstStyle/>
          <a:p>
            <a:endParaRPr/>
          </a:p>
        </p:txBody>
      </p:sp>
      <p:sp>
        <p:nvSpPr>
          <p:cNvPr id="359" name="object 359"/>
          <p:cNvSpPr/>
          <p:nvPr/>
        </p:nvSpPr>
        <p:spPr>
          <a:xfrm>
            <a:off x="27647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CBCBC"/>
          </a:solidFill>
        </p:spPr>
        <p:txBody>
          <a:bodyPr wrap="square" lIns="0" tIns="0" rIns="0" bIns="0" rtlCol="0"/>
          <a:lstStyle/>
          <a:p>
            <a:endParaRPr/>
          </a:p>
        </p:txBody>
      </p:sp>
      <p:sp>
        <p:nvSpPr>
          <p:cNvPr id="360" name="object 360"/>
          <p:cNvSpPr/>
          <p:nvPr/>
        </p:nvSpPr>
        <p:spPr>
          <a:xfrm>
            <a:off x="27266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DBDBD"/>
          </a:solidFill>
        </p:spPr>
        <p:txBody>
          <a:bodyPr wrap="square" lIns="0" tIns="0" rIns="0" bIns="0" rtlCol="0"/>
          <a:lstStyle/>
          <a:p>
            <a:endParaRPr/>
          </a:p>
        </p:txBody>
      </p:sp>
      <p:sp>
        <p:nvSpPr>
          <p:cNvPr id="361" name="object 361"/>
          <p:cNvSpPr/>
          <p:nvPr/>
        </p:nvSpPr>
        <p:spPr>
          <a:xfrm>
            <a:off x="26885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EBEBE"/>
          </a:solidFill>
        </p:spPr>
        <p:txBody>
          <a:bodyPr wrap="square" lIns="0" tIns="0" rIns="0" bIns="0" rtlCol="0"/>
          <a:lstStyle/>
          <a:p>
            <a:endParaRPr/>
          </a:p>
        </p:txBody>
      </p:sp>
      <p:sp>
        <p:nvSpPr>
          <p:cNvPr id="362" name="object 362"/>
          <p:cNvSpPr/>
          <p:nvPr/>
        </p:nvSpPr>
        <p:spPr>
          <a:xfrm>
            <a:off x="26504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BFBFBF"/>
          </a:solidFill>
        </p:spPr>
        <p:txBody>
          <a:bodyPr wrap="square" lIns="0" tIns="0" rIns="0" bIns="0" rtlCol="0"/>
          <a:lstStyle/>
          <a:p>
            <a:endParaRPr/>
          </a:p>
        </p:txBody>
      </p:sp>
      <p:sp>
        <p:nvSpPr>
          <p:cNvPr id="363" name="object 363"/>
          <p:cNvSpPr/>
          <p:nvPr/>
        </p:nvSpPr>
        <p:spPr>
          <a:xfrm>
            <a:off x="261238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0C0C0"/>
          </a:solidFill>
        </p:spPr>
        <p:txBody>
          <a:bodyPr wrap="square" lIns="0" tIns="0" rIns="0" bIns="0" rtlCol="0"/>
          <a:lstStyle/>
          <a:p>
            <a:endParaRPr/>
          </a:p>
        </p:txBody>
      </p:sp>
      <p:sp>
        <p:nvSpPr>
          <p:cNvPr id="364" name="object 364"/>
          <p:cNvSpPr/>
          <p:nvPr/>
        </p:nvSpPr>
        <p:spPr>
          <a:xfrm>
            <a:off x="257302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1C1C1"/>
          </a:solidFill>
        </p:spPr>
        <p:txBody>
          <a:bodyPr wrap="square" lIns="0" tIns="0" rIns="0" bIns="0" rtlCol="0"/>
          <a:lstStyle/>
          <a:p>
            <a:endParaRPr/>
          </a:p>
        </p:txBody>
      </p:sp>
      <p:sp>
        <p:nvSpPr>
          <p:cNvPr id="365" name="object 365"/>
          <p:cNvSpPr/>
          <p:nvPr/>
        </p:nvSpPr>
        <p:spPr>
          <a:xfrm>
            <a:off x="25349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2C2C2"/>
          </a:solidFill>
        </p:spPr>
        <p:txBody>
          <a:bodyPr wrap="square" lIns="0" tIns="0" rIns="0" bIns="0" rtlCol="0"/>
          <a:lstStyle/>
          <a:p>
            <a:endParaRPr/>
          </a:p>
        </p:txBody>
      </p:sp>
      <p:sp>
        <p:nvSpPr>
          <p:cNvPr id="366" name="object 366"/>
          <p:cNvSpPr/>
          <p:nvPr/>
        </p:nvSpPr>
        <p:spPr>
          <a:xfrm>
            <a:off x="24968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3C3C3"/>
          </a:solidFill>
        </p:spPr>
        <p:txBody>
          <a:bodyPr wrap="square" lIns="0" tIns="0" rIns="0" bIns="0" rtlCol="0"/>
          <a:lstStyle/>
          <a:p>
            <a:endParaRPr/>
          </a:p>
        </p:txBody>
      </p:sp>
      <p:sp>
        <p:nvSpPr>
          <p:cNvPr id="367" name="object 367"/>
          <p:cNvSpPr/>
          <p:nvPr/>
        </p:nvSpPr>
        <p:spPr>
          <a:xfrm>
            <a:off x="24587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4C4C4"/>
          </a:solidFill>
        </p:spPr>
        <p:txBody>
          <a:bodyPr wrap="square" lIns="0" tIns="0" rIns="0" bIns="0" rtlCol="0"/>
          <a:lstStyle/>
          <a:p>
            <a:endParaRPr/>
          </a:p>
        </p:txBody>
      </p:sp>
      <p:sp>
        <p:nvSpPr>
          <p:cNvPr id="368" name="object 368"/>
          <p:cNvSpPr/>
          <p:nvPr/>
        </p:nvSpPr>
        <p:spPr>
          <a:xfrm>
            <a:off x="24206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5C5C5"/>
          </a:solidFill>
        </p:spPr>
        <p:txBody>
          <a:bodyPr wrap="square" lIns="0" tIns="0" rIns="0" bIns="0" rtlCol="0"/>
          <a:lstStyle/>
          <a:p>
            <a:endParaRPr/>
          </a:p>
        </p:txBody>
      </p:sp>
      <p:sp>
        <p:nvSpPr>
          <p:cNvPr id="369" name="object 369"/>
          <p:cNvSpPr/>
          <p:nvPr/>
        </p:nvSpPr>
        <p:spPr>
          <a:xfrm>
            <a:off x="23825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6C6C6"/>
          </a:solidFill>
        </p:spPr>
        <p:txBody>
          <a:bodyPr wrap="square" lIns="0" tIns="0" rIns="0" bIns="0" rtlCol="0"/>
          <a:lstStyle/>
          <a:p>
            <a:endParaRPr/>
          </a:p>
        </p:txBody>
      </p:sp>
      <p:sp>
        <p:nvSpPr>
          <p:cNvPr id="370" name="object 370"/>
          <p:cNvSpPr/>
          <p:nvPr/>
        </p:nvSpPr>
        <p:spPr>
          <a:xfrm>
            <a:off x="234442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7C7C7"/>
          </a:solidFill>
        </p:spPr>
        <p:txBody>
          <a:bodyPr wrap="square" lIns="0" tIns="0" rIns="0" bIns="0" rtlCol="0"/>
          <a:lstStyle/>
          <a:p>
            <a:endParaRPr/>
          </a:p>
        </p:txBody>
      </p:sp>
      <p:sp>
        <p:nvSpPr>
          <p:cNvPr id="371" name="object 371"/>
          <p:cNvSpPr/>
          <p:nvPr/>
        </p:nvSpPr>
        <p:spPr>
          <a:xfrm>
            <a:off x="230505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8C8C8"/>
          </a:solidFill>
        </p:spPr>
        <p:txBody>
          <a:bodyPr wrap="square" lIns="0" tIns="0" rIns="0" bIns="0" rtlCol="0"/>
          <a:lstStyle/>
          <a:p>
            <a:endParaRPr/>
          </a:p>
        </p:txBody>
      </p:sp>
      <p:sp>
        <p:nvSpPr>
          <p:cNvPr id="372" name="object 372"/>
          <p:cNvSpPr/>
          <p:nvPr/>
        </p:nvSpPr>
        <p:spPr>
          <a:xfrm>
            <a:off x="22669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9C9C9"/>
          </a:solidFill>
        </p:spPr>
        <p:txBody>
          <a:bodyPr wrap="square" lIns="0" tIns="0" rIns="0" bIns="0" rtlCol="0"/>
          <a:lstStyle/>
          <a:p>
            <a:endParaRPr/>
          </a:p>
        </p:txBody>
      </p:sp>
      <p:sp>
        <p:nvSpPr>
          <p:cNvPr id="373" name="object 373"/>
          <p:cNvSpPr/>
          <p:nvPr/>
        </p:nvSpPr>
        <p:spPr>
          <a:xfrm>
            <a:off x="22288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ACACA"/>
          </a:solidFill>
        </p:spPr>
        <p:txBody>
          <a:bodyPr wrap="square" lIns="0" tIns="0" rIns="0" bIns="0" rtlCol="0"/>
          <a:lstStyle/>
          <a:p>
            <a:endParaRPr/>
          </a:p>
        </p:txBody>
      </p:sp>
      <p:sp>
        <p:nvSpPr>
          <p:cNvPr id="374" name="object 374"/>
          <p:cNvSpPr/>
          <p:nvPr/>
        </p:nvSpPr>
        <p:spPr>
          <a:xfrm>
            <a:off x="21907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5" name="object 375"/>
          <p:cNvSpPr/>
          <p:nvPr/>
        </p:nvSpPr>
        <p:spPr>
          <a:xfrm>
            <a:off x="21526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CCCCC"/>
          </a:solidFill>
        </p:spPr>
        <p:txBody>
          <a:bodyPr wrap="square" lIns="0" tIns="0" rIns="0" bIns="0" rtlCol="0"/>
          <a:lstStyle/>
          <a:p>
            <a:endParaRPr/>
          </a:p>
        </p:txBody>
      </p:sp>
      <p:sp>
        <p:nvSpPr>
          <p:cNvPr id="376" name="object 376"/>
          <p:cNvSpPr/>
          <p:nvPr/>
        </p:nvSpPr>
        <p:spPr>
          <a:xfrm>
            <a:off x="211455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DCDCD"/>
          </a:solidFill>
        </p:spPr>
        <p:txBody>
          <a:bodyPr wrap="square" lIns="0" tIns="0" rIns="0" bIns="0" rtlCol="0"/>
          <a:lstStyle/>
          <a:p>
            <a:endParaRPr/>
          </a:p>
        </p:txBody>
      </p:sp>
      <p:sp>
        <p:nvSpPr>
          <p:cNvPr id="377" name="object 377"/>
          <p:cNvSpPr/>
          <p:nvPr/>
        </p:nvSpPr>
        <p:spPr>
          <a:xfrm>
            <a:off x="207517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CECECE"/>
          </a:solidFill>
        </p:spPr>
        <p:txBody>
          <a:bodyPr wrap="square" lIns="0" tIns="0" rIns="0" bIns="0" rtlCol="0"/>
          <a:lstStyle/>
          <a:p>
            <a:endParaRPr/>
          </a:p>
        </p:txBody>
      </p:sp>
      <p:sp>
        <p:nvSpPr>
          <p:cNvPr id="378" name="object 378"/>
          <p:cNvSpPr/>
          <p:nvPr/>
        </p:nvSpPr>
        <p:spPr>
          <a:xfrm>
            <a:off x="20370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CFCFCF"/>
          </a:solidFill>
        </p:spPr>
        <p:txBody>
          <a:bodyPr wrap="square" lIns="0" tIns="0" rIns="0" bIns="0" rtlCol="0"/>
          <a:lstStyle/>
          <a:p>
            <a:endParaRPr/>
          </a:p>
        </p:txBody>
      </p:sp>
      <p:sp>
        <p:nvSpPr>
          <p:cNvPr id="379" name="object 379"/>
          <p:cNvSpPr/>
          <p:nvPr/>
        </p:nvSpPr>
        <p:spPr>
          <a:xfrm>
            <a:off x="19989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0D0D0"/>
          </a:solidFill>
        </p:spPr>
        <p:txBody>
          <a:bodyPr wrap="square" lIns="0" tIns="0" rIns="0" bIns="0" rtlCol="0"/>
          <a:lstStyle/>
          <a:p>
            <a:endParaRPr/>
          </a:p>
        </p:txBody>
      </p:sp>
      <p:sp>
        <p:nvSpPr>
          <p:cNvPr id="380" name="object 380"/>
          <p:cNvSpPr/>
          <p:nvPr/>
        </p:nvSpPr>
        <p:spPr>
          <a:xfrm>
            <a:off x="19608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1D1D1"/>
          </a:solidFill>
        </p:spPr>
        <p:txBody>
          <a:bodyPr wrap="square" lIns="0" tIns="0" rIns="0" bIns="0" rtlCol="0"/>
          <a:lstStyle/>
          <a:p>
            <a:endParaRPr/>
          </a:p>
        </p:txBody>
      </p:sp>
      <p:sp>
        <p:nvSpPr>
          <p:cNvPr id="381" name="object 381"/>
          <p:cNvSpPr/>
          <p:nvPr/>
        </p:nvSpPr>
        <p:spPr>
          <a:xfrm>
            <a:off x="19227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2D2D2"/>
          </a:solidFill>
        </p:spPr>
        <p:txBody>
          <a:bodyPr wrap="square" lIns="0" tIns="0" rIns="0" bIns="0" rtlCol="0"/>
          <a:lstStyle/>
          <a:p>
            <a:endParaRPr/>
          </a:p>
        </p:txBody>
      </p:sp>
      <p:sp>
        <p:nvSpPr>
          <p:cNvPr id="382" name="object 382"/>
          <p:cNvSpPr/>
          <p:nvPr/>
        </p:nvSpPr>
        <p:spPr>
          <a:xfrm>
            <a:off x="18846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3D3D3"/>
          </a:solidFill>
        </p:spPr>
        <p:txBody>
          <a:bodyPr wrap="square" lIns="0" tIns="0" rIns="0" bIns="0" rtlCol="0"/>
          <a:lstStyle/>
          <a:p>
            <a:endParaRPr/>
          </a:p>
        </p:txBody>
      </p:sp>
      <p:sp>
        <p:nvSpPr>
          <p:cNvPr id="383" name="object 383"/>
          <p:cNvSpPr/>
          <p:nvPr/>
        </p:nvSpPr>
        <p:spPr>
          <a:xfrm>
            <a:off x="18465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4D4D4"/>
          </a:solidFill>
        </p:spPr>
        <p:txBody>
          <a:bodyPr wrap="square" lIns="0" tIns="0" rIns="0" bIns="0" rtlCol="0"/>
          <a:lstStyle/>
          <a:p>
            <a:endParaRPr/>
          </a:p>
        </p:txBody>
      </p:sp>
      <p:sp>
        <p:nvSpPr>
          <p:cNvPr id="384" name="object 384"/>
          <p:cNvSpPr/>
          <p:nvPr/>
        </p:nvSpPr>
        <p:spPr>
          <a:xfrm>
            <a:off x="18084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5D5D5"/>
          </a:solidFill>
        </p:spPr>
        <p:txBody>
          <a:bodyPr wrap="square" lIns="0" tIns="0" rIns="0" bIns="0" rtlCol="0"/>
          <a:lstStyle/>
          <a:p>
            <a:endParaRPr/>
          </a:p>
        </p:txBody>
      </p:sp>
      <p:sp>
        <p:nvSpPr>
          <p:cNvPr id="385" name="object 385"/>
          <p:cNvSpPr/>
          <p:nvPr/>
        </p:nvSpPr>
        <p:spPr>
          <a:xfrm>
            <a:off x="177037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6D6D6"/>
          </a:solidFill>
        </p:spPr>
        <p:txBody>
          <a:bodyPr wrap="square" lIns="0" tIns="0" rIns="0" bIns="0" rtlCol="0"/>
          <a:lstStyle/>
          <a:p>
            <a:endParaRPr/>
          </a:p>
        </p:txBody>
      </p:sp>
      <p:sp>
        <p:nvSpPr>
          <p:cNvPr id="386" name="object 386"/>
          <p:cNvSpPr/>
          <p:nvPr/>
        </p:nvSpPr>
        <p:spPr>
          <a:xfrm>
            <a:off x="1731010"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D7D7D7"/>
          </a:solidFill>
        </p:spPr>
        <p:txBody>
          <a:bodyPr wrap="square" lIns="0" tIns="0" rIns="0" bIns="0" rtlCol="0"/>
          <a:lstStyle/>
          <a:p>
            <a:endParaRPr/>
          </a:p>
        </p:txBody>
      </p:sp>
      <p:sp>
        <p:nvSpPr>
          <p:cNvPr id="387" name="object 387"/>
          <p:cNvSpPr/>
          <p:nvPr/>
        </p:nvSpPr>
        <p:spPr>
          <a:xfrm>
            <a:off x="16929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8D8D8"/>
          </a:solidFill>
        </p:spPr>
        <p:txBody>
          <a:bodyPr wrap="square" lIns="0" tIns="0" rIns="0" bIns="0" rtlCol="0"/>
          <a:lstStyle/>
          <a:p>
            <a:endParaRPr/>
          </a:p>
        </p:txBody>
      </p:sp>
      <p:sp>
        <p:nvSpPr>
          <p:cNvPr id="388" name="object 388"/>
          <p:cNvSpPr/>
          <p:nvPr/>
        </p:nvSpPr>
        <p:spPr>
          <a:xfrm>
            <a:off x="16548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9D9D9"/>
          </a:solidFill>
        </p:spPr>
        <p:txBody>
          <a:bodyPr wrap="square" lIns="0" tIns="0" rIns="0" bIns="0" rtlCol="0"/>
          <a:lstStyle/>
          <a:p>
            <a:endParaRPr/>
          </a:p>
        </p:txBody>
      </p:sp>
      <p:sp>
        <p:nvSpPr>
          <p:cNvPr id="389" name="object 389"/>
          <p:cNvSpPr/>
          <p:nvPr/>
        </p:nvSpPr>
        <p:spPr>
          <a:xfrm>
            <a:off x="16167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ADADA"/>
          </a:solidFill>
        </p:spPr>
        <p:txBody>
          <a:bodyPr wrap="square" lIns="0" tIns="0" rIns="0" bIns="0" rtlCol="0"/>
          <a:lstStyle/>
          <a:p>
            <a:endParaRPr/>
          </a:p>
        </p:txBody>
      </p:sp>
      <p:sp>
        <p:nvSpPr>
          <p:cNvPr id="390" name="object 390"/>
          <p:cNvSpPr/>
          <p:nvPr/>
        </p:nvSpPr>
        <p:spPr>
          <a:xfrm>
            <a:off x="15786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BDBDB"/>
          </a:solidFill>
        </p:spPr>
        <p:txBody>
          <a:bodyPr wrap="square" lIns="0" tIns="0" rIns="0" bIns="0" rtlCol="0"/>
          <a:lstStyle/>
          <a:p>
            <a:endParaRPr/>
          </a:p>
        </p:txBody>
      </p:sp>
      <p:sp>
        <p:nvSpPr>
          <p:cNvPr id="391" name="object 391"/>
          <p:cNvSpPr/>
          <p:nvPr/>
        </p:nvSpPr>
        <p:spPr>
          <a:xfrm>
            <a:off x="154051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CDCDC"/>
          </a:solidFill>
        </p:spPr>
        <p:txBody>
          <a:bodyPr wrap="square" lIns="0" tIns="0" rIns="0" bIns="0" rtlCol="0"/>
          <a:lstStyle/>
          <a:p>
            <a:endParaRPr/>
          </a:p>
        </p:txBody>
      </p:sp>
      <p:sp>
        <p:nvSpPr>
          <p:cNvPr id="392" name="object 392"/>
          <p:cNvSpPr/>
          <p:nvPr/>
        </p:nvSpPr>
        <p:spPr>
          <a:xfrm>
            <a:off x="1501139"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DDDDDD"/>
          </a:solidFill>
        </p:spPr>
        <p:txBody>
          <a:bodyPr wrap="square" lIns="0" tIns="0" rIns="0" bIns="0" rtlCol="0"/>
          <a:lstStyle/>
          <a:p>
            <a:endParaRPr/>
          </a:p>
        </p:txBody>
      </p:sp>
      <p:sp>
        <p:nvSpPr>
          <p:cNvPr id="393" name="object 393"/>
          <p:cNvSpPr/>
          <p:nvPr/>
        </p:nvSpPr>
        <p:spPr>
          <a:xfrm>
            <a:off x="14630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EDEDE"/>
          </a:solidFill>
        </p:spPr>
        <p:txBody>
          <a:bodyPr wrap="square" lIns="0" tIns="0" rIns="0" bIns="0" rtlCol="0"/>
          <a:lstStyle/>
          <a:p>
            <a:endParaRPr/>
          </a:p>
        </p:txBody>
      </p:sp>
      <p:sp>
        <p:nvSpPr>
          <p:cNvPr id="394" name="object 394"/>
          <p:cNvSpPr/>
          <p:nvPr/>
        </p:nvSpPr>
        <p:spPr>
          <a:xfrm>
            <a:off x="14249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DFDFDF"/>
          </a:solidFill>
        </p:spPr>
        <p:txBody>
          <a:bodyPr wrap="square" lIns="0" tIns="0" rIns="0" bIns="0" rtlCol="0"/>
          <a:lstStyle/>
          <a:p>
            <a:endParaRPr/>
          </a:p>
        </p:txBody>
      </p:sp>
      <p:sp>
        <p:nvSpPr>
          <p:cNvPr id="395" name="object 395"/>
          <p:cNvSpPr/>
          <p:nvPr/>
        </p:nvSpPr>
        <p:spPr>
          <a:xfrm>
            <a:off x="13868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0E0E0"/>
          </a:solidFill>
        </p:spPr>
        <p:txBody>
          <a:bodyPr wrap="square" lIns="0" tIns="0" rIns="0" bIns="0" rtlCol="0"/>
          <a:lstStyle/>
          <a:p>
            <a:endParaRPr/>
          </a:p>
        </p:txBody>
      </p:sp>
      <p:sp>
        <p:nvSpPr>
          <p:cNvPr id="396" name="object 396"/>
          <p:cNvSpPr/>
          <p:nvPr/>
        </p:nvSpPr>
        <p:spPr>
          <a:xfrm>
            <a:off x="13487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1E1E1"/>
          </a:solidFill>
        </p:spPr>
        <p:txBody>
          <a:bodyPr wrap="square" lIns="0" tIns="0" rIns="0" bIns="0" rtlCol="0"/>
          <a:lstStyle/>
          <a:p>
            <a:endParaRPr/>
          </a:p>
        </p:txBody>
      </p:sp>
      <p:sp>
        <p:nvSpPr>
          <p:cNvPr id="397" name="object 397"/>
          <p:cNvSpPr/>
          <p:nvPr/>
        </p:nvSpPr>
        <p:spPr>
          <a:xfrm>
            <a:off x="13106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2E2E2"/>
          </a:solidFill>
        </p:spPr>
        <p:txBody>
          <a:bodyPr wrap="square" lIns="0" tIns="0" rIns="0" bIns="0" rtlCol="0"/>
          <a:lstStyle/>
          <a:p>
            <a:endParaRPr/>
          </a:p>
        </p:txBody>
      </p:sp>
      <p:sp>
        <p:nvSpPr>
          <p:cNvPr id="398" name="object 398"/>
          <p:cNvSpPr/>
          <p:nvPr/>
        </p:nvSpPr>
        <p:spPr>
          <a:xfrm>
            <a:off x="127253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3E3E3"/>
          </a:solidFill>
        </p:spPr>
        <p:txBody>
          <a:bodyPr wrap="square" lIns="0" tIns="0" rIns="0" bIns="0" rtlCol="0"/>
          <a:lstStyle/>
          <a:p>
            <a:endParaRPr/>
          </a:p>
        </p:txBody>
      </p:sp>
      <p:sp>
        <p:nvSpPr>
          <p:cNvPr id="399" name="object 399"/>
          <p:cNvSpPr/>
          <p:nvPr/>
        </p:nvSpPr>
        <p:spPr>
          <a:xfrm>
            <a:off x="1233169" y="3252470"/>
            <a:ext cx="39370" cy="57150"/>
          </a:xfrm>
          <a:custGeom>
            <a:avLst/>
            <a:gdLst/>
            <a:ahLst/>
            <a:cxnLst/>
            <a:rect l="l" t="t" r="r" b="b"/>
            <a:pathLst>
              <a:path w="39369" h="57150">
                <a:moveTo>
                  <a:pt x="0" y="57150"/>
                </a:moveTo>
                <a:lnTo>
                  <a:pt x="39370" y="57150"/>
                </a:lnTo>
                <a:lnTo>
                  <a:pt x="39370" y="0"/>
                </a:lnTo>
                <a:lnTo>
                  <a:pt x="0" y="0"/>
                </a:lnTo>
                <a:lnTo>
                  <a:pt x="0" y="57150"/>
                </a:lnTo>
                <a:close/>
              </a:path>
            </a:pathLst>
          </a:custGeom>
          <a:solidFill>
            <a:srgbClr val="E4E4E4"/>
          </a:solidFill>
        </p:spPr>
        <p:txBody>
          <a:bodyPr wrap="square" lIns="0" tIns="0" rIns="0" bIns="0" rtlCol="0"/>
          <a:lstStyle/>
          <a:p>
            <a:endParaRPr/>
          </a:p>
        </p:txBody>
      </p:sp>
      <p:sp>
        <p:nvSpPr>
          <p:cNvPr id="400" name="object 400"/>
          <p:cNvSpPr/>
          <p:nvPr/>
        </p:nvSpPr>
        <p:spPr>
          <a:xfrm>
            <a:off x="11950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5E5E5"/>
          </a:solidFill>
        </p:spPr>
        <p:txBody>
          <a:bodyPr wrap="square" lIns="0" tIns="0" rIns="0" bIns="0" rtlCol="0"/>
          <a:lstStyle/>
          <a:p>
            <a:endParaRPr/>
          </a:p>
        </p:txBody>
      </p:sp>
      <p:sp>
        <p:nvSpPr>
          <p:cNvPr id="401" name="object 401"/>
          <p:cNvSpPr/>
          <p:nvPr/>
        </p:nvSpPr>
        <p:spPr>
          <a:xfrm>
            <a:off x="11569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6E6E6"/>
          </a:solidFill>
        </p:spPr>
        <p:txBody>
          <a:bodyPr wrap="square" lIns="0" tIns="0" rIns="0" bIns="0" rtlCol="0"/>
          <a:lstStyle/>
          <a:p>
            <a:endParaRPr/>
          </a:p>
        </p:txBody>
      </p:sp>
      <p:sp>
        <p:nvSpPr>
          <p:cNvPr id="402" name="object 402"/>
          <p:cNvSpPr/>
          <p:nvPr/>
        </p:nvSpPr>
        <p:spPr>
          <a:xfrm>
            <a:off x="11188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7E7E7"/>
          </a:solidFill>
        </p:spPr>
        <p:txBody>
          <a:bodyPr wrap="square" lIns="0" tIns="0" rIns="0" bIns="0" rtlCol="0"/>
          <a:lstStyle/>
          <a:p>
            <a:endParaRPr/>
          </a:p>
        </p:txBody>
      </p:sp>
      <p:sp>
        <p:nvSpPr>
          <p:cNvPr id="403" name="object 403"/>
          <p:cNvSpPr/>
          <p:nvPr/>
        </p:nvSpPr>
        <p:spPr>
          <a:xfrm>
            <a:off x="10807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8E8E8"/>
          </a:solidFill>
        </p:spPr>
        <p:txBody>
          <a:bodyPr wrap="square" lIns="0" tIns="0" rIns="0" bIns="0" rtlCol="0"/>
          <a:lstStyle/>
          <a:p>
            <a:endParaRPr/>
          </a:p>
        </p:txBody>
      </p:sp>
      <p:sp>
        <p:nvSpPr>
          <p:cNvPr id="404" name="object 404"/>
          <p:cNvSpPr/>
          <p:nvPr/>
        </p:nvSpPr>
        <p:spPr>
          <a:xfrm>
            <a:off x="10426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9E9E9"/>
          </a:solidFill>
        </p:spPr>
        <p:txBody>
          <a:bodyPr wrap="square" lIns="0" tIns="0" rIns="0" bIns="0" rtlCol="0"/>
          <a:lstStyle/>
          <a:p>
            <a:endParaRPr/>
          </a:p>
        </p:txBody>
      </p:sp>
      <p:sp>
        <p:nvSpPr>
          <p:cNvPr id="405" name="object 405"/>
          <p:cNvSpPr/>
          <p:nvPr/>
        </p:nvSpPr>
        <p:spPr>
          <a:xfrm>
            <a:off x="10045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AEAEA"/>
          </a:solidFill>
        </p:spPr>
        <p:txBody>
          <a:bodyPr wrap="square" lIns="0" tIns="0" rIns="0" bIns="0" rtlCol="0"/>
          <a:lstStyle/>
          <a:p>
            <a:endParaRPr/>
          </a:p>
        </p:txBody>
      </p:sp>
      <p:sp>
        <p:nvSpPr>
          <p:cNvPr id="406" name="object 406"/>
          <p:cNvSpPr/>
          <p:nvPr/>
        </p:nvSpPr>
        <p:spPr>
          <a:xfrm>
            <a:off x="96646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BEBEB"/>
          </a:solidFill>
        </p:spPr>
        <p:txBody>
          <a:bodyPr wrap="square" lIns="0" tIns="0" rIns="0" bIns="0" rtlCol="0"/>
          <a:lstStyle/>
          <a:p>
            <a:endParaRPr/>
          </a:p>
        </p:txBody>
      </p:sp>
      <p:sp>
        <p:nvSpPr>
          <p:cNvPr id="407" name="object 407"/>
          <p:cNvSpPr/>
          <p:nvPr/>
        </p:nvSpPr>
        <p:spPr>
          <a:xfrm>
            <a:off x="927100" y="3252470"/>
            <a:ext cx="39370" cy="57150"/>
          </a:xfrm>
          <a:custGeom>
            <a:avLst/>
            <a:gdLst/>
            <a:ahLst/>
            <a:cxnLst/>
            <a:rect l="l" t="t" r="r" b="b"/>
            <a:pathLst>
              <a:path w="39369" h="57150">
                <a:moveTo>
                  <a:pt x="0" y="57150"/>
                </a:moveTo>
                <a:lnTo>
                  <a:pt x="39369" y="57150"/>
                </a:lnTo>
                <a:lnTo>
                  <a:pt x="39369" y="0"/>
                </a:lnTo>
                <a:lnTo>
                  <a:pt x="0" y="0"/>
                </a:lnTo>
                <a:lnTo>
                  <a:pt x="0" y="57150"/>
                </a:lnTo>
                <a:close/>
              </a:path>
            </a:pathLst>
          </a:custGeom>
          <a:solidFill>
            <a:srgbClr val="ECECEC"/>
          </a:solidFill>
        </p:spPr>
        <p:txBody>
          <a:bodyPr wrap="square" lIns="0" tIns="0" rIns="0" bIns="0" rtlCol="0"/>
          <a:lstStyle/>
          <a:p>
            <a:endParaRPr/>
          </a:p>
        </p:txBody>
      </p:sp>
      <p:sp>
        <p:nvSpPr>
          <p:cNvPr id="408" name="object 408"/>
          <p:cNvSpPr/>
          <p:nvPr/>
        </p:nvSpPr>
        <p:spPr>
          <a:xfrm>
            <a:off x="8890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DEDED"/>
          </a:solidFill>
        </p:spPr>
        <p:txBody>
          <a:bodyPr wrap="square" lIns="0" tIns="0" rIns="0" bIns="0" rtlCol="0"/>
          <a:lstStyle/>
          <a:p>
            <a:endParaRPr/>
          </a:p>
        </p:txBody>
      </p:sp>
      <p:sp>
        <p:nvSpPr>
          <p:cNvPr id="409" name="object 409"/>
          <p:cNvSpPr/>
          <p:nvPr/>
        </p:nvSpPr>
        <p:spPr>
          <a:xfrm>
            <a:off x="8509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EEEEE"/>
          </a:solidFill>
        </p:spPr>
        <p:txBody>
          <a:bodyPr wrap="square" lIns="0" tIns="0" rIns="0" bIns="0" rtlCol="0"/>
          <a:lstStyle/>
          <a:p>
            <a:endParaRPr/>
          </a:p>
        </p:txBody>
      </p:sp>
      <p:sp>
        <p:nvSpPr>
          <p:cNvPr id="410" name="object 410"/>
          <p:cNvSpPr/>
          <p:nvPr/>
        </p:nvSpPr>
        <p:spPr>
          <a:xfrm>
            <a:off x="8128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EFEFEF"/>
          </a:solidFill>
        </p:spPr>
        <p:txBody>
          <a:bodyPr wrap="square" lIns="0" tIns="0" rIns="0" bIns="0" rtlCol="0"/>
          <a:lstStyle/>
          <a:p>
            <a:endParaRPr/>
          </a:p>
        </p:txBody>
      </p:sp>
      <p:sp>
        <p:nvSpPr>
          <p:cNvPr id="411" name="object 411"/>
          <p:cNvSpPr/>
          <p:nvPr/>
        </p:nvSpPr>
        <p:spPr>
          <a:xfrm>
            <a:off x="7747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0F0F0"/>
          </a:solidFill>
        </p:spPr>
        <p:txBody>
          <a:bodyPr wrap="square" lIns="0" tIns="0" rIns="0" bIns="0" rtlCol="0"/>
          <a:lstStyle/>
          <a:p>
            <a:endParaRPr/>
          </a:p>
        </p:txBody>
      </p:sp>
      <p:sp>
        <p:nvSpPr>
          <p:cNvPr id="412" name="object 412"/>
          <p:cNvSpPr/>
          <p:nvPr/>
        </p:nvSpPr>
        <p:spPr>
          <a:xfrm>
            <a:off x="7366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1F1F1"/>
          </a:solidFill>
        </p:spPr>
        <p:txBody>
          <a:bodyPr wrap="square" lIns="0" tIns="0" rIns="0" bIns="0" rtlCol="0"/>
          <a:lstStyle/>
          <a:p>
            <a:endParaRPr/>
          </a:p>
        </p:txBody>
      </p:sp>
      <p:sp>
        <p:nvSpPr>
          <p:cNvPr id="413" name="object 413"/>
          <p:cNvSpPr/>
          <p:nvPr/>
        </p:nvSpPr>
        <p:spPr>
          <a:xfrm>
            <a:off x="69850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2F2F2"/>
          </a:solidFill>
        </p:spPr>
        <p:txBody>
          <a:bodyPr wrap="square" lIns="0" tIns="0" rIns="0" bIns="0" rtlCol="0"/>
          <a:lstStyle/>
          <a:p>
            <a:endParaRPr/>
          </a:p>
        </p:txBody>
      </p:sp>
      <p:sp>
        <p:nvSpPr>
          <p:cNvPr id="414" name="object 414"/>
          <p:cNvSpPr/>
          <p:nvPr/>
        </p:nvSpPr>
        <p:spPr>
          <a:xfrm>
            <a:off x="659130"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3F3F3"/>
          </a:solidFill>
        </p:spPr>
        <p:txBody>
          <a:bodyPr wrap="square" lIns="0" tIns="0" rIns="0" bIns="0" rtlCol="0"/>
          <a:lstStyle/>
          <a:p>
            <a:endParaRPr/>
          </a:p>
        </p:txBody>
      </p:sp>
      <p:sp>
        <p:nvSpPr>
          <p:cNvPr id="415" name="object 415"/>
          <p:cNvSpPr/>
          <p:nvPr/>
        </p:nvSpPr>
        <p:spPr>
          <a:xfrm>
            <a:off x="6210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4F4F4"/>
          </a:solidFill>
        </p:spPr>
        <p:txBody>
          <a:bodyPr wrap="square" lIns="0" tIns="0" rIns="0" bIns="0" rtlCol="0"/>
          <a:lstStyle/>
          <a:p>
            <a:endParaRPr/>
          </a:p>
        </p:txBody>
      </p:sp>
      <p:sp>
        <p:nvSpPr>
          <p:cNvPr id="416" name="object 416"/>
          <p:cNvSpPr/>
          <p:nvPr/>
        </p:nvSpPr>
        <p:spPr>
          <a:xfrm>
            <a:off x="5829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5F5F5"/>
          </a:solidFill>
        </p:spPr>
        <p:txBody>
          <a:bodyPr wrap="square" lIns="0" tIns="0" rIns="0" bIns="0" rtlCol="0"/>
          <a:lstStyle/>
          <a:p>
            <a:endParaRPr/>
          </a:p>
        </p:txBody>
      </p:sp>
      <p:sp>
        <p:nvSpPr>
          <p:cNvPr id="417" name="object 417"/>
          <p:cNvSpPr/>
          <p:nvPr/>
        </p:nvSpPr>
        <p:spPr>
          <a:xfrm>
            <a:off x="5448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6F6F6"/>
          </a:solidFill>
        </p:spPr>
        <p:txBody>
          <a:bodyPr wrap="square" lIns="0" tIns="0" rIns="0" bIns="0" rtlCol="0"/>
          <a:lstStyle/>
          <a:p>
            <a:endParaRPr/>
          </a:p>
        </p:txBody>
      </p:sp>
      <p:sp>
        <p:nvSpPr>
          <p:cNvPr id="418" name="object 418"/>
          <p:cNvSpPr/>
          <p:nvPr/>
        </p:nvSpPr>
        <p:spPr>
          <a:xfrm>
            <a:off x="5067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7F7F7"/>
          </a:solidFill>
        </p:spPr>
        <p:txBody>
          <a:bodyPr wrap="square" lIns="0" tIns="0" rIns="0" bIns="0" rtlCol="0"/>
          <a:lstStyle/>
          <a:p>
            <a:endParaRPr/>
          </a:p>
        </p:txBody>
      </p:sp>
      <p:sp>
        <p:nvSpPr>
          <p:cNvPr id="419" name="object 419"/>
          <p:cNvSpPr/>
          <p:nvPr/>
        </p:nvSpPr>
        <p:spPr>
          <a:xfrm>
            <a:off x="468630"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8F8F8"/>
          </a:solidFill>
        </p:spPr>
        <p:txBody>
          <a:bodyPr wrap="square" lIns="0" tIns="0" rIns="0" bIns="0" rtlCol="0"/>
          <a:lstStyle/>
          <a:p>
            <a:endParaRPr/>
          </a:p>
        </p:txBody>
      </p:sp>
      <p:sp>
        <p:nvSpPr>
          <p:cNvPr id="420" name="object 420"/>
          <p:cNvSpPr/>
          <p:nvPr/>
        </p:nvSpPr>
        <p:spPr>
          <a:xfrm>
            <a:off x="429259" y="3252470"/>
            <a:ext cx="39370" cy="57150"/>
          </a:xfrm>
          <a:custGeom>
            <a:avLst/>
            <a:gdLst/>
            <a:ahLst/>
            <a:cxnLst/>
            <a:rect l="l" t="t" r="r" b="b"/>
            <a:pathLst>
              <a:path w="39370" h="57150">
                <a:moveTo>
                  <a:pt x="0" y="57150"/>
                </a:moveTo>
                <a:lnTo>
                  <a:pt x="39369" y="57150"/>
                </a:lnTo>
                <a:lnTo>
                  <a:pt x="39369" y="0"/>
                </a:lnTo>
                <a:lnTo>
                  <a:pt x="0" y="0"/>
                </a:lnTo>
                <a:lnTo>
                  <a:pt x="0" y="57150"/>
                </a:lnTo>
                <a:close/>
              </a:path>
            </a:pathLst>
          </a:custGeom>
          <a:solidFill>
            <a:srgbClr val="F9F9F9"/>
          </a:solidFill>
        </p:spPr>
        <p:txBody>
          <a:bodyPr wrap="square" lIns="0" tIns="0" rIns="0" bIns="0" rtlCol="0"/>
          <a:lstStyle/>
          <a:p>
            <a:endParaRPr/>
          </a:p>
        </p:txBody>
      </p:sp>
      <p:sp>
        <p:nvSpPr>
          <p:cNvPr id="421" name="object 421"/>
          <p:cNvSpPr/>
          <p:nvPr/>
        </p:nvSpPr>
        <p:spPr>
          <a:xfrm>
            <a:off x="3911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AFAFA"/>
          </a:solidFill>
        </p:spPr>
        <p:txBody>
          <a:bodyPr wrap="square" lIns="0" tIns="0" rIns="0" bIns="0" rtlCol="0"/>
          <a:lstStyle/>
          <a:p>
            <a:endParaRPr/>
          </a:p>
        </p:txBody>
      </p:sp>
      <p:sp>
        <p:nvSpPr>
          <p:cNvPr id="422" name="object 422"/>
          <p:cNvSpPr/>
          <p:nvPr/>
        </p:nvSpPr>
        <p:spPr>
          <a:xfrm>
            <a:off x="353059" y="3252470"/>
            <a:ext cx="38100" cy="57150"/>
          </a:xfrm>
          <a:custGeom>
            <a:avLst/>
            <a:gdLst/>
            <a:ahLst/>
            <a:cxnLst/>
            <a:rect l="l" t="t" r="r" b="b"/>
            <a:pathLst>
              <a:path w="38100" h="57150">
                <a:moveTo>
                  <a:pt x="0" y="57150"/>
                </a:moveTo>
                <a:lnTo>
                  <a:pt x="38100" y="57150"/>
                </a:lnTo>
                <a:lnTo>
                  <a:pt x="38100" y="0"/>
                </a:lnTo>
                <a:lnTo>
                  <a:pt x="0" y="0"/>
                </a:lnTo>
                <a:lnTo>
                  <a:pt x="0" y="57150"/>
                </a:lnTo>
                <a:close/>
              </a:path>
            </a:pathLst>
          </a:custGeom>
          <a:solidFill>
            <a:srgbClr val="FBFBFB"/>
          </a:solidFill>
        </p:spPr>
        <p:txBody>
          <a:bodyPr wrap="square" lIns="0" tIns="0" rIns="0" bIns="0" rtlCol="0"/>
          <a:lstStyle/>
          <a:p>
            <a:endParaRPr/>
          </a:p>
        </p:txBody>
      </p:sp>
      <p:sp>
        <p:nvSpPr>
          <p:cNvPr id="423" name="object 423"/>
          <p:cNvSpPr/>
          <p:nvPr/>
        </p:nvSpPr>
        <p:spPr>
          <a:xfrm>
            <a:off x="316229" y="3252470"/>
            <a:ext cx="36830" cy="57150"/>
          </a:xfrm>
          <a:custGeom>
            <a:avLst/>
            <a:gdLst/>
            <a:ahLst/>
            <a:cxnLst/>
            <a:rect l="l" t="t" r="r" b="b"/>
            <a:pathLst>
              <a:path w="36829" h="57150">
                <a:moveTo>
                  <a:pt x="0" y="57150"/>
                </a:moveTo>
                <a:lnTo>
                  <a:pt x="36830" y="57150"/>
                </a:lnTo>
                <a:lnTo>
                  <a:pt x="36830" y="0"/>
                </a:lnTo>
                <a:lnTo>
                  <a:pt x="0" y="0"/>
                </a:lnTo>
                <a:lnTo>
                  <a:pt x="0" y="57150"/>
                </a:lnTo>
                <a:close/>
              </a:path>
            </a:pathLst>
          </a:custGeom>
          <a:solidFill>
            <a:srgbClr val="FCFCFC"/>
          </a:solidFill>
        </p:spPr>
        <p:txBody>
          <a:bodyPr wrap="square" lIns="0" tIns="0" rIns="0" bIns="0" rtlCol="0"/>
          <a:lstStyle/>
          <a:p>
            <a:endParaRPr/>
          </a:p>
        </p:txBody>
      </p:sp>
      <p:sp>
        <p:nvSpPr>
          <p:cNvPr id="424" name="object 424"/>
          <p:cNvSpPr txBox="1">
            <a:spLocks noGrp="1"/>
          </p:cNvSpPr>
          <p:nvPr>
            <p:ph type="title"/>
          </p:nvPr>
        </p:nvSpPr>
        <p:spPr>
          <a:xfrm>
            <a:off x="2938779" y="2254250"/>
            <a:ext cx="3948429" cy="680720"/>
          </a:xfrm>
          <a:prstGeom prst="rect">
            <a:avLst/>
          </a:prstGeom>
        </p:spPr>
        <p:txBody>
          <a:bodyPr vert="horz" wrap="square" lIns="0" tIns="0" rIns="0" bIns="0" rtlCol="0">
            <a:spAutoFit/>
          </a:bodyPr>
          <a:lstStyle/>
          <a:p>
            <a:pPr marL="12700">
              <a:lnSpc>
                <a:spcPct val="100000"/>
              </a:lnSpc>
            </a:pPr>
            <a:r>
              <a:rPr spc="-5" dirty="0">
                <a:solidFill>
                  <a:srgbClr val="3333CC"/>
                </a:solidFill>
              </a:rPr>
              <a:t>Mô hình</a:t>
            </a:r>
            <a:r>
              <a:rPr spc="-165" dirty="0">
                <a:solidFill>
                  <a:srgbClr val="3333CC"/>
                </a:solidFill>
              </a:rPr>
              <a:t> </a:t>
            </a:r>
            <a:r>
              <a:rPr spc="-15" dirty="0">
                <a:solidFill>
                  <a:srgbClr val="3333CC"/>
                </a:solidFill>
              </a:rPr>
              <a:t>Thread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p:nvPr/>
        </p:nvSpPr>
        <p:spPr>
          <a:xfrm>
            <a:off x="8718550" y="6419850"/>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424" name="object 424"/>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dirty="0"/>
              <a:t>Mô </a:t>
            </a:r>
            <a:r>
              <a:rPr spc="-5" dirty="0"/>
              <a:t>hình</a:t>
            </a:r>
            <a:r>
              <a:rPr spc="-85" dirty="0"/>
              <a:t> </a:t>
            </a:r>
            <a:r>
              <a:rPr spc="-5" dirty="0"/>
              <a:t>Thread</a:t>
            </a:r>
          </a:p>
        </p:txBody>
      </p:sp>
      <p:sp>
        <p:nvSpPr>
          <p:cNvPr id="426" name="object 426"/>
          <p:cNvSpPr/>
          <p:nvPr/>
        </p:nvSpPr>
        <p:spPr>
          <a:xfrm>
            <a:off x="1440180" y="1259839"/>
            <a:ext cx="6480810" cy="5219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6394" y="1219199"/>
            <a:ext cx="9144000" cy="3581401"/>
          </a:xfrm>
        </p:spPr>
        <p:txBody>
          <a:bodyPr/>
          <a:lstStyle/>
          <a:p>
            <a:r>
              <a:rPr lang="vi-VN" dirty="0"/>
              <a:t>New:</a:t>
            </a:r>
            <a:r>
              <a:rPr lang="vi-VN" b="0" dirty="0"/>
              <a:t> Một thread mới bắt đầu vòng đời của nó trong trạng thái new. Nó tồn tại trong trạng thái này tới khi chương trình bắt đầu thread này. Nó cũng được xem như là một thread mới sinh.</a:t>
            </a:r>
          </a:p>
          <a:p>
            <a:r>
              <a:rPr lang="vi-VN" dirty="0"/>
              <a:t>Runnable:</a:t>
            </a:r>
            <a:r>
              <a:rPr lang="vi-VN" b="0" dirty="0"/>
              <a:t> Sau khi một thread mới sinh ra được bắt đầu, thread trở thành runnable. Một thread trong trạng thái này được xem như đang thực hiện tác vụ của nó.</a:t>
            </a:r>
          </a:p>
          <a:p>
            <a:r>
              <a:rPr lang="vi-VN" dirty="0"/>
              <a:t>Waiting:</a:t>
            </a:r>
            <a:r>
              <a:rPr lang="vi-VN" b="0" dirty="0"/>
              <a:t> Đôi khi, một thread quá độ qua trạng thái waiting trong khi thread đợi cho thread khác thực hiện một tác vụ. Một thread chuyển về trạng thái runnable chỉ khi thread khác ra hiệu cho thread đang đợi để tiếp tục thực thi.</a:t>
            </a:r>
          </a:p>
          <a:p>
            <a:r>
              <a:rPr lang="vi-VN" dirty="0"/>
              <a:t>Timed waiting:</a:t>
            </a:r>
            <a:r>
              <a:rPr lang="vi-VN" b="0" dirty="0"/>
              <a:t> Một thread trong trạng thái runnable có thể đi vào trạng thái timed waiting trong một khoảng thời gian nào đó. Một thread trong trạng thái này chuyển về trạng thái runnable khi khoảng thời gian đó kết thúc hoặc khi sự kiện nó đang đợi xuất hiện.</a:t>
            </a:r>
          </a:p>
          <a:p>
            <a:r>
              <a:rPr lang="vi-VN" dirty="0"/>
              <a:t>Terminated: </a:t>
            </a:r>
            <a:r>
              <a:rPr lang="vi-VN" b="0" dirty="0"/>
              <a:t>Một thread trong trạng thái runnable có thể đi vào trạng thái terminated khi nó hoàn thành tác vụ của nó hoặc nó chấm dứt.</a:t>
            </a:r>
          </a:p>
          <a:p>
            <a:endParaRPr lang="en-US" dirty="0"/>
          </a:p>
        </p:txBody>
      </p:sp>
    </p:spTree>
    <p:extLst>
      <p:ext uri="{BB962C8B-B14F-4D97-AF65-F5344CB8AC3E}">
        <p14:creationId xmlns:p14="http://schemas.microsoft.com/office/powerpoint/2010/main" val="255241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3390"/>
            <a:ext cx="8534400" cy="677108"/>
          </a:xfrm>
        </p:spPr>
        <p:txBody>
          <a:bodyPr/>
          <a:lstStyle/>
          <a:p>
            <a:pPr algn="ctr"/>
            <a:r>
              <a:rPr lang="en-US" dirty="0" err="1"/>
              <a:t>Quyền</a:t>
            </a:r>
            <a:r>
              <a:rPr lang="en-US" dirty="0"/>
              <a:t> </a:t>
            </a:r>
            <a:r>
              <a:rPr lang="en-US" dirty="0" err="1"/>
              <a:t>ưu</a:t>
            </a:r>
            <a:r>
              <a:rPr lang="en-US" dirty="0"/>
              <a:t> </a:t>
            </a:r>
            <a:r>
              <a:rPr lang="en-US" dirty="0" err="1"/>
              <a:t>tiên</a:t>
            </a:r>
            <a:r>
              <a:rPr lang="en-US" dirty="0"/>
              <a:t> </a:t>
            </a:r>
            <a:r>
              <a:rPr lang="en-US" dirty="0" err="1"/>
              <a:t>trong</a:t>
            </a:r>
            <a:r>
              <a:rPr lang="en-US" dirty="0"/>
              <a:t> thread</a:t>
            </a:r>
          </a:p>
        </p:txBody>
      </p:sp>
      <p:sp>
        <p:nvSpPr>
          <p:cNvPr id="3" name="Text Placeholder 2"/>
          <p:cNvSpPr>
            <a:spLocks noGrp="1"/>
          </p:cNvSpPr>
          <p:nvPr>
            <p:ph type="body" idx="1"/>
          </p:nvPr>
        </p:nvSpPr>
        <p:spPr>
          <a:xfrm>
            <a:off x="228600" y="1459228"/>
            <a:ext cx="8686800" cy="4105547"/>
          </a:xfrm>
        </p:spPr>
        <p:txBody>
          <a:bodyPr/>
          <a:lstStyle/>
          <a:p>
            <a:pPr marL="285750" indent="-285750">
              <a:lnSpc>
                <a:spcPct val="150000"/>
              </a:lnSpc>
              <a:buFont typeface="Arial" panose="020B0604020202020204" pitchFamily="34" charset="0"/>
              <a:buChar char="•"/>
            </a:pPr>
            <a:r>
              <a:rPr lang="vi-VN" sz="2000" b="0" dirty="0"/>
              <a:t>Mỗi thread trong Java có một quyền ưu tiên mà giúp hệ điều hành xác định thứ tự thread nào được ghi lịch trình.</a:t>
            </a:r>
            <a:endParaRPr lang="en-US" sz="2000" b="0" dirty="0"/>
          </a:p>
          <a:p>
            <a:pPr marL="285750" indent="-285750">
              <a:lnSpc>
                <a:spcPct val="150000"/>
              </a:lnSpc>
              <a:buFont typeface="Arial" panose="020B0604020202020204" pitchFamily="34" charset="0"/>
              <a:buChar char="•"/>
            </a:pPr>
            <a:r>
              <a:rPr lang="vi-VN" sz="2000" b="0" dirty="0"/>
              <a:t>Quyền ưu tiên của thread trong Java là một dãy giữa MIN_PRIORITY (hằng số 1) và MAX_PRIORITY (hằng số 10).</a:t>
            </a:r>
            <a:endParaRPr lang="en-US" sz="2000" b="0" dirty="0"/>
          </a:p>
          <a:p>
            <a:pPr marL="285750" indent="-285750">
              <a:lnSpc>
                <a:spcPct val="150000"/>
              </a:lnSpc>
              <a:buFont typeface="Arial" panose="020B0604020202020204" pitchFamily="34" charset="0"/>
              <a:buChar char="•"/>
            </a:pPr>
            <a:r>
              <a:rPr lang="vi-VN" sz="2000" b="0" dirty="0"/>
              <a:t>Theo mặc định, mỗi thread được cung cấp một quyền ưu tiên NORM_ PRIORITY (hằng số 5).</a:t>
            </a:r>
            <a:endParaRPr lang="en-US" sz="2000" b="0" dirty="0"/>
          </a:p>
          <a:p>
            <a:pPr marL="285750" indent="-285750">
              <a:lnSpc>
                <a:spcPct val="150000"/>
              </a:lnSpc>
              <a:buFont typeface="Arial" panose="020B0604020202020204" pitchFamily="34" charset="0"/>
              <a:buChar char="•"/>
            </a:pPr>
            <a:r>
              <a:rPr lang="vi-VN" sz="2000" b="0" dirty="0"/>
              <a:t>Các thread với quyền ưu tiên cao hơn là quan trọng hơn với một chương trình và nên được cấp phát thời gian bộ vi xử lý trước các thread có quyền ưu tiên thấp hơn</a:t>
            </a:r>
            <a:endParaRPr lang="en-US" sz="2000" dirty="0"/>
          </a:p>
        </p:txBody>
      </p:sp>
    </p:spTree>
    <p:extLst>
      <p:ext uri="{BB962C8B-B14F-4D97-AF65-F5344CB8AC3E}">
        <p14:creationId xmlns:p14="http://schemas.microsoft.com/office/powerpoint/2010/main" val="385395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490" y="548640"/>
            <a:ext cx="438150" cy="448309"/>
          </a:xfrm>
          <a:custGeom>
            <a:avLst/>
            <a:gdLst/>
            <a:ahLst/>
            <a:cxnLst/>
            <a:rect l="l" t="t" r="r" b="b"/>
            <a:pathLst>
              <a:path w="438150" h="448309">
                <a:moveTo>
                  <a:pt x="438150" y="0"/>
                </a:moveTo>
                <a:lnTo>
                  <a:pt x="0" y="0"/>
                </a:lnTo>
                <a:lnTo>
                  <a:pt x="0" y="448310"/>
                </a:lnTo>
                <a:lnTo>
                  <a:pt x="438150" y="448310"/>
                </a:lnTo>
                <a:lnTo>
                  <a:pt x="438150" y="0"/>
                </a:lnTo>
                <a:close/>
              </a:path>
            </a:pathLst>
          </a:custGeom>
          <a:solidFill>
            <a:srgbClr val="FFCE00"/>
          </a:solidFill>
        </p:spPr>
        <p:txBody>
          <a:bodyPr wrap="square" lIns="0" tIns="0" rIns="0" bIns="0" rtlCol="0"/>
          <a:lstStyle/>
          <a:p>
            <a:endParaRPr/>
          </a:p>
        </p:txBody>
      </p:sp>
      <p:sp>
        <p:nvSpPr>
          <p:cNvPr id="3" name="object 3"/>
          <p:cNvSpPr/>
          <p:nvPr/>
        </p:nvSpPr>
        <p:spPr>
          <a:xfrm>
            <a:off x="1203960" y="548640"/>
            <a:ext cx="0" cy="449580"/>
          </a:xfrm>
          <a:custGeom>
            <a:avLst/>
            <a:gdLst/>
            <a:ahLst/>
            <a:cxnLst/>
            <a:rect l="l" t="t" r="r" b="b"/>
            <a:pathLst>
              <a:path h="449580">
                <a:moveTo>
                  <a:pt x="0" y="0"/>
                </a:moveTo>
                <a:lnTo>
                  <a:pt x="0" y="449580"/>
                </a:lnTo>
              </a:path>
            </a:pathLst>
          </a:custGeom>
          <a:ln w="3175">
            <a:solidFill>
              <a:srgbClr val="FFCE00"/>
            </a:solidFill>
          </a:ln>
        </p:spPr>
        <p:txBody>
          <a:bodyPr wrap="square" lIns="0" tIns="0" rIns="0" bIns="0" rtlCol="0"/>
          <a:lstStyle/>
          <a:p>
            <a:endParaRPr/>
          </a:p>
        </p:txBody>
      </p:sp>
      <p:sp>
        <p:nvSpPr>
          <p:cNvPr id="4" name="object 4"/>
          <p:cNvSpPr/>
          <p:nvPr/>
        </p:nvSpPr>
        <p:spPr>
          <a:xfrm>
            <a:off x="1200150" y="548640"/>
            <a:ext cx="0" cy="449580"/>
          </a:xfrm>
          <a:custGeom>
            <a:avLst/>
            <a:gdLst/>
            <a:ahLst/>
            <a:cxnLst/>
            <a:rect l="l" t="t" r="r" b="b"/>
            <a:pathLst>
              <a:path h="449580">
                <a:moveTo>
                  <a:pt x="0" y="0"/>
                </a:moveTo>
                <a:lnTo>
                  <a:pt x="0" y="449580"/>
                </a:lnTo>
              </a:path>
            </a:pathLst>
          </a:custGeom>
          <a:ln w="7619">
            <a:solidFill>
              <a:srgbClr val="FFCE00"/>
            </a:solidFill>
          </a:ln>
        </p:spPr>
        <p:txBody>
          <a:bodyPr wrap="square" lIns="0" tIns="0" rIns="0" bIns="0" rtlCol="0"/>
          <a:lstStyle/>
          <a:p>
            <a:endParaRPr/>
          </a:p>
        </p:txBody>
      </p:sp>
      <p:sp>
        <p:nvSpPr>
          <p:cNvPr id="5" name="object 5"/>
          <p:cNvSpPr/>
          <p:nvPr/>
        </p:nvSpPr>
        <p:spPr>
          <a:xfrm>
            <a:off x="1193800" y="548640"/>
            <a:ext cx="0" cy="449580"/>
          </a:xfrm>
          <a:custGeom>
            <a:avLst/>
            <a:gdLst/>
            <a:ahLst/>
            <a:cxnLst/>
            <a:rect l="l" t="t" r="r" b="b"/>
            <a:pathLst>
              <a:path h="449580">
                <a:moveTo>
                  <a:pt x="0" y="0"/>
                </a:moveTo>
                <a:lnTo>
                  <a:pt x="0" y="449580"/>
                </a:lnTo>
              </a:path>
            </a:pathLst>
          </a:custGeom>
          <a:ln w="7619">
            <a:solidFill>
              <a:srgbClr val="FFCF05"/>
            </a:solidFill>
          </a:ln>
        </p:spPr>
        <p:txBody>
          <a:bodyPr wrap="square" lIns="0" tIns="0" rIns="0" bIns="0" rtlCol="0"/>
          <a:lstStyle/>
          <a:p>
            <a:endParaRPr/>
          </a:p>
        </p:txBody>
      </p:sp>
      <p:sp>
        <p:nvSpPr>
          <p:cNvPr id="6" name="object 6"/>
          <p:cNvSpPr/>
          <p:nvPr/>
        </p:nvSpPr>
        <p:spPr>
          <a:xfrm>
            <a:off x="1186180" y="548640"/>
            <a:ext cx="0" cy="449580"/>
          </a:xfrm>
          <a:custGeom>
            <a:avLst/>
            <a:gdLst/>
            <a:ahLst/>
            <a:cxnLst/>
            <a:rect l="l" t="t" r="r" b="b"/>
            <a:pathLst>
              <a:path h="449580">
                <a:moveTo>
                  <a:pt x="0" y="0"/>
                </a:moveTo>
                <a:lnTo>
                  <a:pt x="0" y="449580"/>
                </a:lnTo>
              </a:path>
            </a:pathLst>
          </a:custGeom>
          <a:ln w="7620">
            <a:solidFill>
              <a:srgbClr val="FFD00A"/>
            </a:solidFill>
          </a:ln>
        </p:spPr>
        <p:txBody>
          <a:bodyPr wrap="square" lIns="0" tIns="0" rIns="0" bIns="0" rtlCol="0"/>
          <a:lstStyle/>
          <a:p>
            <a:endParaRPr/>
          </a:p>
        </p:txBody>
      </p:sp>
      <p:sp>
        <p:nvSpPr>
          <p:cNvPr id="7" name="object 7"/>
          <p:cNvSpPr/>
          <p:nvPr/>
        </p:nvSpPr>
        <p:spPr>
          <a:xfrm>
            <a:off x="1178560" y="548640"/>
            <a:ext cx="0" cy="449580"/>
          </a:xfrm>
          <a:custGeom>
            <a:avLst/>
            <a:gdLst/>
            <a:ahLst/>
            <a:cxnLst/>
            <a:rect l="l" t="t" r="r" b="b"/>
            <a:pathLst>
              <a:path h="449580">
                <a:moveTo>
                  <a:pt x="0" y="0"/>
                </a:moveTo>
                <a:lnTo>
                  <a:pt x="0" y="449580"/>
                </a:lnTo>
              </a:path>
            </a:pathLst>
          </a:custGeom>
          <a:ln w="7619">
            <a:solidFill>
              <a:srgbClr val="FFD110"/>
            </a:solidFill>
          </a:ln>
        </p:spPr>
        <p:txBody>
          <a:bodyPr wrap="square" lIns="0" tIns="0" rIns="0" bIns="0" rtlCol="0"/>
          <a:lstStyle/>
          <a:p>
            <a:endParaRPr/>
          </a:p>
        </p:txBody>
      </p:sp>
      <p:sp>
        <p:nvSpPr>
          <p:cNvPr id="8" name="object 8"/>
          <p:cNvSpPr/>
          <p:nvPr/>
        </p:nvSpPr>
        <p:spPr>
          <a:xfrm>
            <a:off x="1172210" y="548640"/>
            <a:ext cx="0" cy="449580"/>
          </a:xfrm>
          <a:custGeom>
            <a:avLst/>
            <a:gdLst/>
            <a:ahLst/>
            <a:cxnLst/>
            <a:rect l="l" t="t" r="r" b="b"/>
            <a:pathLst>
              <a:path h="449580">
                <a:moveTo>
                  <a:pt x="0" y="0"/>
                </a:moveTo>
                <a:lnTo>
                  <a:pt x="0" y="449580"/>
                </a:lnTo>
              </a:path>
            </a:pathLst>
          </a:custGeom>
          <a:ln w="7619">
            <a:solidFill>
              <a:srgbClr val="FFD215"/>
            </a:solidFill>
          </a:ln>
        </p:spPr>
        <p:txBody>
          <a:bodyPr wrap="square" lIns="0" tIns="0" rIns="0" bIns="0" rtlCol="0"/>
          <a:lstStyle/>
          <a:p>
            <a:endParaRPr/>
          </a:p>
        </p:txBody>
      </p:sp>
      <p:sp>
        <p:nvSpPr>
          <p:cNvPr id="9" name="object 9"/>
          <p:cNvSpPr/>
          <p:nvPr/>
        </p:nvSpPr>
        <p:spPr>
          <a:xfrm>
            <a:off x="1164589" y="548640"/>
            <a:ext cx="0" cy="449580"/>
          </a:xfrm>
          <a:custGeom>
            <a:avLst/>
            <a:gdLst/>
            <a:ahLst/>
            <a:cxnLst/>
            <a:rect l="l" t="t" r="r" b="b"/>
            <a:pathLst>
              <a:path h="449580">
                <a:moveTo>
                  <a:pt x="0" y="0"/>
                </a:moveTo>
                <a:lnTo>
                  <a:pt x="0" y="449580"/>
                </a:lnTo>
              </a:path>
            </a:pathLst>
          </a:custGeom>
          <a:ln w="7619">
            <a:solidFill>
              <a:srgbClr val="FFD31B"/>
            </a:solidFill>
          </a:ln>
        </p:spPr>
        <p:txBody>
          <a:bodyPr wrap="square" lIns="0" tIns="0" rIns="0" bIns="0" rtlCol="0"/>
          <a:lstStyle/>
          <a:p>
            <a:endParaRPr/>
          </a:p>
        </p:txBody>
      </p:sp>
      <p:sp>
        <p:nvSpPr>
          <p:cNvPr id="10" name="object 10"/>
          <p:cNvSpPr/>
          <p:nvPr/>
        </p:nvSpPr>
        <p:spPr>
          <a:xfrm>
            <a:off x="1156969" y="548640"/>
            <a:ext cx="0" cy="449580"/>
          </a:xfrm>
          <a:custGeom>
            <a:avLst/>
            <a:gdLst/>
            <a:ahLst/>
            <a:cxnLst/>
            <a:rect l="l" t="t" r="r" b="b"/>
            <a:pathLst>
              <a:path h="449580">
                <a:moveTo>
                  <a:pt x="0" y="0"/>
                </a:moveTo>
                <a:lnTo>
                  <a:pt x="0" y="449580"/>
                </a:lnTo>
              </a:path>
            </a:pathLst>
          </a:custGeom>
          <a:ln w="7620">
            <a:solidFill>
              <a:srgbClr val="FFD420"/>
            </a:solidFill>
          </a:ln>
        </p:spPr>
        <p:txBody>
          <a:bodyPr wrap="square" lIns="0" tIns="0" rIns="0" bIns="0" rtlCol="0"/>
          <a:lstStyle/>
          <a:p>
            <a:endParaRPr/>
          </a:p>
        </p:txBody>
      </p:sp>
      <p:sp>
        <p:nvSpPr>
          <p:cNvPr id="11" name="object 11"/>
          <p:cNvSpPr/>
          <p:nvPr/>
        </p:nvSpPr>
        <p:spPr>
          <a:xfrm>
            <a:off x="1150619" y="548640"/>
            <a:ext cx="0" cy="449580"/>
          </a:xfrm>
          <a:custGeom>
            <a:avLst/>
            <a:gdLst/>
            <a:ahLst/>
            <a:cxnLst/>
            <a:rect l="l" t="t" r="r" b="b"/>
            <a:pathLst>
              <a:path h="449580">
                <a:moveTo>
                  <a:pt x="0" y="0"/>
                </a:moveTo>
                <a:lnTo>
                  <a:pt x="0" y="449580"/>
                </a:lnTo>
              </a:path>
            </a:pathLst>
          </a:custGeom>
          <a:ln w="7620">
            <a:solidFill>
              <a:srgbClr val="FFD525"/>
            </a:solidFill>
          </a:ln>
        </p:spPr>
        <p:txBody>
          <a:bodyPr wrap="square" lIns="0" tIns="0" rIns="0" bIns="0" rtlCol="0"/>
          <a:lstStyle/>
          <a:p>
            <a:endParaRPr/>
          </a:p>
        </p:txBody>
      </p:sp>
      <p:sp>
        <p:nvSpPr>
          <p:cNvPr id="12" name="object 12"/>
          <p:cNvSpPr/>
          <p:nvPr/>
        </p:nvSpPr>
        <p:spPr>
          <a:xfrm>
            <a:off x="1143000" y="547369"/>
            <a:ext cx="0" cy="450850"/>
          </a:xfrm>
          <a:custGeom>
            <a:avLst/>
            <a:gdLst/>
            <a:ahLst/>
            <a:cxnLst/>
            <a:rect l="l" t="t" r="r" b="b"/>
            <a:pathLst>
              <a:path h="450850">
                <a:moveTo>
                  <a:pt x="0" y="0"/>
                </a:moveTo>
                <a:lnTo>
                  <a:pt x="0" y="450850"/>
                </a:lnTo>
              </a:path>
            </a:pathLst>
          </a:custGeom>
          <a:ln w="7619">
            <a:solidFill>
              <a:srgbClr val="FFD62B"/>
            </a:solidFill>
          </a:ln>
        </p:spPr>
        <p:txBody>
          <a:bodyPr wrap="square" lIns="0" tIns="0" rIns="0" bIns="0" rtlCol="0"/>
          <a:lstStyle/>
          <a:p>
            <a:endParaRPr/>
          </a:p>
        </p:txBody>
      </p:sp>
      <p:sp>
        <p:nvSpPr>
          <p:cNvPr id="13" name="object 13"/>
          <p:cNvSpPr/>
          <p:nvPr/>
        </p:nvSpPr>
        <p:spPr>
          <a:xfrm>
            <a:off x="1135380" y="547369"/>
            <a:ext cx="0" cy="449580"/>
          </a:xfrm>
          <a:custGeom>
            <a:avLst/>
            <a:gdLst/>
            <a:ahLst/>
            <a:cxnLst/>
            <a:rect l="l" t="t" r="r" b="b"/>
            <a:pathLst>
              <a:path h="449580">
                <a:moveTo>
                  <a:pt x="0" y="0"/>
                </a:moveTo>
                <a:lnTo>
                  <a:pt x="0" y="449579"/>
                </a:lnTo>
              </a:path>
            </a:pathLst>
          </a:custGeom>
          <a:ln w="7620">
            <a:solidFill>
              <a:srgbClr val="FFD730"/>
            </a:solidFill>
          </a:ln>
        </p:spPr>
        <p:txBody>
          <a:bodyPr wrap="square" lIns="0" tIns="0" rIns="0" bIns="0" rtlCol="0"/>
          <a:lstStyle/>
          <a:p>
            <a:endParaRPr/>
          </a:p>
        </p:txBody>
      </p:sp>
      <p:sp>
        <p:nvSpPr>
          <p:cNvPr id="14" name="object 14"/>
          <p:cNvSpPr/>
          <p:nvPr/>
        </p:nvSpPr>
        <p:spPr>
          <a:xfrm>
            <a:off x="1129030" y="547369"/>
            <a:ext cx="0" cy="449580"/>
          </a:xfrm>
          <a:custGeom>
            <a:avLst/>
            <a:gdLst/>
            <a:ahLst/>
            <a:cxnLst/>
            <a:rect l="l" t="t" r="r" b="b"/>
            <a:pathLst>
              <a:path h="449580">
                <a:moveTo>
                  <a:pt x="0" y="0"/>
                </a:moveTo>
                <a:lnTo>
                  <a:pt x="0" y="449579"/>
                </a:lnTo>
              </a:path>
            </a:pathLst>
          </a:custGeom>
          <a:ln w="7620">
            <a:solidFill>
              <a:srgbClr val="FFD836"/>
            </a:solidFill>
          </a:ln>
        </p:spPr>
        <p:txBody>
          <a:bodyPr wrap="square" lIns="0" tIns="0" rIns="0" bIns="0" rtlCol="0"/>
          <a:lstStyle/>
          <a:p>
            <a:endParaRPr/>
          </a:p>
        </p:txBody>
      </p:sp>
      <p:sp>
        <p:nvSpPr>
          <p:cNvPr id="15" name="object 15"/>
          <p:cNvSpPr/>
          <p:nvPr/>
        </p:nvSpPr>
        <p:spPr>
          <a:xfrm>
            <a:off x="1121410" y="547369"/>
            <a:ext cx="0" cy="449580"/>
          </a:xfrm>
          <a:custGeom>
            <a:avLst/>
            <a:gdLst/>
            <a:ahLst/>
            <a:cxnLst/>
            <a:rect l="l" t="t" r="r" b="b"/>
            <a:pathLst>
              <a:path h="449580">
                <a:moveTo>
                  <a:pt x="0" y="0"/>
                </a:moveTo>
                <a:lnTo>
                  <a:pt x="0" y="449579"/>
                </a:lnTo>
              </a:path>
            </a:pathLst>
          </a:custGeom>
          <a:ln w="7619">
            <a:solidFill>
              <a:srgbClr val="FFD93B"/>
            </a:solidFill>
          </a:ln>
        </p:spPr>
        <p:txBody>
          <a:bodyPr wrap="square" lIns="0" tIns="0" rIns="0" bIns="0" rtlCol="0"/>
          <a:lstStyle/>
          <a:p>
            <a:endParaRPr/>
          </a:p>
        </p:txBody>
      </p:sp>
      <p:sp>
        <p:nvSpPr>
          <p:cNvPr id="16" name="object 16"/>
          <p:cNvSpPr/>
          <p:nvPr/>
        </p:nvSpPr>
        <p:spPr>
          <a:xfrm>
            <a:off x="1113789" y="547369"/>
            <a:ext cx="0" cy="449580"/>
          </a:xfrm>
          <a:custGeom>
            <a:avLst/>
            <a:gdLst/>
            <a:ahLst/>
            <a:cxnLst/>
            <a:rect l="l" t="t" r="r" b="b"/>
            <a:pathLst>
              <a:path h="449580">
                <a:moveTo>
                  <a:pt x="0" y="0"/>
                </a:moveTo>
                <a:lnTo>
                  <a:pt x="0" y="449579"/>
                </a:lnTo>
              </a:path>
            </a:pathLst>
          </a:custGeom>
          <a:ln w="7619">
            <a:solidFill>
              <a:srgbClr val="FFDA40"/>
            </a:solidFill>
          </a:ln>
        </p:spPr>
        <p:txBody>
          <a:bodyPr wrap="square" lIns="0" tIns="0" rIns="0" bIns="0" rtlCol="0"/>
          <a:lstStyle/>
          <a:p>
            <a:endParaRPr/>
          </a:p>
        </p:txBody>
      </p:sp>
      <p:sp>
        <p:nvSpPr>
          <p:cNvPr id="17" name="object 17"/>
          <p:cNvSpPr/>
          <p:nvPr/>
        </p:nvSpPr>
        <p:spPr>
          <a:xfrm>
            <a:off x="1107439" y="547369"/>
            <a:ext cx="0" cy="449580"/>
          </a:xfrm>
          <a:custGeom>
            <a:avLst/>
            <a:gdLst/>
            <a:ahLst/>
            <a:cxnLst/>
            <a:rect l="l" t="t" r="r" b="b"/>
            <a:pathLst>
              <a:path h="449580">
                <a:moveTo>
                  <a:pt x="0" y="0"/>
                </a:moveTo>
                <a:lnTo>
                  <a:pt x="0" y="449579"/>
                </a:lnTo>
              </a:path>
            </a:pathLst>
          </a:custGeom>
          <a:ln w="7619">
            <a:solidFill>
              <a:srgbClr val="FFDB46"/>
            </a:solidFill>
          </a:ln>
        </p:spPr>
        <p:txBody>
          <a:bodyPr wrap="square" lIns="0" tIns="0" rIns="0" bIns="0" rtlCol="0"/>
          <a:lstStyle/>
          <a:p>
            <a:endParaRPr/>
          </a:p>
        </p:txBody>
      </p:sp>
      <p:sp>
        <p:nvSpPr>
          <p:cNvPr id="18" name="object 18"/>
          <p:cNvSpPr/>
          <p:nvPr/>
        </p:nvSpPr>
        <p:spPr>
          <a:xfrm>
            <a:off x="1099819" y="547369"/>
            <a:ext cx="0" cy="449580"/>
          </a:xfrm>
          <a:custGeom>
            <a:avLst/>
            <a:gdLst/>
            <a:ahLst/>
            <a:cxnLst/>
            <a:rect l="l" t="t" r="r" b="b"/>
            <a:pathLst>
              <a:path h="449580">
                <a:moveTo>
                  <a:pt x="0" y="0"/>
                </a:moveTo>
                <a:lnTo>
                  <a:pt x="0" y="449579"/>
                </a:lnTo>
              </a:path>
            </a:pathLst>
          </a:custGeom>
          <a:ln w="7620">
            <a:solidFill>
              <a:srgbClr val="FFDC4B"/>
            </a:solidFill>
          </a:ln>
        </p:spPr>
        <p:txBody>
          <a:bodyPr wrap="square" lIns="0" tIns="0" rIns="0" bIns="0" rtlCol="0"/>
          <a:lstStyle/>
          <a:p>
            <a:endParaRPr/>
          </a:p>
        </p:txBody>
      </p:sp>
      <p:sp>
        <p:nvSpPr>
          <p:cNvPr id="19" name="object 19"/>
          <p:cNvSpPr/>
          <p:nvPr/>
        </p:nvSpPr>
        <p:spPr>
          <a:xfrm>
            <a:off x="1092200" y="547369"/>
            <a:ext cx="0" cy="449580"/>
          </a:xfrm>
          <a:custGeom>
            <a:avLst/>
            <a:gdLst/>
            <a:ahLst/>
            <a:cxnLst/>
            <a:rect l="l" t="t" r="r" b="b"/>
            <a:pathLst>
              <a:path h="449580">
                <a:moveTo>
                  <a:pt x="0" y="0"/>
                </a:moveTo>
                <a:lnTo>
                  <a:pt x="0" y="449579"/>
                </a:lnTo>
              </a:path>
            </a:pathLst>
          </a:custGeom>
          <a:ln w="7619">
            <a:solidFill>
              <a:srgbClr val="FFDD51"/>
            </a:solidFill>
          </a:ln>
        </p:spPr>
        <p:txBody>
          <a:bodyPr wrap="square" lIns="0" tIns="0" rIns="0" bIns="0" rtlCol="0"/>
          <a:lstStyle/>
          <a:p>
            <a:endParaRPr/>
          </a:p>
        </p:txBody>
      </p:sp>
      <p:sp>
        <p:nvSpPr>
          <p:cNvPr id="20" name="object 20"/>
          <p:cNvSpPr/>
          <p:nvPr/>
        </p:nvSpPr>
        <p:spPr>
          <a:xfrm>
            <a:off x="1085850" y="547369"/>
            <a:ext cx="0" cy="449580"/>
          </a:xfrm>
          <a:custGeom>
            <a:avLst/>
            <a:gdLst/>
            <a:ahLst/>
            <a:cxnLst/>
            <a:rect l="l" t="t" r="r" b="b"/>
            <a:pathLst>
              <a:path h="449580">
                <a:moveTo>
                  <a:pt x="0" y="0"/>
                </a:moveTo>
                <a:lnTo>
                  <a:pt x="0" y="449579"/>
                </a:lnTo>
              </a:path>
            </a:pathLst>
          </a:custGeom>
          <a:ln w="7619">
            <a:solidFill>
              <a:srgbClr val="FFDE56"/>
            </a:solidFill>
          </a:ln>
        </p:spPr>
        <p:txBody>
          <a:bodyPr wrap="square" lIns="0" tIns="0" rIns="0" bIns="0" rtlCol="0"/>
          <a:lstStyle/>
          <a:p>
            <a:endParaRPr/>
          </a:p>
        </p:txBody>
      </p:sp>
      <p:sp>
        <p:nvSpPr>
          <p:cNvPr id="21" name="object 21"/>
          <p:cNvSpPr/>
          <p:nvPr/>
        </p:nvSpPr>
        <p:spPr>
          <a:xfrm>
            <a:off x="1078230" y="547369"/>
            <a:ext cx="0" cy="449580"/>
          </a:xfrm>
          <a:custGeom>
            <a:avLst/>
            <a:gdLst/>
            <a:ahLst/>
            <a:cxnLst/>
            <a:rect l="l" t="t" r="r" b="b"/>
            <a:pathLst>
              <a:path h="449580">
                <a:moveTo>
                  <a:pt x="0" y="0"/>
                </a:moveTo>
                <a:lnTo>
                  <a:pt x="0" y="449579"/>
                </a:lnTo>
              </a:path>
            </a:pathLst>
          </a:custGeom>
          <a:ln w="7620">
            <a:solidFill>
              <a:srgbClr val="FFDF5B"/>
            </a:solidFill>
          </a:ln>
        </p:spPr>
        <p:txBody>
          <a:bodyPr wrap="square" lIns="0" tIns="0" rIns="0" bIns="0" rtlCol="0"/>
          <a:lstStyle/>
          <a:p>
            <a:endParaRPr/>
          </a:p>
        </p:txBody>
      </p:sp>
      <p:sp>
        <p:nvSpPr>
          <p:cNvPr id="22" name="object 22"/>
          <p:cNvSpPr/>
          <p:nvPr/>
        </p:nvSpPr>
        <p:spPr>
          <a:xfrm>
            <a:off x="1070610" y="547369"/>
            <a:ext cx="0" cy="449580"/>
          </a:xfrm>
          <a:custGeom>
            <a:avLst/>
            <a:gdLst/>
            <a:ahLst/>
            <a:cxnLst/>
            <a:rect l="l" t="t" r="r" b="b"/>
            <a:pathLst>
              <a:path h="449580">
                <a:moveTo>
                  <a:pt x="0" y="0"/>
                </a:moveTo>
                <a:lnTo>
                  <a:pt x="0" y="449579"/>
                </a:lnTo>
              </a:path>
            </a:pathLst>
          </a:custGeom>
          <a:ln w="7619">
            <a:solidFill>
              <a:srgbClr val="FFE061"/>
            </a:solidFill>
          </a:ln>
        </p:spPr>
        <p:txBody>
          <a:bodyPr wrap="square" lIns="0" tIns="0" rIns="0" bIns="0" rtlCol="0"/>
          <a:lstStyle/>
          <a:p>
            <a:endParaRPr/>
          </a:p>
        </p:txBody>
      </p:sp>
      <p:sp>
        <p:nvSpPr>
          <p:cNvPr id="23" name="object 23"/>
          <p:cNvSpPr/>
          <p:nvPr/>
        </p:nvSpPr>
        <p:spPr>
          <a:xfrm>
            <a:off x="1064260" y="547369"/>
            <a:ext cx="0" cy="449580"/>
          </a:xfrm>
          <a:custGeom>
            <a:avLst/>
            <a:gdLst/>
            <a:ahLst/>
            <a:cxnLst/>
            <a:rect l="l" t="t" r="r" b="b"/>
            <a:pathLst>
              <a:path h="449580">
                <a:moveTo>
                  <a:pt x="0" y="0"/>
                </a:moveTo>
                <a:lnTo>
                  <a:pt x="0" y="449579"/>
                </a:lnTo>
              </a:path>
            </a:pathLst>
          </a:custGeom>
          <a:ln w="7619">
            <a:solidFill>
              <a:srgbClr val="FFE166"/>
            </a:solidFill>
          </a:ln>
        </p:spPr>
        <p:txBody>
          <a:bodyPr wrap="square" lIns="0" tIns="0" rIns="0" bIns="0" rtlCol="0"/>
          <a:lstStyle/>
          <a:p>
            <a:endParaRPr/>
          </a:p>
        </p:txBody>
      </p:sp>
      <p:sp>
        <p:nvSpPr>
          <p:cNvPr id="24" name="object 24"/>
          <p:cNvSpPr/>
          <p:nvPr/>
        </p:nvSpPr>
        <p:spPr>
          <a:xfrm>
            <a:off x="1056639" y="547369"/>
            <a:ext cx="0" cy="449580"/>
          </a:xfrm>
          <a:custGeom>
            <a:avLst/>
            <a:gdLst/>
            <a:ahLst/>
            <a:cxnLst/>
            <a:rect l="l" t="t" r="r" b="b"/>
            <a:pathLst>
              <a:path h="449580">
                <a:moveTo>
                  <a:pt x="0" y="0"/>
                </a:moveTo>
                <a:lnTo>
                  <a:pt x="0" y="449579"/>
                </a:lnTo>
              </a:path>
            </a:pathLst>
          </a:custGeom>
          <a:ln w="7619">
            <a:solidFill>
              <a:srgbClr val="FFE26C"/>
            </a:solidFill>
          </a:ln>
        </p:spPr>
        <p:txBody>
          <a:bodyPr wrap="square" lIns="0" tIns="0" rIns="0" bIns="0" rtlCol="0"/>
          <a:lstStyle/>
          <a:p>
            <a:endParaRPr/>
          </a:p>
        </p:txBody>
      </p:sp>
      <p:sp>
        <p:nvSpPr>
          <p:cNvPr id="25" name="object 25"/>
          <p:cNvSpPr/>
          <p:nvPr/>
        </p:nvSpPr>
        <p:spPr>
          <a:xfrm>
            <a:off x="1049019" y="547369"/>
            <a:ext cx="0" cy="449580"/>
          </a:xfrm>
          <a:custGeom>
            <a:avLst/>
            <a:gdLst/>
            <a:ahLst/>
            <a:cxnLst/>
            <a:rect l="l" t="t" r="r" b="b"/>
            <a:pathLst>
              <a:path h="449580">
                <a:moveTo>
                  <a:pt x="0" y="0"/>
                </a:moveTo>
                <a:lnTo>
                  <a:pt x="0" y="449579"/>
                </a:lnTo>
              </a:path>
            </a:pathLst>
          </a:custGeom>
          <a:ln w="7620">
            <a:solidFill>
              <a:srgbClr val="FFE371"/>
            </a:solidFill>
          </a:ln>
        </p:spPr>
        <p:txBody>
          <a:bodyPr wrap="square" lIns="0" tIns="0" rIns="0" bIns="0" rtlCol="0"/>
          <a:lstStyle/>
          <a:p>
            <a:endParaRPr/>
          </a:p>
        </p:txBody>
      </p:sp>
      <p:sp>
        <p:nvSpPr>
          <p:cNvPr id="26" name="object 26"/>
          <p:cNvSpPr/>
          <p:nvPr/>
        </p:nvSpPr>
        <p:spPr>
          <a:xfrm>
            <a:off x="1042669" y="547369"/>
            <a:ext cx="0" cy="449580"/>
          </a:xfrm>
          <a:custGeom>
            <a:avLst/>
            <a:gdLst/>
            <a:ahLst/>
            <a:cxnLst/>
            <a:rect l="l" t="t" r="r" b="b"/>
            <a:pathLst>
              <a:path h="449580">
                <a:moveTo>
                  <a:pt x="0" y="0"/>
                </a:moveTo>
                <a:lnTo>
                  <a:pt x="0" y="449579"/>
                </a:lnTo>
              </a:path>
            </a:pathLst>
          </a:custGeom>
          <a:ln w="7620">
            <a:solidFill>
              <a:srgbClr val="FFE476"/>
            </a:solidFill>
          </a:ln>
        </p:spPr>
        <p:txBody>
          <a:bodyPr wrap="square" lIns="0" tIns="0" rIns="0" bIns="0" rtlCol="0"/>
          <a:lstStyle/>
          <a:p>
            <a:endParaRPr/>
          </a:p>
        </p:txBody>
      </p:sp>
      <p:sp>
        <p:nvSpPr>
          <p:cNvPr id="27" name="object 27"/>
          <p:cNvSpPr/>
          <p:nvPr/>
        </p:nvSpPr>
        <p:spPr>
          <a:xfrm>
            <a:off x="1035050" y="547369"/>
            <a:ext cx="0" cy="449580"/>
          </a:xfrm>
          <a:custGeom>
            <a:avLst/>
            <a:gdLst/>
            <a:ahLst/>
            <a:cxnLst/>
            <a:rect l="l" t="t" r="r" b="b"/>
            <a:pathLst>
              <a:path h="449580">
                <a:moveTo>
                  <a:pt x="0" y="0"/>
                </a:moveTo>
                <a:lnTo>
                  <a:pt x="0" y="449579"/>
                </a:lnTo>
              </a:path>
            </a:pathLst>
          </a:custGeom>
          <a:ln w="7619">
            <a:solidFill>
              <a:srgbClr val="FFE57C"/>
            </a:solidFill>
          </a:ln>
        </p:spPr>
        <p:txBody>
          <a:bodyPr wrap="square" lIns="0" tIns="0" rIns="0" bIns="0" rtlCol="0"/>
          <a:lstStyle/>
          <a:p>
            <a:endParaRPr/>
          </a:p>
        </p:txBody>
      </p:sp>
      <p:sp>
        <p:nvSpPr>
          <p:cNvPr id="28" name="object 28"/>
          <p:cNvSpPr/>
          <p:nvPr/>
        </p:nvSpPr>
        <p:spPr>
          <a:xfrm>
            <a:off x="1027430" y="547369"/>
            <a:ext cx="0" cy="449580"/>
          </a:xfrm>
          <a:custGeom>
            <a:avLst/>
            <a:gdLst/>
            <a:ahLst/>
            <a:cxnLst/>
            <a:rect l="l" t="t" r="r" b="b"/>
            <a:pathLst>
              <a:path h="449580">
                <a:moveTo>
                  <a:pt x="0" y="0"/>
                </a:moveTo>
                <a:lnTo>
                  <a:pt x="0" y="449579"/>
                </a:lnTo>
              </a:path>
            </a:pathLst>
          </a:custGeom>
          <a:ln w="7620">
            <a:solidFill>
              <a:srgbClr val="FFE681"/>
            </a:solidFill>
          </a:ln>
        </p:spPr>
        <p:txBody>
          <a:bodyPr wrap="square" lIns="0" tIns="0" rIns="0" bIns="0" rtlCol="0"/>
          <a:lstStyle/>
          <a:p>
            <a:endParaRPr/>
          </a:p>
        </p:txBody>
      </p:sp>
      <p:sp>
        <p:nvSpPr>
          <p:cNvPr id="29" name="object 29"/>
          <p:cNvSpPr/>
          <p:nvPr/>
        </p:nvSpPr>
        <p:spPr>
          <a:xfrm>
            <a:off x="1019810" y="547369"/>
            <a:ext cx="0" cy="400050"/>
          </a:xfrm>
          <a:custGeom>
            <a:avLst/>
            <a:gdLst/>
            <a:ahLst/>
            <a:cxnLst/>
            <a:rect l="l" t="t" r="r" b="b"/>
            <a:pathLst>
              <a:path h="400050">
                <a:moveTo>
                  <a:pt x="0" y="0"/>
                </a:moveTo>
                <a:lnTo>
                  <a:pt x="0" y="400050"/>
                </a:lnTo>
              </a:path>
            </a:pathLst>
          </a:custGeom>
          <a:ln w="7619">
            <a:solidFill>
              <a:srgbClr val="FFE787"/>
            </a:solidFill>
          </a:ln>
        </p:spPr>
        <p:txBody>
          <a:bodyPr wrap="square" lIns="0" tIns="0" rIns="0" bIns="0" rtlCol="0"/>
          <a:lstStyle/>
          <a:p>
            <a:endParaRPr/>
          </a:p>
        </p:txBody>
      </p:sp>
      <p:sp>
        <p:nvSpPr>
          <p:cNvPr id="30" name="object 30"/>
          <p:cNvSpPr/>
          <p:nvPr/>
        </p:nvSpPr>
        <p:spPr>
          <a:xfrm>
            <a:off x="1013460" y="547369"/>
            <a:ext cx="0" cy="400050"/>
          </a:xfrm>
          <a:custGeom>
            <a:avLst/>
            <a:gdLst/>
            <a:ahLst/>
            <a:cxnLst/>
            <a:rect l="l" t="t" r="r" b="b"/>
            <a:pathLst>
              <a:path h="400050">
                <a:moveTo>
                  <a:pt x="0" y="0"/>
                </a:moveTo>
                <a:lnTo>
                  <a:pt x="0" y="400050"/>
                </a:lnTo>
              </a:path>
            </a:pathLst>
          </a:custGeom>
          <a:ln w="7619">
            <a:solidFill>
              <a:srgbClr val="FFE88C"/>
            </a:solidFill>
          </a:ln>
        </p:spPr>
        <p:txBody>
          <a:bodyPr wrap="square" lIns="0" tIns="0" rIns="0" bIns="0" rtlCol="0"/>
          <a:lstStyle/>
          <a:p>
            <a:endParaRPr/>
          </a:p>
        </p:txBody>
      </p:sp>
      <p:sp>
        <p:nvSpPr>
          <p:cNvPr id="31" name="object 31"/>
          <p:cNvSpPr/>
          <p:nvPr/>
        </p:nvSpPr>
        <p:spPr>
          <a:xfrm>
            <a:off x="1005839" y="547369"/>
            <a:ext cx="0" cy="400050"/>
          </a:xfrm>
          <a:custGeom>
            <a:avLst/>
            <a:gdLst/>
            <a:ahLst/>
            <a:cxnLst/>
            <a:rect l="l" t="t" r="r" b="b"/>
            <a:pathLst>
              <a:path h="400050">
                <a:moveTo>
                  <a:pt x="0" y="0"/>
                </a:moveTo>
                <a:lnTo>
                  <a:pt x="0" y="400050"/>
                </a:lnTo>
              </a:path>
            </a:pathLst>
          </a:custGeom>
          <a:ln w="7619">
            <a:solidFill>
              <a:srgbClr val="FFE991"/>
            </a:solidFill>
          </a:ln>
        </p:spPr>
        <p:txBody>
          <a:bodyPr wrap="square" lIns="0" tIns="0" rIns="0" bIns="0" rtlCol="0"/>
          <a:lstStyle/>
          <a:p>
            <a:endParaRPr/>
          </a:p>
        </p:txBody>
      </p:sp>
      <p:sp>
        <p:nvSpPr>
          <p:cNvPr id="32" name="object 32"/>
          <p:cNvSpPr/>
          <p:nvPr/>
        </p:nvSpPr>
        <p:spPr>
          <a:xfrm>
            <a:off x="998219" y="547369"/>
            <a:ext cx="0" cy="400050"/>
          </a:xfrm>
          <a:custGeom>
            <a:avLst/>
            <a:gdLst/>
            <a:ahLst/>
            <a:cxnLst/>
            <a:rect l="l" t="t" r="r" b="b"/>
            <a:pathLst>
              <a:path h="400050">
                <a:moveTo>
                  <a:pt x="0" y="0"/>
                </a:moveTo>
                <a:lnTo>
                  <a:pt x="0" y="400050"/>
                </a:lnTo>
              </a:path>
            </a:pathLst>
          </a:custGeom>
          <a:ln w="7620">
            <a:solidFill>
              <a:srgbClr val="FFEA97"/>
            </a:solidFill>
          </a:ln>
        </p:spPr>
        <p:txBody>
          <a:bodyPr wrap="square" lIns="0" tIns="0" rIns="0" bIns="0" rtlCol="0"/>
          <a:lstStyle/>
          <a:p>
            <a:endParaRPr/>
          </a:p>
        </p:txBody>
      </p:sp>
      <p:sp>
        <p:nvSpPr>
          <p:cNvPr id="33" name="object 33"/>
          <p:cNvSpPr/>
          <p:nvPr/>
        </p:nvSpPr>
        <p:spPr>
          <a:xfrm>
            <a:off x="991869" y="547369"/>
            <a:ext cx="0" cy="400050"/>
          </a:xfrm>
          <a:custGeom>
            <a:avLst/>
            <a:gdLst/>
            <a:ahLst/>
            <a:cxnLst/>
            <a:rect l="l" t="t" r="r" b="b"/>
            <a:pathLst>
              <a:path h="400050">
                <a:moveTo>
                  <a:pt x="0" y="0"/>
                </a:moveTo>
                <a:lnTo>
                  <a:pt x="0" y="400050"/>
                </a:lnTo>
              </a:path>
            </a:pathLst>
          </a:custGeom>
          <a:ln w="7620">
            <a:solidFill>
              <a:srgbClr val="FFEB9C"/>
            </a:solidFill>
          </a:ln>
        </p:spPr>
        <p:txBody>
          <a:bodyPr wrap="square" lIns="0" tIns="0" rIns="0" bIns="0" rtlCol="0"/>
          <a:lstStyle/>
          <a:p>
            <a:endParaRPr/>
          </a:p>
        </p:txBody>
      </p:sp>
      <p:sp>
        <p:nvSpPr>
          <p:cNvPr id="34" name="object 34"/>
          <p:cNvSpPr/>
          <p:nvPr/>
        </p:nvSpPr>
        <p:spPr>
          <a:xfrm>
            <a:off x="984250" y="547369"/>
            <a:ext cx="0" cy="400050"/>
          </a:xfrm>
          <a:custGeom>
            <a:avLst/>
            <a:gdLst/>
            <a:ahLst/>
            <a:cxnLst/>
            <a:rect l="l" t="t" r="r" b="b"/>
            <a:pathLst>
              <a:path h="400050">
                <a:moveTo>
                  <a:pt x="0" y="0"/>
                </a:moveTo>
                <a:lnTo>
                  <a:pt x="0" y="400050"/>
                </a:lnTo>
              </a:path>
            </a:pathLst>
          </a:custGeom>
          <a:ln w="7619">
            <a:solidFill>
              <a:srgbClr val="FFECA2"/>
            </a:solidFill>
          </a:ln>
        </p:spPr>
        <p:txBody>
          <a:bodyPr wrap="square" lIns="0" tIns="0" rIns="0" bIns="0" rtlCol="0"/>
          <a:lstStyle/>
          <a:p>
            <a:endParaRPr/>
          </a:p>
        </p:txBody>
      </p:sp>
      <p:sp>
        <p:nvSpPr>
          <p:cNvPr id="35" name="object 35"/>
          <p:cNvSpPr/>
          <p:nvPr/>
        </p:nvSpPr>
        <p:spPr>
          <a:xfrm>
            <a:off x="976630" y="547369"/>
            <a:ext cx="0" cy="400050"/>
          </a:xfrm>
          <a:custGeom>
            <a:avLst/>
            <a:gdLst/>
            <a:ahLst/>
            <a:cxnLst/>
            <a:rect l="l" t="t" r="r" b="b"/>
            <a:pathLst>
              <a:path h="400050">
                <a:moveTo>
                  <a:pt x="0" y="0"/>
                </a:moveTo>
                <a:lnTo>
                  <a:pt x="0" y="400050"/>
                </a:lnTo>
              </a:path>
            </a:pathLst>
          </a:custGeom>
          <a:ln w="7620">
            <a:solidFill>
              <a:srgbClr val="FFEDA7"/>
            </a:solidFill>
          </a:ln>
        </p:spPr>
        <p:txBody>
          <a:bodyPr wrap="square" lIns="0" tIns="0" rIns="0" bIns="0" rtlCol="0"/>
          <a:lstStyle/>
          <a:p>
            <a:endParaRPr/>
          </a:p>
        </p:txBody>
      </p:sp>
      <p:sp>
        <p:nvSpPr>
          <p:cNvPr id="36" name="object 36"/>
          <p:cNvSpPr/>
          <p:nvPr/>
        </p:nvSpPr>
        <p:spPr>
          <a:xfrm>
            <a:off x="970280" y="547369"/>
            <a:ext cx="0" cy="400050"/>
          </a:xfrm>
          <a:custGeom>
            <a:avLst/>
            <a:gdLst/>
            <a:ahLst/>
            <a:cxnLst/>
            <a:rect l="l" t="t" r="r" b="b"/>
            <a:pathLst>
              <a:path h="400050">
                <a:moveTo>
                  <a:pt x="0" y="0"/>
                </a:moveTo>
                <a:lnTo>
                  <a:pt x="0" y="400050"/>
                </a:lnTo>
              </a:path>
            </a:pathLst>
          </a:custGeom>
          <a:ln w="7620">
            <a:solidFill>
              <a:srgbClr val="FFEEAC"/>
            </a:solidFill>
          </a:ln>
        </p:spPr>
        <p:txBody>
          <a:bodyPr wrap="square" lIns="0" tIns="0" rIns="0" bIns="0" rtlCol="0"/>
          <a:lstStyle/>
          <a:p>
            <a:endParaRPr/>
          </a:p>
        </p:txBody>
      </p:sp>
      <p:sp>
        <p:nvSpPr>
          <p:cNvPr id="37" name="object 37"/>
          <p:cNvSpPr/>
          <p:nvPr/>
        </p:nvSpPr>
        <p:spPr>
          <a:xfrm>
            <a:off x="962660" y="547369"/>
            <a:ext cx="0" cy="400050"/>
          </a:xfrm>
          <a:custGeom>
            <a:avLst/>
            <a:gdLst/>
            <a:ahLst/>
            <a:cxnLst/>
            <a:rect l="l" t="t" r="r" b="b"/>
            <a:pathLst>
              <a:path h="400050">
                <a:moveTo>
                  <a:pt x="0" y="0"/>
                </a:moveTo>
                <a:lnTo>
                  <a:pt x="0" y="400050"/>
                </a:lnTo>
              </a:path>
            </a:pathLst>
          </a:custGeom>
          <a:ln w="7619">
            <a:solidFill>
              <a:srgbClr val="FFEFB2"/>
            </a:solidFill>
          </a:ln>
        </p:spPr>
        <p:txBody>
          <a:bodyPr wrap="square" lIns="0" tIns="0" rIns="0" bIns="0" rtlCol="0"/>
          <a:lstStyle/>
          <a:p>
            <a:endParaRPr/>
          </a:p>
        </p:txBody>
      </p:sp>
      <p:sp>
        <p:nvSpPr>
          <p:cNvPr id="38" name="object 38"/>
          <p:cNvSpPr/>
          <p:nvPr/>
        </p:nvSpPr>
        <p:spPr>
          <a:xfrm>
            <a:off x="955039" y="547369"/>
            <a:ext cx="0" cy="400050"/>
          </a:xfrm>
          <a:custGeom>
            <a:avLst/>
            <a:gdLst/>
            <a:ahLst/>
            <a:cxnLst/>
            <a:rect l="l" t="t" r="r" b="b"/>
            <a:pathLst>
              <a:path h="400050">
                <a:moveTo>
                  <a:pt x="0" y="0"/>
                </a:moveTo>
                <a:lnTo>
                  <a:pt x="0" y="400050"/>
                </a:lnTo>
              </a:path>
            </a:pathLst>
          </a:custGeom>
          <a:ln w="7619">
            <a:solidFill>
              <a:srgbClr val="FFF0B7"/>
            </a:solidFill>
          </a:ln>
        </p:spPr>
        <p:txBody>
          <a:bodyPr wrap="square" lIns="0" tIns="0" rIns="0" bIns="0" rtlCol="0"/>
          <a:lstStyle/>
          <a:p>
            <a:endParaRPr/>
          </a:p>
        </p:txBody>
      </p:sp>
      <p:sp>
        <p:nvSpPr>
          <p:cNvPr id="39" name="object 39"/>
          <p:cNvSpPr/>
          <p:nvPr/>
        </p:nvSpPr>
        <p:spPr>
          <a:xfrm>
            <a:off x="948689" y="547369"/>
            <a:ext cx="0" cy="400050"/>
          </a:xfrm>
          <a:custGeom>
            <a:avLst/>
            <a:gdLst/>
            <a:ahLst/>
            <a:cxnLst/>
            <a:rect l="l" t="t" r="r" b="b"/>
            <a:pathLst>
              <a:path h="400050">
                <a:moveTo>
                  <a:pt x="0" y="0"/>
                </a:moveTo>
                <a:lnTo>
                  <a:pt x="0" y="400050"/>
                </a:lnTo>
              </a:path>
            </a:pathLst>
          </a:custGeom>
          <a:ln w="7619">
            <a:solidFill>
              <a:srgbClr val="FFF1BD"/>
            </a:solidFill>
          </a:ln>
        </p:spPr>
        <p:txBody>
          <a:bodyPr wrap="square" lIns="0" tIns="0" rIns="0" bIns="0" rtlCol="0"/>
          <a:lstStyle/>
          <a:p>
            <a:endParaRPr/>
          </a:p>
        </p:txBody>
      </p:sp>
      <p:sp>
        <p:nvSpPr>
          <p:cNvPr id="40" name="object 40"/>
          <p:cNvSpPr/>
          <p:nvPr/>
        </p:nvSpPr>
        <p:spPr>
          <a:xfrm>
            <a:off x="941069" y="547369"/>
            <a:ext cx="0" cy="400050"/>
          </a:xfrm>
          <a:custGeom>
            <a:avLst/>
            <a:gdLst/>
            <a:ahLst/>
            <a:cxnLst/>
            <a:rect l="l" t="t" r="r" b="b"/>
            <a:pathLst>
              <a:path h="400050">
                <a:moveTo>
                  <a:pt x="0" y="0"/>
                </a:moveTo>
                <a:lnTo>
                  <a:pt x="0" y="400050"/>
                </a:lnTo>
              </a:path>
            </a:pathLst>
          </a:custGeom>
          <a:ln w="7620">
            <a:solidFill>
              <a:srgbClr val="FFF2C2"/>
            </a:solidFill>
          </a:ln>
        </p:spPr>
        <p:txBody>
          <a:bodyPr wrap="square" lIns="0" tIns="0" rIns="0" bIns="0" rtlCol="0"/>
          <a:lstStyle/>
          <a:p>
            <a:endParaRPr/>
          </a:p>
        </p:txBody>
      </p:sp>
      <p:sp>
        <p:nvSpPr>
          <p:cNvPr id="41" name="object 41"/>
          <p:cNvSpPr/>
          <p:nvPr/>
        </p:nvSpPr>
        <p:spPr>
          <a:xfrm>
            <a:off x="933450" y="547369"/>
            <a:ext cx="0" cy="400050"/>
          </a:xfrm>
          <a:custGeom>
            <a:avLst/>
            <a:gdLst/>
            <a:ahLst/>
            <a:cxnLst/>
            <a:rect l="l" t="t" r="r" b="b"/>
            <a:pathLst>
              <a:path h="400050">
                <a:moveTo>
                  <a:pt x="0" y="0"/>
                </a:moveTo>
                <a:lnTo>
                  <a:pt x="0" y="400050"/>
                </a:lnTo>
              </a:path>
            </a:pathLst>
          </a:custGeom>
          <a:ln w="7619">
            <a:solidFill>
              <a:srgbClr val="FFF3C7"/>
            </a:solidFill>
          </a:ln>
        </p:spPr>
        <p:txBody>
          <a:bodyPr wrap="square" lIns="0" tIns="0" rIns="0" bIns="0" rtlCol="0"/>
          <a:lstStyle/>
          <a:p>
            <a:endParaRPr/>
          </a:p>
        </p:txBody>
      </p:sp>
      <p:sp>
        <p:nvSpPr>
          <p:cNvPr id="42" name="object 42"/>
          <p:cNvSpPr/>
          <p:nvPr/>
        </p:nvSpPr>
        <p:spPr>
          <a:xfrm>
            <a:off x="927100" y="547369"/>
            <a:ext cx="0" cy="400050"/>
          </a:xfrm>
          <a:custGeom>
            <a:avLst/>
            <a:gdLst/>
            <a:ahLst/>
            <a:cxnLst/>
            <a:rect l="l" t="t" r="r" b="b"/>
            <a:pathLst>
              <a:path h="400050">
                <a:moveTo>
                  <a:pt x="0" y="0"/>
                </a:moveTo>
                <a:lnTo>
                  <a:pt x="0" y="400050"/>
                </a:lnTo>
              </a:path>
            </a:pathLst>
          </a:custGeom>
          <a:ln w="7619">
            <a:solidFill>
              <a:srgbClr val="FFF4CD"/>
            </a:solidFill>
          </a:ln>
        </p:spPr>
        <p:txBody>
          <a:bodyPr wrap="square" lIns="0" tIns="0" rIns="0" bIns="0" rtlCol="0"/>
          <a:lstStyle/>
          <a:p>
            <a:endParaRPr/>
          </a:p>
        </p:txBody>
      </p:sp>
      <p:sp>
        <p:nvSpPr>
          <p:cNvPr id="43" name="object 43"/>
          <p:cNvSpPr/>
          <p:nvPr/>
        </p:nvSpPr>
        <p:spPr>
          <a:xfrm>
            <a:off x="919480" y="547369"/>
            <a:ext cx="0" cy="400050"/>
          </a:xfrm>
          <a:custGeom>
            <a:avLst/>
            <a:gdLst/>
            <a:ahLst/>
            <a:cxnLst/>
            <a:rect l="l" t="t" r="r" b="b"/>
            <a:pathLst>
              <a:path h="400050">
                <a:moveTo>
                  <a:pt x="0" y="0"/>
                </a:moveTo>
                <a:lnTo>
                  <a:pt x="0" y="400050"/>
                </a:lnTo>
              </a:path>
            </a:pathLst>
          </a:custGeom>
          <a:ln w="7620">
            <a:solidFill>
              <a:srgbClr val="FFF5D2"/>
            </a:solidFill>
          </a:ln>
        </p:spPr>
        <p:txBody>
          <a:bodyPr wrap="square" lIns="0" tIns="0" rIns="0" bIns="0" rtlCol="0"/>
          <a:lstStyle/>
          <a:p>
            <a:endParaRPr/>
          </a:p>
        </p:txBody>
      </p:sp>
      <p:sp>
        <p:nvSpPr>
          <p:cNvPr id="44" name="object 44"/>
          <p:cNvSpPr/>
          <p:nvPr/>
        </p:nvSpPr>
        <p:spPr>
          <a:xfrm>
            <a:off x="911860" y="547369"/>
            <a:ext cx="0" cy="400050"/>
          </a:xfrm>
          <a:custGeom>
            <a:avLst/>
            <a:gdLst/>
            <a:ahLst/>
            <a:cxnLst/>
            <a:rect l="l" t="t" r="r" b="b"/>
            <a:pathLst>
              <a:path h="400050">
                <a:moveTo>
                  <a:pt x="0" y="0"/>
                </a:moveTo>
                <a:lnTo>
                  <a:pt x="0" y="400050"/>
                </a:lnTo>
              </a:path>
            </a:pathLst>
          </a:custGeom>
          <a:ln w="7619">
            <a:solidFill>
              <a:srgbClr val="FFF6D8"/>
            </a:solidFill>
          </a:ln>
        </p:spPr>
        <p:txBody>
          <a:bodyPr wrap="square" lIns="0" tIns="0" rIns="0" bIns="0" rtlCol="0"/>
          <a:lstStyle/>
          <a:p>
            <a:endParaRPr/>
          </a:p>
        </p:txBody>
      </p:sp>
      <p:sp>
        <p:nvSpPr>
          <p:cNvPr id="45" name="object 45"/>
          <p:cNvSpPr/>
          <p:nvPr/>
        </p:nvSpPr>
        <p:spPr>
          <a:xfrm>
            <a:off x="905510" y="547369"/>
            <a:ext cx="0" cy="400050"/>
          </a:xfrm>
          <a:custGeom>
            <a:avLst/>
            <a:gdLst/>
            <a:ahLst/>
            <a:cxnLst/>
            <a:rect l="l" t="t" r="r" b="b"/>
            <a:pathLst>
              <a:path h="400050">
                <a:moveTo>
                  <a:pt x="0" y="0"/>
                </a:moveTo>
                <a:lnTo>
                  <a:pt x="0" y="400050"/>
                </a:lnTo>
              </a:path>
            </a:pathLst>
          </a:custGeom>
          <a:ln w="7619">
            <a:solidFill>
              <a:srgbClr val="FFF7DD"/>
            </a:solidFill>
          </a:ln>
        </p:spPr>
        <p:txBody>
          <a:bodyPr wrap="square" lIns="0" tIns="0" rIns="0" bIns="0" rtlCol="0"/>
          <a:lstStyle/>
          <a:p>
            <a:endParaRPr/>
          </a:p>
        </p:txBody>
      </p:sp>
      <p:sp>
        <p:nvSpPr>
          <p:cNvPr id="46" name="object 46"/>
          <p:cNvSpPr/>
          <p:nvPr/>
        </p:nvSpPr>
        <p:spPr>
          <a:xfrm>
            <a:off x="897889" y="547369"/>
            <a:ext cx="0" cy="400050"/>
          </a:xfrm>
          <a:custGeom>
            <a:avLst/>
            <a:gdLst/>
            <a:ahLst/>
            <a:cxnLst/>
            <a:rect l="l" t="t" r="r" b="b"/>
            <a:pathLst>
              <a:path h="400050">
                <a:moveTo>
                  <a:pt x="0" y="0"/>
                </a:moveTo>
                <a:lnTo>
                  <a:pt x="0" y="400050"/>
                </a:lnTo>
              </a:path>
            </a:pathLst>
          </a:custGeom>
          <a:ln w="7619">
            <a:solidFill>
              <a:srgbClr val="FFF8E2"/>
            </a:solidFill>
          </a:ln>
        </p:spPr>
        <p:txBody>
          <a:bodyPr wrap="square" lIns="0" tIns="0" rIns="0" bIns="0" rtlCol="0"/>
          <a:lstStyle/>
          <a:p>
            <a:endParaRPr/>
          </a:p>
        </p:txBody>
      </p:sp>
      <p:sp>
        <p:nvSpPr>
          <p:cNvPr id="47" name="object 47"/>
          <p:cNvSpPr/>
          <p:nvPr/>
        </p:nvSpPr>
        <p:spPr>
          <a:xfrm>
            <a:off x="890269" y="547369"/>
            <a:ext cx="0" cy="400050"/>
          </a:xfrm>
          <a:custGeom>
            <a:avLst/>
            <a:gdLst/>
            <a:ahLst/>
            <a:cxnLst/>
            <a:rect l="l" t="t" r="r" b="b"/>
            <a:pathLst>
              <a:path h="400050">
                <a:moveTo>
                  <a:pt x="0" y="0"/>
                </a:moveTo>
                <a:lnTo>
                  <a:pt x="0" y="400050"/>
                </a:lnTo>
              </a:path>
            </a:pathLst>
          </a:custGeom>
          <a:ln w="7620">
            <a:solidFill>
              <a:srgbClr val="FFF9E8"/>
            </a:solidFill>
          </a:ln>
        </p:spPr>
        <p:txBody>
          <a:bodyPr wrap="square" lIns="0" tIns="0" rIns="0" bIns="0" rtlCol="0"/>
          <a:lstStyle/>
          <a:p>
            <a:endParaRPr/>
          </a:p>
        </p:txBody>
      </p:sp>
      <p:sp>
        <p:nvSpPr>
          <p:cNvPr id="48" name="object 48"/>
          <p:cNvSpPr/>
          <p:nvPr/>
        </p:nvSpPr>
        <p:spPr>
          <a:xfrm>
            <a:off x="883919" y="547369"/>
            <a:ext cx="0" cy="400050"/>
          </a:xfrm>
          <a:custGeom>
            <a:avLst/>
            <a:gdLst/>
            <a:ahLst/>
            <a:cxnLst/>
            <a:rect l="l" t="t" r="r" b="b"/>
            <a:pathLst>
              <a:path h="400050">
                <a:moveTo>
                  <a:pt x="0" y="0"/>
                </a:moveTo>
                <a:lnTo>
                  <a:pt x="0" y="400050"/>
                </a:lnTo>
              </a:path>
            </a:pathLst>
          </a:custGeom>
          <a:ln w="7620">
            <a:solidFill>
              <a:srgbClr val="FFFAED"/>
            </a:solidFill>
          </a:ln>
        </p:spPr>
        <p:txBody>
          <a:bodyPr wrap="square" lIns="0" tIns="0" rIns="0" bIns="0" rtlCol="0"/>
          <a:lstStyle/>
          <a:p>
            <a:endParaRPr/>
          </a:p>
        </p:txBody>
      </p:sp>
      <p:sp>
        <p:nvSpPr>
          <p:cNvPr id="49" name="object 49"/>
          <p:cNvSpPr/>
          <p:nvPr/>
        </p:nvSpPr>
        <p:spPr>
          <a:xfrm>
            <a:off x="876300" y="547369"/>
            <a:ext cx="0" cy="400050"/>
          </a:xfrm>
          <a:custGeom>
            <a:avLst/>
            <a:gdLst/>
            <a:ahLst/>
            <a:cxnLst/>
            <a:rect l="l" t="t" r="r" b="b"/>
            <a:pathLst>
              <a:path h="400050">
                <a:moveTo>
                  <a:pt x="0" y="0"/>
                </a:moveTo>
                <a:lnTo>
                  <a:pt x="0" y="400050"/>
                </a:lnTo>
              </a:path>
            </a:pathLst>
          </a:custGeom>
          <a:ln w="7619">
            <a:solidFill>
              <a:srgbClr val="FFFBF3"/>
            </a:solidFill>
          </a:ln>
        </p:spPr>
        <p:txBody>
          <a:bodyPr wrap="square" lIns="0" tIns="0" rIns="0" bIns="0" rtlCol="0"/>
          <a:lstStyle/>
          <a:p>
            <a:endParaRPr/>
          </a:p>
        </p:txBody>
      </p:sp>
      <p:sp>
        <p:nvSpPr>
          <p:cNvPr id="50" name="object 50"/>
          <p:cNvSpPr/>
          <p:nvPr/>
        </p:nvSpPr>
        <p:spPr>
          <a:xfrm>
            <a:off x="615950" y="947419"/>
            <a:ext cx="421640" cy="447040"/>
          </a:xfrm>
          <a:custGeom>
            <a:avLst/>
            <a:gdLst/>
            <a:ahLst/>
            <a:cxnLst/>
            <a:rect l="l" t="t" r="r" b="b"/>
            <a:pathLst>
              <a:path w="421640" h="447040">
                <a:moveTo>
                  <a:pt x="421640" y="0"/>
                </a:moveTo>
                <a:lnTo>
                  <a:pt x="0" y="0"/>
                </a:lnTo>
                <a:lnTo>
                  <a:pt x="0" y="447039"/>
                </a:lnTo>
                <a:lnTo>
                  <a:pt x="421640" y="447039"/>
                </a:lnTo>
                <a:lnTo>
                  <a:pt x="421640" y="0"/>
                </a:lnTo>
                <a:close/>
              </a:path>
            </a:pathLst>
          </a:custGeom>
          <a:solidFill>
            <a:srgbClr val="3333CC"/>
          </a:solidFill>
        </p:spPr>
        <p:txBody>
          <a:bodyPr wrap="square" lIns="0" tIns="0" rIns="0" bIns="0" rtlCol="0"/>
          <a:lstStyle/>
          <a:p>
            <a:endParaRPr/>
          </a:p>
        </p:txBody>
      </p:sp>
      <p:sp>
        <p:nvSpPr>
          <p:cNvPr id="51" name="object 51"/>
          <p:cNvSpPr/>
          <p:nvPr/>
        </p:nvSpPr>
        <p:spPr>
          <a:xfrm>
            <a:off x="1350010" y="947419"/>
            <a:ext cx="0" cy="449580"/>
          </a:xfrm>
          <a:custGeom>
            <a:avLst/>
            <a:gdLst/>
            <a:ahLst/>
            <a:cxnLst/>
            <a:rect l="l" t="t" r="r" b="b"/>
            <a:pathLst>
              <a:path h="449580">
                <a:moveTo>
                  <a:pt x="0" y="0"/>
                </a:moveTo>
                <a:lnTo>
                  <a:pt x="0" y="449579"/>
                </a:lnTo>
              </a:path>
            </a:pathLst>
          </a:custGeom>
          <a:ln w="7619">
            <a:solidFill>
              <a:srgbClr val="3333CC"/>
            </a:solidFill>
          </a:ln>
        </p:spPr>
        <p:txBody>
          <a:bodyPr wrap="square" lIns="0" tIns="0" rIns="0" bIns="0" rtlCol="0"/>
          <a:lstStyle/>
          <a:p>
            <a:endParaRPr/>
          </a:p>
        </p:txBody>
      </p:sp>
      <p:sp>
        <p:nvSpPr>
          <p:cNvPr id="52" name="object 52"/>
          <p:cNvSpPr/>
          <p:nvPr/>
        </p:nvSpPr>
        <p:spPr>
          <a:xfrm>
            <a:off x="1342389" y="947419"/>
            <a:ext cx="0" cy="449580"/>
          </a:xfrm>
          <a:custGeom>
            <a:avLst/>
            <a:gdLst/>
            <a:ahLst/>
            <a:cxnLst/>
            <a:rect l="l" t="t" r="r" b="b"/>
            <a:pathLst>
              <a:path h="449580">
                <a:moveTo>
                  <a:pt x="0" y="0"/>
                </a:moveTo>
                <a:lnTo>
                  <a:pt x="0" y="449579"/>
                </a:lnTo>
              </a:path>
            </a:pathLst>
          </a:custGeom>
          <a:ln w="7619">
            <a:solidFill>
              <a:srgbClr val="3535CC"/>
            </a:solidFill>
          </a:ln>
        </p:spPr>
        <p:txBody>
          <a:bodyPr wrap="square" lIns="0" tIns="0" rIns="0" bIns="0" rtlCol="0"/>
          <a:lstStyle/>
          <a:p>
            <a:endParaRPr/>
          </a:p>
        </p:txBody>
      </p:sp>
      <p:sp>
        <p:nvSpPr>
          <p:cNvPr id="53" name="object 53"/>
          <p:cNvSpPr/>
          <p:nvPr/>
        </p:nvSpPr>
        <p:spPr>
          <a:xfrm>
            <a:off x="1334769" y="947419"/>
            <a:ext cx="0" cy="449580"/>
          </a:xfrm>
          <a:custGeom>
            <a:avLst/>
            <a:gdLst/>
            <a:ahLst/>
            <a:cxnLst/>
            <a:rect l="l" t="t" r="r" b="b"/>
            <a:pathLst>
              <a:path h="449580">
                <a:moveTo>
                  <a:pt x="0" y="0"/>
                </a:moveTo>
                <a:lnTo>
                  <a:pt x="0" y="449579"/>
                </a:lnTo>
              </a:path>
            </a:pathLst>
          </a:custGeom>
          <a:ln w="7620">
            <a:solidFill>
              <a:srgbClr val="3939CC"/>
            </a:solidFill>
          </a:ln>
        </p:spPr>
        <p:txBody>
          <a:bodyPr wrap="square" lIns="0" tIns="0" rIns="0" bIns="0" rtlCol="0"/>
          <a:lstStyle/>
          <a:p>
            <a:endParaRPr/>
          </a:p>
        </p:txBody>
      </p:sp>
      <p:sp>
        <p:nvSpPr>
          <p:cNvPr id="54" name="object 54"/>
          <p:cNvSpPr/>
          <p:nvPr/>
        </p:nvSpPr>
        <p:spPr>
          <a:xfrm>
            <a:off x="1328419" y="947419"/>
            <a:ext cx="0" cy="449580"/>
          </a:xfrm>
          <a:custGeom>
            <a:avLst/>
            <a:gdLst/>
            <a:ahLst/>
            <a:cxnLst/>
            <a:rect l="l" t="t" r="r" b="b"/>
            <a:pathLst>
              <a:path h="449580">
                <a:moveTo>
                  <a:pt x="0" y="0"/>
                </a:moveTo>
                <a:lnTo>
                  <a:pt x="0" y="449579"/>
                </a:lnTo>
              </a:path>
            </a:pathLst>
          </a:custGeom>
          <a:ln w="7620">
            <a:solidFill>
              <a:srgbClr val="3D3DCD"/>
            </a:solidFill>
          </a:ln>
        </p:spPr>
        <p:txBody>
          <a:bodyPr wrap="square" lIns="0" tIns="0" rIns="0" bIns="0" rtlCol="0"/>
          <a:lstStyle/>
          <a:p>
            <a:endParaRPr/>
          </a:p>
        </p:txBody>
      </p:sp>
      <p:sp>
        <p:nvSpPr>
          <p:cNvPr id="55" name="object 55"/>
          <p:cNvSpPr/>
          <p:nvPr/>
        </p:nvSpPr>
        <p:spPr>
          <a:xfrm>
            <a:off x="1320800" y="947419"/>
            <a:ext cx="0" cy="449580"/>
          </a:xfrm>
          <a:custGeom>
            <a:avLst/>
            <a:gdLst/>
            <a:ahLst/>
            <a:cxnLst/>
            <a:rect l="l" t="t" r="r" b="b"/>
            <a:pathLst>
              <a:path h="449580">
                <a:moveTo>
                  <a:pt x="0" y="0"/>
                </a:moveTo>
                <a:lnTo>
                  <a:pt x="0" y="449579"/>
                </a:lnTo>
              </a:path>
            </a:pathLst>
          </a:custGeom>
          <a:ln w="7619">
            <a:solidFill>
              <a:srgbClr val="4141CE"/>
            </a:solidFill>
          </a:ln>
        </p:spPr>
        <p:txBody>
          <a:bodyPr wrap="square" lIns="0" tIns="0" rIns="0" bIns="0" rtlCol="0"/>
          <a:lstStyle/>
          <a:p>
            <a:endParaRPr/>
          </a:p>
        </p:txBody>
      </p:sp>
      <p:sp>
        <p:nvSpPr>
          <p:cNvPr id="56" name="object 56"/>
          <p:cNvSpPr/>
          <p:nvPr/>
        </p:nvSpPr>
        <p:spPr>
          <a:xfrm>
            <a:off x="1313180" y="947419"/>
            <a:ext cx="0" cy="449580"/>
          </a:xfrm>
          <a:custGeom>
            <a:avLst/>
            <a:gdLst/>
            <a:ahLst/>
            <a:cxnLst/>
            <a:rect l="l" t="t" r="r" b="b"/>
            <a:pathLst>
              <a:path h="449580">
                <a:moveTo>
                  <a:pt x="0" y="0"/>
                </a:moveTo>
                <a:lnTo>
                  <a:pt x="0" y="449579"/>
                </a:lnTo>
              </a:path>
            </a:pathLst>
          </a:custGeom>
          <a:ln w="7620">
            <a:solidFill>
              <a:srgbClr val="4545CF"/>
            </a:solidFill>
          </a:ln>
        </p:spPr>
        <p:txBody>
          <a:bodyPr wrap="square" lIns="0" tIns="0" rIns="0" bIns="0" rtlCol="0"/>
          <a:lstStyle/>
          <a:p>
            <a:endParaRPr/>
          </a:p>
        </p:txBody>
      </p:sp>
      <p:sp>
        <p:nvSpPr>
          <p:cNvPr id="57" name="object 57"/>
          <p:cNvSpPr/>
          <p:nvPr/>
        </p:nvSpPr>
        <p:spPr>
          <a:xfrm>
            <a:off x="1306194" y="947419"/>
            <a:ext cx="0" cy="449580"/>
          </a:xfrm>
          <a:custGeom>
            <a:avLst/>
            <a:gdLst/>
            <a:ahLst/>
            <a:cxnLst/>
            <a:rect l="l" t="t" r="r" b="b"/>
            <a:pathLst>
              <a:path h="449580">
                <a:moveTo>
                  <a:pt x="0" y="0"/>
                </a:moveTo>
                <a:lnTo>
                  <a:pt x="0" y="449579"/>
                </a:lnTo>
              </a:path>
            </a:pathLst>
          </a:custGeom>
          <a:ln w="8890">
            <a:solidFill>
              <a:srgbClr val="4949D0"/>
            </a:solidFill>
          </a:ln>
        </p:spPr>
        <p:txBody>
          <a:bodyPr wrap="square" lIns="0" tIns="0" rIns="0" bIns="0" rtlCol="0"/>
          <a:lstStyle/>
          <a:p>
            <a:endParaRPr/>
          </a:p>
        </p:txBody>
      </p:sp>
      <p:sp>
        <p:nvSpPr>
          <p:cNvPr id="58" name="object 58"/>
          <p:cNvSpPr/>
          <p:nvPr/>
        </p:nvSpPr>
        <p:spPr>
          <a:xfrm>
            <a:off x="1299210" y="947419"/>
            <a:ext cx="0" cy="449580"/>
          </a:xfrm>
          <a:custGeom>
            <a:avLst/>
            <a:gdLst/>
            <a:ahLst/>
            <a:cxnLst/>
            <a:rect l="l" t="t" r="r" b="b"/>
            <a:pathLst>
              <a:path h="449580">
                <a:moveTo>
                  <a:pt x="0" y="0"/>
                </a:moveTo>
                <a:lnTo>
                  <a:pt x="0" y="449579"/>
                </a:lnTo>
              </a:path>
            </a:pathLst>
          </a:custGeom>
          <a:ln w="7619">
            <a:solidFill>
              <a:srgbClr val="4D4DD1"/>
            </a:solidFill>
          </a:ln>
        </p:spPr>
        <p:txBody>
          <a:bodyPr wrap="square" lIns="0" tIns="0" rIns="0" bIns="0" rtlCol="0"/>
          <a:lstStyle/>
          <a:p>
            <a:endParaRPr/>
          </a:p>
        </p:txBody>
      </p:sp>
      <p:sp>
        <p:nvSpPr>
          <p:cNvPr id="59" name="object 59"/>
          <p:cNvSpPr/>
          <p:nvPr/>
        </p:nvSpPr>
        <p:spPr>
          <a:xfrm>
            <a:off x="1291589" y="947419"/>
            <a:ext cx="0" cy="449580"/>
          </a:xfrm>
          <a:custGeom>
            <a:avLst/>
            <a:gdLst/>
            <a:ahLst/>
            <a:cxnLst/>
            <a:rect l="l" t="t" r="r" b="b"/>
            <a:pathLst>
              <a:path h="449580">
                <a:moveTo>
                  <a:pt x="0" y="0"/>
                </a:moveTo>
                <a:lnTo>
                  <a:pt x="0" y="449579"/>
                </a:lnTo>
              </a:path>
            </a:pathLst>
          </a:custGeom>
          <a:ln w="7619">
            <a:solidFill>
              <a:srgbClr val="5151D2"/>
            </a:solidFill>
          </a:ln>
        </p:spPr>
        <p:txBody>
          <a:bodyPr wrap="square" lIns="0" tIns="0" rIns="0" bIns="0" rtlCol="0"/>
          <a:lstStyle/>
          <a:p>
            <a:endParaRPr/>
          </a:p>
        </p:txBody>
      </p:sp>
      <p:sp>
        <p:nvSpPr>
          <p:cNvPr id="60" name="object 60"/>
          <p:cNvSpPr/>
          <p:nvPr/>
        </p:nvSpPr>
        <p:spPr>
          <a:xfrm>
            <a:off x="1283969" y="947419"/>
            <a:ext cx="0" cy="449580"/>
          </a:xfrm>
          <a:custGeom>
            <a:avLst/>
            <a:gdLst/>
            <a:ahLst/>
            <a:cxnLst/>
            <a:rect l="l" t="t" r="r" b="b"/>
            <a:pathLst>
              <a:path h="449580">
                <a:moveTo>
                  <a:pt x="0" y="0"/>
                </a:moveTo>
                <a:lnTo>
                  <a:pt x="0" y="449579"/>
                </a:lnTo>
              </a:path>
            </a:pathLst>
          </a:custGeom>
          <a:ln w="7620">
            <a:solidFill>
              <a:srgbClr val="5555D3"/>
            </a:solidFill>
          </a:ln>
        </p:spPr>
        <p:txBody>
          <a:bodyPr wrap="square" lIns="0" tIns="0" rIns="0" bIns="0" rtlCol="0"/>
          <a:lstStyle/>
          <a:p>
            <a:endParaRPr/>
          </a:p>
        </p:txBody>
      </p:sp>
      <p:sp>
        <p:nvSpPr>
          <p:cNvPr id="61" name="object 61"/>
          <p:cNvSpPr/>
          <p:nvPr/>
        </p:nvSpPr>
        <p:spPr>
          <a:xfrm>
            <a:off x="1276985" y="947419"/>
            <a:ext cx="0" cy="449580"/>
          </a:xfrm>
          <a:custGeom>
            <a:avLst/>
            <a:gdLst/>
            <a:ahLst/>
            <a:cxnLst/>
            <a:rect l="l" t="t" r="r" b="b"/>
            <a:pathLst>
              <a:path h="449580">
                <a:moveTo>
                  <a:pt x="0" y="0"/>
                </a:moveTo>
                <a:lnTo>
                  <a:pt x="0" y="449579"/>
                </a:lnTo>
              </a:path>
            </a:pathLst>
          </a:custGeom>
          <a:ln w="8890">
            <a:solidFill>
              <a:srgbClr val="5959D4"/>
            </a:solidFill>
          </a:ln>
        </p:spPr>
        <p:txBody>
          <a:bodyPr wrap="square" lIns="0" tIns="0" rIns="0" bIns="0" rtlCol="0"/>
          <a:lstStyle/>
          <a:p>
            <a:endParaRPr/>
          </a:p>
        </p:txBody>
      </p:sp>
      <p:sp>
        <p:nvSpPr>
          <p:cNvPr id="62" name="object 62"/>
          <p:cNvSpPr/>
          <p:nvPr/>
        </p:nvSpPr>
        <p:spPr>
          <a:xfrm>
            <a:off x="1270000" y="946150"/>
            <a:ext cx="0" cy="450850"/>
          </a:xfrm>
          <a:custGeom>
            <a:avLst/>
            <a:gdLst/>
            <a:ahLst/>
            <a:cxnLst/>
            <a:rect l="l" t="t" r="r" b="b"/>
            <a:pathLst>
              <a:path h="450850">
                <a:moveTo>
                  <a:pt x="0" y="0"/>
                </a:moveTo>
                <a:lnTo>
                  <a:pt x="0" y="450850"/>
                </a:lnTo>
              </a:path>
            </a:pathLst>
          </a:custGeom>
          <a:ln w="7619">
            <a:solidFill>
              <a:srgbClr val="5D5DD5"/>
            </a:solidFill>
          </a:ln>
        </p:spPr>
        <p:txBody>
          <a:bodyPr wrap="square" lIns="0" tIns="0" rIns="0" bIns="0" rtlCol="0"/>
          <a:lstStyle/>
          <a:p>
            <a:endParaRPr/>
          </a:p>
        </p:txBody>
      </p:sp>
      <p:sp>
        <p:nvSpPr>
          <p:cNvPr id="63" name="object 63"/>
          <p:cNvSpPr/>
          <p:nvPr/>
        </p:nvSpPr>
        <p:spPr>
          <a:xfrm>
            <a:off x="1262380" y="946150"/>
            <a:ext cx="0" cy="449580"/>
          </a:xfrm>
          <a:custGeom>
            <a:avLst/>
            <a:gdLst/>
            <a:ahLst/>
            <a:cxnLst/>
            <a:rect l="l" t="t" r="r" b="b"/>
            <a:pathLst>
              <a:path h="449580">
                <a:moveTo>
                  <a:pt x="0" y="0"/>
                </a:moveTo>
                <a:lnTo>
                  <a:pt x="0" y="449579"/>
                </a:lnTo>
              </a:path>
            </a:pathLst>
          </a:custGeom>
          <a:ln w="7620">
            <a:solidFill>
              <a:srgbClr val="6161D6"/>
            </a:solidFill>
          </a:ln>
        </p:spPr>
        <p:txBody>
          <a:bodyPr wrap="square" lIns="0" tIns="0" rIns="0" bIns="0" rtlCol="0"/>
          <a:lstStyle/>
          <a:p>
            <a:endParaRPr/>
          </a:p>
        </p:txBody>
      </p:sp>
      <p:sp>
        <p:nvSpPr>
          <p:cNvPr id="64" name="object 64"/>
          <p:cNvSpPr/>
          <p:nvPr/>
        </p:nvSpPr>
        <p:spPr>
          <a:xfrm>
            <a:off x="1254760" y="946150"/>
            <a:ext cx="0" cy="449580"/>
          </a:xfrm>
          <a:custGeom>
            <a:avLst/>
            <a:gdLst/>
            <a:ahLst/>
            <a:cxnLst/>
            <a:rect l="l" t="t" r="r" b="b"/>
            <a:pathLst>
              <a:path h="449580">
                <a:moveTo>
                  <a:pt x="0" y="0"/>
                </a:moveTo>
                <a:lnTo>
                  <a:pt x="0" y="449579"/>
                </a:lnTo>
              </a:path>
            </a:pathLst>
          </a:custGeom>
          <a:ln w="7619">
            <a:solidFill>
              <a:srgbClr val="6666D7"/>
            </a:solidFill>
          </a:ln>
        </p:spPr>
        <p:txBody>
          <a:bodyPr wrap="square" lIns="0" tIns="0" rIns="0" bIns="0" rtlCol="0"/>
          <a:lstStyle/>
          <a:p>
            <a:endParaRPr/>
          </a:p>
        </p:txBody>
      </p:sp>
      <p:sp>
        <p:nvSpPr>
          <p:cNvPr id="65" name="object 65"/>
          <p:cNvSpPr/>
          <p:nvPr/>
        </p:nvSpPr>
        <p:spPr>
          <a:xfrm>
            <a:off x="1247775" y="946150"/>
            <a:ext cx="0" cy="449580"/>
          </a:xfrm>
          <a:custGeom>
            <a:avLst/>
            <a:gdLst/>
            <a:ahLst/>
            <a:cxnLst/>
            <a:rect l="l" t="t" r="r" b="b"/>
            <a:pathLst>
              <a:path h="449580">
                <a:moveTo>
                  <a:pt x="0" y="0"/>
                </a:moveTo>
                <a:lnTo>
                  <a:pt x="0" y="449579"/>
                </a:lnTo>
              </a:path>
            </a:pathLst>
          </a:custGeom>
          <a:ln w="8889">
            <a:solidFill>
              <a:srgbClr val="6868D8"/>
            </a:solidFill>
          </a:ln>
        </p:spPr>
        <p:txBody>
          <a:bodyPr wrap="square" lIns="0" tIns="0" rIns="0" bIns="0" rtlCol="0"/>
          <a:lstStyle/>
          <a:p>
            <a:endParaRPr/>
          </a:p>
        </p:txBody>
      </p:sp>
      <p:sp>
        <p:nvSpPr>
          <p:cNvPr id="66" name="object 66"/>
          <p:cNvSpPr/>
          <p:nvPr/>
        </p:nvSpPr>
        <p:spPr>
          <a:xfrm>
            <a:off x="1240789" y="946150"/>
            <a:ext cx="0" cy="449580"/>
          </a:xfrm>
          <a:custGeom>
            <a:avLst/>
            <a:gdLst/>
            <a:ahLst/>
            <a:cxnLst/>
            <a:rect l="l" t="t" r="r" b="b"/>
            <a:pathLst>
              <a:path h="449580">
                <a:moveTo>
                  <a:pt x="0" y="0"/>
                </a:moveTo>
                <a:lnTo>
                  <a:pt x="0" y="449579"/>
                </a:lnTo>
              </a:path>
            </a:pathLst>
          </a:custGeom>
          <a:ln w="7619">
            <a:solidFill>
              <a:srgbClr val="6C6CD9"/>
            </a:solidFill>
          </a:ln>
        </p:spPr>
        <p:txBody>
          <a:bodyPr wrap="square" lIns="0" tIns="0" rIns="0" bIns="0" rtlCol="0"/>
          <a:lstStyle/>
          <a:p>
            <a:endParaRPr/>
          </a:p>
        </p:txBody>
      </p:sp>
      <p:sp>
        <p:nvSpPr>
          <p:cNvPr id="67" name="object 67"/>
          <p:cNvSpPr/>
          <p:nvPr/>
        </p:nvSpPr>
        <p:spPr>
          <a:xfrm>
            <a:off x="1233169" y="946150"/>
            <a:ext cx="0" cy="449580"/>
          </a:xfrm>
          <a:custGeom>
            <a:avLst/>
            <a:gdLst/>
            <a:ahLst/>
            <a:cxnLst/>
            <a:rect l="l" t="t" r="r" b="b"/>
            <a:pathLst>
              <a:path h="449580">
                <a:moveTo>
                  <a:pt x="0" y="0"/>
                </a:moveTo>
                <a:lnTo>
                  <a:pt x="0" y="449579"/>
                </a:lnTo>
              </a:path>
            </a:pathLst>
          </a:custGeom>
          <a:ln w="7620">
            <a:solidFill>
              <a:srgbClr val="7070DA"/>
            </a:solidFill>
          </a:ln>
        </p:spPr>
        <p:txBody>
          <a:bodyPr wrap="square" lIns="0" tIns="0" rIns="0" bIns="0" rtlCol="0"/>
          <a:lstStyle/>
          <a:p>
            <a:endParaRPr/>
          </a:p>
        </p:txBody>
      </p:sp>
      <p:sp>
        <p:nvSpPr>
          <p:cNvPr id="68" name="object 68"/>
          <p:cNvSpPr/>
          <p:nvPr/>
        </p:nvSpPr>
        <p:spPr>
          <a:xfrm>
            <a:off x="1226185" y="946150"/>
            <a:ext cx="0" cy="449580"/>
          </a:xfrm>
          <a:custGeom>
            <a:avLst/>
            <a:gdLst/>
            <a:ahLst/>
            <a:cxnLst/>
            <a:rect l="l" t="t" r="r" b="b"/>
            <a:pathLst>
              <a:path h="449580">
                <a:moveTo>
                  <a:pt x="0" y="0"/>
                </a:moveTo>
                <a:lnTo>
                  <a:pt x="0" y="449579"/>
                </a:lnTo>
              </a:path>
            </a:pathLst>
          </a:custGeom>
          <a:ln w="8890">
            <a:solidFill>
              <a:srgbClr val="7474DB"/>
            </a:solidFill>
          </a:ln>
        </p:spPr>
        <p:txBody>
          <a:bodyPr wrap="square" lIns="0" tIns="0" rIns="0" bIns="0" rtlCol="0"/>
          <a:lstStyle/>
          <a:p>
            <a:endParaRPr/>
          </a:p>
        </p:txBody>
      </p:sp>
      <p:sp>
        <p:nvSpPr>
          <p:cNvPr id="69" name="object 69"/>
          <p:cNvSpPr/>
          <p:nvPr/>
        </p:nvSpPr>
        <p:spPr>
          <a:xfrm>
            <a:off x="1218564" y="946150"/>
            <a:ext cx="0" cy="449580"/>
          </a:xfrm>
          <a:custGeom>
            <a:avLst/>
            <a:gdLst/>
            <a:ahLst/>
            <a:cxnLst/>
            <a:rect l="l" t="t" r="r" b="b"/>
            <a:pathLst>
              <a:path h="449580">
                <a:moveTo>
                  <a:pt x="0" y="0"/>
                </a:moveTo>
                <a:lnTo>
                  <a:pt x="0" y="449579"/>
                </a:lnTo>
              </a:path>
            </a:pathLst>
          </a:custGeom>
          <a:ln w="8890">
            <a:solidFill>
              <a:srgbClr val="7878DC"/>
            </a:solidFill>
          </a:ln>
        </p:spPr>
        <p:txBody>
          <a:bodyPr wrap="square" lIns="0" tIns="0" rIns="0" bIns="0" rtlCol="0"/>
          <a:lstStyle/>
          <a:p>
            <a:endParaRPr/>
          </a:p>
        </p:txBody>
      </p:sp>
      <p:sp>
        <p:nvSpPr>
          <p:cNvPr id="70" name="object 70"/>
          <p:cNvSpPr/>
          <p:nvPr/>
        </p:nvSpPr>
        <p:spPr>
          <a:xfrm>
            <a:off x="1211580" y="946150"/>
            <a:ext cx="0" cy="449580"/>
          </a:xfrm>
          <a:custGeom>
            <a:avLst/>
            <a:gdLst/>
            <a:ahLst/>
            <a:cxnLst/>
            <a:rect l="l" t="t" r="r" b="b"/>
            <a:pathLst>
              <a:path h="449580">
                <a:moveTo>
                  <a:pt x="0" y="0"/>
                </a:moveTo>
                <a:lnTo>
                  <a:pt x="0" y="449579"/>
                </a:lnTo>
              </a:path>
            </a:pathLst>
          </a:custGeom>
          <a:ln w="7620">
            <a:solidFill>
              <a:srgbClr val="7C7CDD"/>
            </a:solidFill>
          </a:ln>
        </p:spPr>
        <p:txBody>
          <a:bodyPr wrap="square" lIns="0" tIns="0" rIns="0" bIns="0" rtlCol="0"/>
          <a:lstStyle/>
          <a:p>
            <a:endParaRPr/>
          </a:p>
        </p:txBody>
      </p:sp>
      <p:sp>
        <p:nvSpPr>
          <p:cNvPr id="71" name="object 71"/>
          <p:cNvSpPr/>
          <p:nvPr/>
        </p:nvSpPr>
        <p:spPr>
          <a:xfrm>
            <a:off x="1203960" y="946150"/>
            <a:ext cx="0" cy="449580"/>
          </a:xfrm>
          <a:custGeom>
            <a:avLst/>
            <a:gdLst/>
            <a:ahLst/>
            <a:cxnLst/>
            <a:rect l="l" t="t" r="r" b="b"/>
            <a:pathLst>
              <a:path h="449580">
                <a:moveTo>
                  <a:pt x="0" y="0"/>
                </a:moveTo>
                <a:lnTo>
                  <a:pt x="0" y="449579"/>
                </a:lnTo>
              </a:path>
            </a:pathLst>
          </a:custGeom>
          <a:ln w="7619">
            <a:solidFill>
              <a:srgbClr val="8080DE"/>
            </a:solidFill>
          </a:ln>
        </p:spPr>
        <p:txBody>
          <a:bodyPr wrap="square" lIns="0" tIns="0" rIns="0" bIns="0" rtlCol="0"/>
          <a:lstStyle/>
          <a:p>
            <a:endParaRPr/>
          </a:p>
        </p:txBody>
      </p:sp>
      <p:sp>
        <p:nvSpPr>
          <p:cNvPr id="72" name="object 72"/>
          <p:cNvSpPr/>
          <p:nvPr/>
        </p:nvSpPr>
        <p:spPr>
          <a:xfrm>
            <a:off x="1196975" y="946150"/>
            <a:ext cx="0" cy="449580"/>
          </a:xfrm>
          <a:custGeom>
            <a:avLst/>
            <a:gdLst/>
            <a:ahLst/>
            <a:cxnLst/>
            <a:rect l="l" t="t" r="r" b="b"/>
            <a:pathLst>
              <a:path h="449580">
                <a:moveTo>
                  <a:pt x="0" y="0"/>
                </a:moveTo>
                <a:lnTo>
                  <a:pt x="0" y="449579"/>
                </a:lnTo>
              </a:path>
            </a:pathLst>
          </a:custGeom>
          <a:ln w="8889">
            <a:solidFill>
              <a:srgbClr val="8484DF"/>
            </a:solidFill>
          </a:ln>
        </p:spPr>
        <p:txBody>
          <a:bodyPr wrap="square" lIns="0" tIns="0" rIns="0" bIns="0" rtlCol="0"/>
          <a:lstStyle/>
          <a:p>
            <a:endParaRPr/>
          </a:p>
        </p:txBody>
      </p:sp>
      <p:sp>
        <p:nvSpPr>
          <p:cNvPr id="73" name="object 73"/>
          <p:cNvSpPr/>
          <p:nvPr/>
        </p:nvSpPr>
        <p:spPr>
          <a:xfrm>
            <a:off x="1189355" y="946150"/>
            <a:ext cx="0" cy="449580"/>
          </a:xfrm>
          <a:custGeom>
            <a:avLst/>
            <a:gdLst/>
            <a:ahLst/>
            <a:cxnLst/>
            <a:rect l="l" t="t" r="r" b="b"/>
            <a:pathLst>
              <a:path h="449580">
                <a:moveTo>
                  <a:pt x="0" y="0"/>
                </a:moveTo>
                <a:lnTo>
                  <a:pt x="0" y="449579"/>
                </a:lnTo>
              </a:path>
            </a:pathLst>
          </a:custGeom>
          <a:ln w="8890">
            <a:solidFill>
              <a:srgbClr val="8888E0"/>
            </a:solidFill>
          </a:ln>
        </p:spPr>
        <p:txBody>
          <a:bodyPr wrap="square" lIns="0" tIns="0" rIns="0" bIns="0" rtlCol="0"/>
          <a:lstStyle/>
          <a:p>
            <a:endParaRPr/>
          </a:p>
        </p:txBody>
      </p:sp>
      <p:sp>
        <p:nvSpPr>
          <p:cNvPr id="74" name="object 74"/>
          <p:cNvSpPr/>
          <p:nvPr/>
        </p:nvSpPr>
        <p:spPr>
          <a:xfrm>
            <a:off x="1182369" y="946150"/>
            <a:ext cx="0" cy="449580"/>
          </a:xfrm>
          <a:custGeom>
            <a:avLst/>
            <a:gdLst/>
            <a:ahLst/>
            <a:cxnLst/>
            <a:rect l="l" t="t" r="r" b="b"/>
            <a:pathLst>
              <a:path h="449580">
                <a:moveTo>
                  <a:pt x="0" y="0"/>
                </a:moveTo>
                <a:lnTo>
                  <a:pt x="0" y="449579"/>
                </a:lnTo>
              </a:path>
            </a:pathLst>
          </a:custGeom>
          <a:ln w="7620">
            <a:solidFill>
              <a:srgbClr val="8C8CE1"/>
            </a:solidFill>
          </a:ln>
        </p:spPr>
        <p:txBody>
          <a:bodyPr wrap="square" lIns="0" tIns="0" rIns="0" bIns="0" rtlCol="0"/>
          <a:lstStyle/>
          <a:p>
            <a:endParaRPr/>
          </a:p>
        </p:txBody>
      </p:sp>
      <p:sp>
        <p:nvSpPr>
          <p:cNvPr id="75" name="object 75"/>
          <p:cNvSpPr/>
          <p:nvPr/>
        </p:nvSpPr>
        <p:spPr>
          <a:xfrm>
            <a:off x="1174750" y="946150"/>
            <a:ext cx="0" cy="449580"/>
          </a:xfrm>
          <a:custGeom>
            <a:avLst/>
            <a:gdLst/>
            <a:ahLst/>
            <a:cxnLst/>
            <a:rect l="l" t="t" r="r" b="b"/>
            <a:pathLst>
              <a:path h="449580">
                <a:moveTo>
                  <a:pt x="0" y="0"/>
                </a:moveTo>
                <a:lnTo>
                  <a:pt x="0" y="449579"/>
                </a:lnTo>
              </a:path>
            </a:pathLst>
          </a:custGeom>
          <a:ln w="7619">
            <a:solidFill>
              <a:srgbClr val="9090E2"/>
            </a:solidFill>
          </a:ln>
        </p:spPr>
        <p:txBody>
          <a:bodyPr wrap="square" lIns="0" tIns="0" rIns="0" bIns="0" rtlCol="0"/>
          <a:lstStyle/>
          <a:p>
            <a:endParaRPr/>
          </a:p>
        </p:txBody>
      </p:sp>
      <p:sp>
        <p:nvSpPr>
          <p:cNvPr id="76" name="object 76"/>
          <p:cNvSpPr/>
          <p:nvPr/>
        </p:nvSpPr>
        <p:spPr>
          <a:xfrm>
            <a:off x="1167764" y="946150"/>
            <a:ext cx="0" cy="449580"/>
          </a:xfrm>
          <a:custGeom>
            <a:avLst/>
            <a:gdLst/>
            <a:ahLst/>
            <a:cxnLst/>
            <a:rect l="l" t="t" r="r" b="b"/>
            <a:pathLst>
              <a:path h="449580">
                <a:moveTo>
                  <a:pt x="0" y="0"/>
                </a:moveTo>
                <a:lnTo>
                  <a:pt x="0" y="449579"/>
                </a:lnTo>
              </a:path>
            </a:pathLst>
          </a:custGeom>
          <a:ln w="8890">
            <a:solidFill>
              <a:srgbClr val="9494E3"/>
            </a:solidFill>
          </a:ln>
        </p:spPr>
        <p:txBody>
          <a:bodyPr wrap="square" lIns="0" tIns="0" rIns="0" bIns="0" rtlCol="0"/>
          <a:lstStyle/>
          <a:p>
            <a:endParaRPr/>
          </a:p>
        </p:txBody>
      </p:sp>
      <p:sp>
        <p:nvSpPr>
          <p:cNvPr id="77" name="object 77"/>
          <p:cNvSpPr/>
          <p:nvPr/>
        </p:nvSpPr>
        <p:spPr>
          <a:xfrm>
            <a:off x="1160144" y="946150"/>
            <a:ext cx="0" cy="449580"/>
          </a:xfrm>
          <a:custGeom>
            <a:avLst/>
            <a:gdLst/>
            <a:ahLst/>
            <a:cxnLst/>
            <a:rect l="l" t="t" r="r" b="b"/>
            <a:pathLst>
              <a:path h="449580">
                <a:moveTo>
                  <a:pt x="0" y="0"/>
                </a:moveTo>
                <a:lnTo>
                  <a:pt x="0" y="449579"/>
                </a:lnTo>
              </a:path>
            </a:pathLst>
          </a:custGeom>
          <a:ln w="8890">
            <a:solidFill>
              <a:srgbClr val="9999E4"/>
            </a:solidFill>
          </a:ln>
        </p:spPr>
        <p:txBody>
          <a:bodyPr wrap="square" lIns="0" tIns="0" rIns="0" bIns="0" rtlCol="0"/>
          <a:lstStyle/>
          <a:p>
            <a:endParaRPr/>
          </a:p>
        </p:txBody>
      </p:sp>
      <p:sp>
        <p:nvSpPr>
          <p:cNvPr id="78" name="object 78"/>
          <p:cNvSpPr/>
          <p:nvPr/>
        </p:nvSpPr>
        <p:spPr>
          <a:xfrm>
            <a:off x="1153160" y="946150"/>
            <a:ext cx="0" cy="449580"/>
          </a:xfrm>
          <a:custGeom>
            <a:avLst/>
            <a:gdLst/>
            <a:ahLst/>
            <a:cxnLst/>
            <a:rect l="l" t="t" r="r" b="b"/>
            <a:pathLst>
              <a:path h="449580">
                <a:moveTo>
                  <a:pt x="0" y="0"/>
                </a:moveTo>
                <a:lnTo>
                  <a:pt x="0" y="449579"/>
                </a:lnTo>
              </a:path>
            </a:pathLst>
          </a:custGeom>
          <a:ln w="7619">
            <a:solidFill>
              <a:srgbClr val="9B9BE5"/>
            </a:solidFill>
          </a:ln>
        </p:spPr>
        <p:txBody>
          <a:bodyPr wrap="square" lIns="0" tIns="0" rIns="0" bIns="0" rtlCol="0"/>
          <a:lstStyle/>
          <a:p>
            <a:endParaRPr/>
          </a:p>
        </p:txBody>
      </p:sp>
      <p:sp>
        <p:nvSpPr>
          <p:cNvPr id="79" name="object 79"/>
          <p:cNvSpPr/>
          <p:nvPr/>
        </p:nvSpPr>
        <p:spPr>
          <a:xfrm>
            <a:off x="1145539" y="946150"/>
            <a:ext cx="0" cy="449580"/>
          </a:xfrm>
          <a:custGeom>
            <a:avLst/>
            <a:gdLst/>
            <a:ahLst/>
            <a:cxnLst/>
            <a:rect l="l" t="t" r="r" b="b"/>
            <a:pathLst>
              <a:path h="449580">
                <a:moveTo>
                  <a:pt x="0" y="0"/>
                </a:moveTo>
                <a:lnTo>
                  <a:pt x="0" y="449579"/>
                </a:lnTo>
              </a:path>
            </a:pathLst>
          </a:custGeom>
          <a:ln w="7619">
            <a:solidFill>
              <a:srgbClr val="9F9FE6"/>
            </a:solidFill>
          </a:ln>
        </p:spPr>
        <p:txBody>
          <a:bodyPr wrap="square" lIns="0" tIns="0" rIns="0" bIns="0" rtlCol="0"/>
          <a:lstStyle/>
          <a:p>
            <a:endParaRPr/>
          </a:p>
        </p:txBody>
      </p:sp>
      <p:sp>
        <p:nvSpPr>
          <p:cNvPr id="80" name="object 80"/>
          <p:cNvSpPr/>
          <p:nvPr/>
        </p:nvSpPr>
        <p:spPr>
          <a:xfrm>
            <a:off x="1138555" y="946150"/>
            <a:ext cx="0" cy="449580"/>
          </a:xfrm>
          <a:custGeom>
            <a:avLst/>
            <a:gdLst/>
            <a:ahLst/>
            <a:cxnLst/>
            <a:rect l="l" t="t" r="r" b="b"/>
            <a:pathLst>
              <a:path h="449580">
                <a:moveTo>
                  <a:pt x="0" y="0"/>
                </a:moveTo>
                <a:lnTo>
                  <a:pt x="0" y="449579"/>
                </a:lnTo>
              </a:path>
            </a:pathLst>
          </a:custGeom>
          <a:ln w="8890">
            <a:solidFill>
              <a:srgbClr val="A3A3E7"/>
            </a:solidFill>
          </a:ln>
        </p:spPr>
        <p:txBody>
          <a:bodyPr wrap="square" lIns="0" tIns="0" rIns="0" bIns="0" rtlCol="0"/>
          <a:lstStyle/>
          <a:p>
            <a:endParaRPr/>
          </a:p>
        </p:txBody>
      </p:sp>
      <p:sp>
        <p:nvSpPr>
          <p:cNvPr id="81" name="object 81"/>
          <p:cNvSpPr/>
          <p:nvPr/>
        </p:nvSpPr>
        <p:spPr>
          <a:xfrm>
            <a:off x="1131569" y="946150"/>
            <a:ext cx="0" cy="449580"/>
          </a:xfrm>
          <a:custGeom>
            <a:avLst/>
            <a:gdLst/>
            <a:ahLst/>
            <a:cxnLst/>
            <a:rect l="l" t="t" r="r" b="b"/>
            <a:pathLst>
              <a:path h="449580">
                <a:moveTo>
                  <a:pt x="0" y="0"/>
                </a:moveTo>
                <a:lnTo>
                  <a:pt x="0" y="449579"/>
                </a:lnTo>
              </a:path>
            </a:pathLst>
          </a:custGeom>
          <a:ln w="7620">
            <a:solidFill>
              <a:srgbClr val="A7A7E8"/>
            </a:solidFill>
          </a:ln>
        </p:spPr>
        <p:txBody>
          <a:bodyPr wrap="square" lIns="0" tIns="0" rIns="0" bIns="0" rtlCol="0"/>
          <a:lstStyle/>
          <a:p>
            <a:endParaRPr/>
          </a:p>
        </p:txBody>
      </p:sp>
      <p:sp>
        <p:nvSpPr>
          <p:cNvPr id="82" name="object 82"/>
          <p:cNvSpPr/>
          <p:nvPr/>
        </p:nvSpPr>
        <p:spPr>
          <a:xfrm>
            <a:off x="1123950" y="946150"/>
            <a:ext cx="0" cy="449580"/>
          </a:xfrm>
          <a:custGeom>
            <a:avLst/>
            <a:gdLst/>
            <a:ahLst/>
            <a:cxnLst/>
            <a:rect l="l" t="t" r="r" b="b"/>
            <a:pathLst>
              <a:path h="449580">
                <a:moveTo>
                  <a:pt x="0" y="0"/>
                </a:moveTo>
                <a:lnTo>
                  <a:pt x="0" y="449579"/>
                </a:lnTo>
              </a:path>
            </a:pathLst>
          </a:custGeom>
          <a:ln w="7619">
            <a:solidFill>
              <a:srgbClr val="ABABE9"/>
            </a:solidFill>
          </a:ln>
        </p:spPr>
        <p:txBody>
          <a:bodyPr wrap="square" lIns="0" tIns="0" rIns="0" bIns="0" rtlCol="0"/>
          <a:lstStyle/>
          <a:p>
            <a:endParaRPr/>
          </a:p>
        </p:txBody>
      </p:sp>
      <p:sp>
        <p:nvSpPr>
          <p:cNvPr id="83" name="object 83"/>
          <p:cNvSpPr/>
          <p:nvPr/>
        </p:nvSpPr>
        <p:spPr>
          <a:xfrm>
            <a:off x="1116330" y="946150"/>
            <a:ext cx="0" cy="449580"/>
          </a:xfrm>
          <a:custGeom>
            <a:avLst/>
            <a:gdLst/>
            <a:ahLst/>
            <a:cxnLst/>
            <a:rect l="l" t="t" r="r" b="b"/>
            <a:pathLst>
              <a:path h="449580">
                <a:moveTo>
                  <a:pt x="0" y="0"/>
                </a:moveTo>
                <a:lnTo>
                  <a:pt x="0" y="449579"/>
                </a:lnTo>
              </a:path>
            </a:pathLst>
          </a:custGeom>
          <a:ln w="7620">
            <a:solidFill>
              <a:srgbClr val="AFAFEA"/>
            </a:solidFill>
          </a:ln>
        </p:spPr>
        <p:txBody>
          <a:bodyPr wrap="square" lIns="0" tIns="0" rIns="0" bIns="0" rtlCol="0"/>
          <a:lstStyle/>
          <a:p>
            <a:endParaRPr/>
          </a:p>
        </p:txBody>
      </p:sp>
      <p:sp>
        <p:nvSpPr>
          <p:cNvPr id="84" name="object 84"/>
          <p:cNvSpPr/>
          <p:nvPr/>
        </p:nvSpPr>
        <p:spPr>
          <a:xfrm>
            <a:off x="1109980" y="946150"/>
            <a:ext cx="0" cy="449580"/>
          </a:xfrm>
          <a:custGeom>
            <a:avLst/>
            <a:gdLst/>
            <a:ahLst/>
            <a:cxnLst/>
            <a:rect l="l" t="t" r="r" b="b"/>
            <a:pathLst>
              <a:path h="449580">
                <a:moveTo>
                  <a:pt x="0" y="0"/>
                </a:moveTo>
                <a:lnTo>
                  <a:pt x="0" y="449579"/>
                </a:lnTo>
              </a:path>
            </a:pathLst>
          </a:custGeom>
          <a:ln w="7620">
            <a:solidFill>
              <a:srgbClr val="B3B3EB"/>
            </a:solidFill>
          </a:ln>
        </p:spPr>
        <p:txBody>
          <a:bodyPr wrap="square" lIns="0" tIns="0" rIns="0" bIns="0" rtlCol="0"/>
          <a:lstStyle/>
          <a:p>
            <a:endParaRPr/>
          </a:p>
        </p:txBody>
      </p:sp>
      <p:sp>
        <p:nvSpPr>
          <p:cNvPr id="85" name="object 85"/>
          <p:cNvSpPr/>
          <p:nvPr/>
        </p:nvSpPr>
        <p:spPr>
          <a:xfrm>
            <a:off x="1102360" y="946150"/>
            <a:ext cx="0" cy="449580"/>
          </a:xfrm>
          <a:custGeom>
            <a:avLst/>
            <a:gdLst/>
            <a:ahLst/>
            <a:cxnLst/>
            <a:rect l="l" t="t" r="r" b="b"/>
            <a:pathLst>
              <a:path h="449580">
                <a:moveTo>
                  <a:pt x="0" y="0"/>
                </a:moveTo>
                <a:lnTo>
                  <a:pt x="0" y="449579"/>
                </a:lnTo>
              </a:path>
            </a:pathLst>
          </a:custGeom>
          <a:ln w="7619">
            <a:solidFill>
              <a:srgbClr val="B7B7EC"/>
            </a:solidFill>
          </a:ln>
        </p:spPr>
        <p:txBody>
          <a:bodyPr wrap="square" lIns="0" tIns="0" rIns="0" bIns="0" rtlCol="0"/>
          <a:lstStyle/>
          <a:p>
            <a:endParaRPr/>
          </a:p>
        </p:txBody>
      </p:sp>
      <p:sp>
        <p:nvSpPr>
          <p:cNvPr id="86" name="object 86"/>
          <p:cNvSpPr/>
          <p:nvPr/>
        </p:nvSpPr>
        <p:spPr>
          <a:xfrm>
            <a:off x="1094739" y="946150"/>
            <a:ext cx="0" cy="449580"/>
          </a:xfrm>
          <a:custGeom>
            <a:avLst/>
            <a:gdLst/>
            <a:ahLst/>
            <a:cxnLst/>
            <a:rect l="l" t="t" r="r" b="b"/>
            <a:pathLst>
              <a:path h="449580">
                <a:moveTo>
                  <a:pt x="0" y="0"/>
                </a:moveTo>
                <a:lnTo>
                  <a:pt x="0" y="449579"/>
                </a:lnTo>
              </a:path>
            </a:pathLst>
          </a:custGeom>
          <a:ln w="7619">
            <a:solidFill>
              <a:srgbClr val="BBBBED"/>
            </a:solidFill>
          </a:ln>
        </p:spPr>
        <p:txBody>
          <a:bodyPr wrap="square" lIns="0" tIns="0" rIns="0" bIns="0" rtlCol="0"/>
          <a:lstStyle/>
          <a:p>
            <a:endParaRPr/>
          </a:p>
        </p:txBody>
      </p:sp>
      <p:sp>
        <p:nvSpPr>
          <p:cNvPr id="87" name="object 87"/>
          <p:cNvSpPr/>
          <p:nvPr/>
        </p:nvSpPr>
        <p:spPr>
          <a:xfrm>
            <a:off x="1087119" y="946150"/>
            <a:ext cx="0" cy="449580"/>
          </a:xfrm>
          <a:custGeom>
            <a:avLst/>
            <a:gdLst/>
            <a:ahLst/>
            <a:cxnLst/>
            <a:rect l="l" t="t" r="r" b="b"/>
            <a:pathLst>
              <a:path h="449580">
                <a:moveTo>
                  <a:pt x="0" y="0"/>
                </a:moveTo>
                <a:lnTo>
                  <a:pt x="0" y="449579"/>
                </a:lnTo>
              </a:path>
            </a:pathLst>
          </a:custGeom>
          <a:ln w="7620">
            <a:solidFill>
              <a:srgbClr val="BFBFEE"/>
            </a:solidFill>
          </a:ln>
        </p:spPr>
        <p:txBody>
          <a:bodyPr wrap="square" lIns="0" tIns="0" rIns="0" bIns="0" rtlCol="0"/>
          <a:lstStyle/>
          <a:p>
            <a:endParaRPr/>
          </a:p>
        </p:txBody>
      </p:sp>
      <p:sp>
        <p:nvSpPr>
          <p:cNvPr id="88" name="object 88"/>
          <p:cNvSpPr/>
          <p:nvPr/>
        </p:nvSpPr>
        <p:spPr>
          <a:xfrm>
            <a:off x="1080769" y="946150"/>
            <a:ext cx="0" cy="449580"/>
          </a:xfrm>
          <a:custGeom>
            <a:avLst/>
            <a:gdLst/>
            <a:ahLst/>
            <a:cxnLst/>
            <a:rect l="l" t="t" r="r" b="b"/>
            <a:pathLst>
              <a:path h="449580">
                <a:moveTo>
                  <a:pt x="0" y="0"/>
                </a:moveTo>
                <a:lnTo>
                  <a:pt x="0" y="449579"/>
                </a:lnTo>
              </a:path>
            </a:pathLst>
          </a:custGeom>
          <a:ln w="7620">
            <a:solidFill>
              <a:srgbClr val="C3C3EF"/>
            </a:solidFill>
          </a:ln>
        </p:spPr>
        <p:txBody>
          <a:bodyPr wrap="square" lIns="0" tIns="0" rIns="0" bIns="0" rtlCol="0"/>
          <a:lstStyle/>
          <a:p>
            <a:endParaRPr/>
          </a:p>
        </p:txBody>
      </p:sp>
      <p:sp>
        <p:nvSpPr>
          <p:cNvPr id="89" name="object 89"/>
          <p:cNvSpPr/>
          <p:nvPr/>
        </p:nvSpPr>
        <p:spPr>
          <a:xfrm>
            <a:off x="1073150" y="946150"/>
            <a:ext cx="0" cy="449580"/>
          </a:xfrm>
          <a:custGeom>
            <a:avLst/>
            <a:gdLst/>
            <a:ahLst/>
            <a:cxnLst/>
            <a:rect l="l" t="t" r="r" b="b"/>
            <a:pathLst>
              <a:path h="449580">
                <a:moveTo>
                  <a:pt x="0" y="0"/>
                </a:moveTo>
                <a:lnTo>
                  <a:pt x="0" y="449579"/>
                </a:lnTo>
              </a:path>
            </a:pathLst>
          </a:custGeom>
          <a:ln w="7619">
            <a:solidFill>
              <a:srgbClr val="C7C7F0"/>
            </a:solidFill>
          </a:ln>
        </p:spPr>
        <p:txBody>
          <a:bodyPr wrap="square" lIns="0" tIns="0" rIns="0" bIns="0" rtlCol="0"/>
          <a:lstStyle/>
          <a:p>
            <a:endParaRPr/>
          </a:p>
        </p:txBody>
      </p:sp>
      <p:sp>
        <p:nvSpPr>
          <p:cNvPr id="90" name="object 90"/>
          <p:cNvSpPr/>
          <p:nvPr/>
        </p:nvSpPr>
        <p:spPr>
          <a:xfrm>
            <a:off x="1065530" y="946150"/>
            <a:ext cx="0" cy="449580"/>
          </a:xfrm>
          <a:custGeom>
            <a:avLst/>
            <a:gdLst/>
            <a:ahLst/>
            <a:cxnLst/>
            <a:rect l="l" t="t" r="r" b="b"/>
            <a:pathLst>
              <a:path h="449580">
                <a:moveTo>
                  <a:pt x="0" y="0"/>
                </a:moveTo>
                <a:lnTo>
                  <a:pt x="0" y="449579"/>
                </a:lnTo>
              </a:path>
            </a:pathLst>
          </a:custGeom>
          <a:ln w="7620">
            <a:solidFill>
              <a:srgbClr val="CCCCF1"/>
            </a:solidFill>
          </a:ln>
        </p:spPr>
        <p:txBody>
          <a:bodyPr wrap="square" lIns="0" tIns="0" rIns="0" bIns="0" rtlCol="0"/>
          <a:lstStyle/>
          <a:p>
            <a:endParaRPr/>
          </a:p>
        </p:txBody>
      </p:sp>
      <p:sp>
        <p:nvSpPr>
          <p:cNvPr id="91" name="object 91"/>
          <p:cNvSpPr/>
          <p:nvPr/>
        </p:nvSpPr>
        <p:spPr>
          <a:xfrm>
            <a:off x="1058544" y="946150"/>
            <a:ext cx="0" cy="449580"/>
          </a:xfrm>
          <a:custGeom>
            <a:avLst/>
            <a:gdLst/>
            <a:ahLst/>
            <a:cxnLst/>
            <a:rect l="l" t="t" r="r" b="b"/>
            <a:pathLst>
              <a:path h="449580">
                <a:moveTo>
                  <a:pt x="0" y="0"/>
                </a:moveTo>
                <a:lnTo>
                  <a:pt x="0" y="449579"/>
                </a:lnTo>
              </a:path>
            </a:pathLst>
          </a:custGeom>
          <a:ln w="8890">
            <a:solidFill>
              <a:srgbClr val="CECEF2"/>
            </a:solidFill>
          </a:ln>
        </p:spPr>
        <p:txBody>
          <a:bodyPr wrap="square" lIns="0" tIns="0" rIns="0" bIns="0" rtlCol="0"/>
          <a:lstStyle/>
          <a:p>
            <a:endParaRPr/>
          </a:p>
        </p:txBody>
      </p:sp>
      <p:sp>
        <p:nvSpPr>
          <p:cNvPr id="92" name="object 92"/>
          <p:cNvSpPr/>
          <p:nvPr/>
        </p:nvSpPr>
        <p:spPr>
          <a:xfrm>
            <a:off x="1051560" y="946150"/>
            <a:ext cx="0" cy="449580"/>
          </a:xfrm>
          <a:custGeom>
            <a:avLst/>
            <a:gdLst/>
            <a:ahLst/>
            <a:cxnLst/>
            <a:rect l="l" t="t" r="r" b="b"/>
            <a:pathLst>
              <a:path h="449580">
                <a:moveTo>
                  <a:pt x="0" y="0"/>
                </a:moveTo>
                <a:lnTo>
                  <a:pt x="0" y="449579"/>
                </a:lnTo>
              </a:path>
            </a:pathLst>
          </a:custGeom>
          <a:ln w="7619">
            <a:solidFill>
              <a:srgbClr val="D2D2F3"/>
            </a:solidFill>
          </a:ln>
        </p:spPr>
        <p:txBody>
          <a:bodyPr wrap="square" lIns="0" tIns="0" rIns="0" bIns="0" rtlCol="0"/>
          <a:lstStyle/>
          <a:p>
            <a:endParaRPr/>
          </a:p>
        </p:txBody>
      </p:sp>
      <p:sp>
        <p:nvSpPr>
          <p:cNvPr id="93" name="object 93"/>
          <p:cNvSpPr/>
          <p:nvPr/>
        </p:nvSpPr>
        <p:spPr>
          <a:xfrm>
            <a:off x="1043939" y="946150"/>
            <a:ext cx="0" cy="449580"/>
          </a:xfrm>
          <a:custGeom>
            <a:avLst/>
            <a:gdLst/>
            <a:ahLst/>
            <a:cxnLst/>
            <a:rect l="l" t="t" r="r" b="b"/>
            <a:pathLst>
              <a:path h="449580">
                <a:moveTo>
                  <a:pt x="0" y="0"/>
                </a:moveTo>
                <a:lnTo>
                  <a:pt x="0" y="449579"/>
                </a:lnTo>
              </a:path>
            </a:pathLst>
          </a:custGeom>
          <a:ln w="7619">
            <a:solidFill>
              <a:srgbClr val="D6D6F4"/>
            </a:solidFill>
          </a:ln>
        </p:spPr>
        <p:txBody>
          <a:bodyPr wrap="square" lIns="0" tIns="0" rIns="0" bIns="0" rtlCol="0"/>
          <a:lstStyle/>
          <a:p>
            <a:endParaRPr/>
          </a:p>
        </p:txBody>
      </p:sp>
      <p:sp>
        <p:nvSpPr>
          <p:cNvPr id="94" name="object 94"/>
          <p:cNvSpPr/>
          <p:nvPr/>
        </p:nvSpPr>
        <p:spPr>
          <a:xfrm>
            <a:off x="1036319" y="946150"/>
            <a:ext cx="0" cy="449580"/>
          </a:xfrm>
          <a:custGeom>
            <a:avLst/>
            <a:gdLst/>
            <a:ahLst/>
            <a:cxnLst/>
            <a:rect l="l" t="t" r="r" b="b"/>
            <a:pathLst>
              <a:path h="449580">
                <a:moveTo>
                  <a:pt x="0" y="0"/>
                </a:moveTo>
                <a:lnTo>
                  <a:pt x="0" y="449579"/>
                </a:lnTo>
              </a:path>
            </a:pathLst>
          </a:custGeom>
          <a:ln w="7620">
            <a:solidFill>
              <a:srgbClr val="DADAF5"/>
            </a:solidFill>
          </a:ln>
        </p:spPr>
        <p:txBody>
          <a:bodyPr wrap="square" lIns="0" tIns="0" rIns="0" bIns="0" rtlCol="0"/>
          <a:lstStyle/>
          <a:p>
            <a:endParaRPr/>
          </a:p>
        </p:txBody>
      </p:sp>
      <p:sp>
        <p:nvSpPr>
          <p:cNvPr id="95" name="object 95"/>
          <p:cNvSpPr/>
          <p:nvPr/>
        </p:nvSpPr>
        <p:spPr>
          <a:xfrm>
            <a:off x="1029335" y="946150"/>
            <a:ext cx="0" cy="449580"/>
          </a:xfrm>
          <a:custGeom>
            <a:avLst/>
            <a:gdLst/>
            <a:ahLst/>
            <a:cxnLst/>
            <a:rect l="l" t="t" r="r" b="b"/>
            <a:pathLst>
              <a:path h="449580">
                <a:moveTo>
                  <a:pt x="0" y="0"/>
                </a:moveTo>
                <a:lnTo>
                  <a:pt x="0" y="449579"/>
                </a:lnTo>
              </a:path>
            </a:pathLst>
          </a:custGeom>
          <a:ln w="8890">
            <a:solidFill>
              <a:srgbClr val="DEDEF6"/>
            </a:solidFill>
          </a:ln>
        </p:spPr>
        <p:txBody>
          <a:bodyPr wrap="square" lIns="0" tIns="0" rIns="0" bIns="0" rtlCol="0"/>
          <a:lstStyle/>
          <a:p>
            <a:endParaRPr/>
          </a:p>
        </p:txBody>
      </p:sp>
      <p:sp>
        <p:nvSpPr>
          <p:cNvPr id="96" name="object 96"/>
          <p:cNvSpPr/>
          <p:nvPr/>
        </p:nvSpPr>
        <p:spPr>
          <a:xfrm>
            <a:off x="1022350" y="946150"/>
            <a:ext cx="0" cy="449580"/>
          </a:xfrm>
          <a:custGeom>
            <a:avLst/>
            <a:gdLst/>
            <a:ahLst/>
            <a:cxnLst/>
            <a:rect l="l" t="t" r="r" b="b"/>
            <a:pathLst>
              <a:path h="449580">
                <a:moveTo>
                  <a:pt x="0" y="0"/>
                </a:moveTo>
                <a:lnTo>
                  <a:pt x="0" y="449579"/>
                </a:lnTo>
              </a:path>
            </a:pathLst>
          </a:custGeom>
          <a:ln w="7619">
            <a:solidFill>
              <a:srgbClr val="E2E2F7"/>
            </a:solidFill>
          </a:ln>
        </p:spPr>
        <p:txBody>
          <a:bodyPr wrap="square" lIns="0" tIns="0" rIns="0" bIns="0" rtlCol="0"/>
          <a:lstStyle/>
          <a:p>
            <a:endParaRPr/>
          </a:p>
        </p:txBody>
      </p:sp>
      <p:sp>
        <p:nvSpPr>
          <p:cNvPr id="97" name="object 97"/>
          <p:cNvSpPr/>
          <p:nvPr/>
        </p:nvSpPr>
        <p:spPr>
          <a:xfrm>
            <a:off x="1014730" y="946150"/>
            <a:ext cx="0" cy="449580"/>
          </a:xfrm>
          <a:custGeom>
            <a:avLst/>
            <a:gdLst/>
            <a:ahLst/>
            <a:cxnLst/>
            <a:rect l="l" t="t" r="r" b="b"/>
            <a:pathLst>
              <a:path h="449580">
                <a:moveTo>
                  <a:pt x="0" y="0"/>
                </a:moveTo>
                <a:lnTo>
                  <a:pt x="0" y="449579"/>
                </a:lnTo>
              </a:path>
            </a:pathLst>
          </a:custGeom>
          <a:ln w="7620">
            <a:solidFill>
              <a:srgbClr val="E6E6F8"/>
            </a:solidFill>
          </a:ln>
        </p:spPr>
        <p:txBody>
          <a:bodyPr wrap="square" lIns="0" tIns="0" rIns="0" bIns="0" rtlCol="0"/>
          <a:lstStyle/>
          <a:p>
            <a:endParaRPr/>
          </a:p>
        </p:txBody>
      </p:sp>
      <p:sp>
        <p:nvSpPr>
          <p:cNvPr id="98" name="object 98"/>
          <p:cNvSpPr/>
          <p:nvPr/>
        </p:nvSpPr>
        <p:spPr>
          <a:xfrm>
            <a:off x="1007110" y="946150"/>
            <a:ext cx="0" cy="449580"/>
          </a:xfrm>
          <a:custGeom>
            <a:avLst/>
            <a:gdLst/>
            <a:ahLst/>
            <a:cxnLst/>
            <a:rect l="l" t="t" r="r" b="b"/>
            <a:pathLst>
              <a:path h="449580">
                <a:moveTo>
                  <a:pt x="0" y="0"/>
                </a:moveTo>
                <a:lnTo>
                  <a:pt x="0" y="449579"/>
                </a:lnTo>
              </a:path>
            </a:pathLst>
          </a:custGeom>
          <a:ln w="7619">
            <a:solidFill>
              <a:srgbClr val="EAEAF9"/>
            </a:solidFill>
          </a:ln>
        </p:spPr>
        <p:txBody>
          <a:bodyPr wrap="square" lIns="0" tIns="0" rIns="0" bIns="0" rtlCol="0"/>
          <a:lstStyle/>
          <a:p>
            <a:endParaRPr/>
          </a:p>
        </p:txBody>
      </p:sp>
      <p:sp>
        <p:nvSpPr>
          <p:cNvPr id="99" name="object 99"/>
          <p:cNvSpPr/>
          <p:nvPr/>
        </p:nvSpPr>
        <p:spPr>
          <a:xfrm>
            <a:off x="1000125" y="946150"/>
            <a:ext cx="0" cy="449580"/>
          </a:xfrm>
          <a:custGeom>
            <a:avLst/>
            <a:gdLst/>
            <a:ahLst/>
            <a:cxnLst/>
            <a:rect l="l" t="t" r="r" b="b"/>
            <a:pathLst>
              <a:path h="449580">
                <a:moveTo>
                  <a:pt x="0" y="0"/>
                </a:moveTo>
                <a:lnTo>
                  <a:pt x="0" y="449579"/>
                </a:lnTo>
              </a:path>
            </a:pathLst>
          </a:custGeom>
          <a:ln w="8889">
            <a:solidFill>
              <a:srgbClr val="EEEEFA"/>
            </a:solidFill>
          </a:ln>
        </p:spPr>
        <p:txBody>
          <a:bodyPr wrap="square" lIns="0" tIns="0" rIns="0" bIns="0" rtlCol="0"/>
          <a:lstStyle/>
          <a:p>
            <a:endParaRPr/>
          </a:p>
        </p:txBody>
      </p:sp>
      <p:sp>
        <p:nvSpPr>
          <p:cNvPr id="100" name="object 100"/>
          <p:cNvSpPr/>
          <p:nvPr/>
        </p:nvSpPr>
        <p:spPr>
          <a:xfrm>
            <a:off x="993139" y="946150"/>
            <a:ext cx="0" cy="449580"/>
          </a:xfrm>
          <a:custGeom>
            <a:avLst/>
            <a:gdLst/>
            <a:ahLst/>
            <a:cxnLst/>
            <a:rect l="l" t="t" r="r" b="b"/>
            <a:pathLst>
              <a:path h="449580">
                <a:moveTo>
                  <a:pt x="0" y="0"/>
                </a:moveTo>
                <a:lnTo>
                  <a:pt x="0" y="449579"/>
                </a:lnTo>
              </a:path>
            </a:pathLst>
          </a:custGeom>
          <a:ln w="7619">
            <a:solidFill>
              <a:srgbClr val="F2F2FB"/>
            </a:solidFill>
          </a:ln>
        </p:spPr>
        <p:txBody>
          <a:bodyPr wrap="square" lIns="0" tIns="0" rIns="0" bIns="0" rtlCol="0"/>
          <a:lstStyle/>
          <a:p>
            <a:endParaRPr/>
          </a:p>
        </p:txBody>
      </p:sp>
      <p:sp>
        <p:nvSpPr>
          <p:cNvPr id="101" name="object 101"/>
          <p:cNvSpPr/>
          <p:nvPr/>
        </p:nvSpPr>
        <p:spPr>
          <a:xfrm>
            <a:off x="985519" y="946150"/>
            <a:ext cx="0" cy="449580"/>
          </a:xfrm>
          <a:custGeom>
            <a:avLst/>
            <a:gdLst/>
            <a:ahLst/>
            <a:cxnLst/>
            <a:rect l="l" t="t" r="r" b="b"/>
            <a:pathLst>
              <a:path h="449580">
                <a:moveTo>
                  <a:pt x="0" y="0"/>
                </a:moveTo>
                <a:lnTo>
                  <a:pt x="0" y="449579"/>
                </a:lnTo>
              </a:path>
            </a:pathLst>
          </a:custGeom>
          <a:ln w="7620">
            <a:solidFill>
              <a:srgbClr val="F6F6FC"/>
            </a:solidFill>
          </a:ln>
        </p:spPr>
        <p:txBody>
          <a:bodyPr wrap="square" lIns="0" tIns="0" rIns="0" bIns="0" rtlCol="0"/>
          <a:lstStyle/>
          <a:p>
            <a:endParaRPr/>
          </a:p>
        </p:txBody>
      </p:sp>
      <p:sp>
        <p:nvSpPr>
          <p:cNvPr id="102" name="object 102"/>
          <p:cNvSpPr/>
          <p:nvPr/>
        </p:nvSpPr>
        <p:spPr>
          <a:xfrm>
            <a:off x="742789" y="878839"/>
            <a:ext cx="20955" cy="20955"/>
          </a:xfrm>
          <a:custGeom>
            <a:avLst/>
            <a:gdLst/>
            <a:ahLst/>
            <a:cxnLst/>
            <a:rect l="l" t="t" r="r" b="b"/>
            <a:pathLst>
              <a:path w="20954" h="20955">
                <a:moveTo>
                  <a:pt x="10133" y="0"/>
                </a:moveTo>
                <a:lnTo>
                  <a:pt x="0" y="0"/>
                </a:lnTo>
                <a:lnTo>
                  <a:pt x="20480" y="20588"/>
                </a:lnTo>
                <a:lnTo>
                  <a:pt x="20480" y="10401"/>
                </a:lnTo>
                <a:lnTo>
                  <a:pt x="10133" y="0"/>
                </a:lnTo>
                <a:close/>
              </a:path>
            </a:pathLst>
          </a:custGeom>
          <a:solidFill>
            <a:srgbClr val="FFFCFC"/>
          </a:solidFill>
        </p:spPr>
        <p:txBody>
          <a:bodyPr wrap="square" lIns="0" tIns="0" rIns="0" bIns="0" rtlCol="0"/>
          <a:lstStyle/>
          <a:p>
            <a:endParaRPr/>
          </a:p>
        </p:txBody>
      </p:sp>
      <p:sp>
        <p:nvSpPr>
          <p:cNvPr id="103" name="object 103"/>
          <p:cNvSpPr/>
          <p:nvPr/>
        </p:nvSpPr>
        <p:spPr>
          <a:xfrm>
            <a:off x="732656" y="878839"/>
            <a:ext cx="31115" cy="31115"/>
          </a:xfrm>
          <a:custGeom>
            <a:avLst/>
            <a:gdLst/>
            <a:ahLst/>
            <a:cxnLst/>
            <a:rect l="l" t="t" r="r" b="b"/>
            <a:pathLst>
              <a:path w="31115" h="31115">
                <a:moveTo>
                  <a:pt x="10133" y="0"/>
                </a:moveTo>
                <a:lnTo>
                  <a:pt x="0" y="0"/>
                </a:lnTo>
                <a:lnTo>
                  <a:pt x="30613" y="30775"/>
                </a:lnTo>
                <a:lnTo>
                  <a:pt x="30613" y="20588"/>
                </a:lnTo>
                <a:lnTo>
                  <a:pt x="10133" y="0"/>
                </a:lnTo>
                <a:close/>
              </a:path>
            </a:pathLst>
          </a:custGeom>
          <a:solidFill>
            <a:srgbClr val="FFF9F9"/>
          </a:solidFill>
        </p:spPr>
        <p:txBody>
          <a:bodyPr wrap="square" lIns="0" tIns="0" rIns="0" bIns="0" rtlCol="0"/>
          <a:lstStyle/>
          <a:p>
            <a:endParaRPr/>
          </a:p>
        </p:txBody>
      </p:sp>
      <p:sp>
        <p:nvSpPr>
          <p:cNvPr id="104" name="object 104"/>
          <p:cNvSpPr/>
          <p:nvPr/>
        </p:nvSpPr>
        <p:spPr>
          <a:xfrm>
            <a:off x="722523" y="878839"/>
            <a:ext cx="41275" cy="41275"/>
          </a:xfrm>
          <a:custGeom>
            <a:avLst/>
            <a:gdLst/>
            <a:ahLst/>
            <a:cxnLst/>
            <a:rect l="l" t="t" r="r" b="b"/>
            <a:pathLst>
              <a:path w="41275" h="41275">
                <a:moveTo>
                  <a:pt x="10133" y="0"/>
                </a:moveTo>
                <a:lnTo>
                  <a:pt x="0" y="0"/>
                </a:lnTo>
                <a:lnTo>
                  <a:pt x="40746" y="40962"/>
                </a:lnTo>
                <a:lnTo>
                  <a:pt x="40746" y="30775"/>
                </a:lnTo>
                <a:lnTo>
                  <a:pt x="10133" y="0"/>
                </a:lnTo>
                <a:close/>
              </a:path>
            </a:pathLst>
          </a:custGeom>
          <a:solidFill>
            <a:srgbClr val="FFF6F6"/>
          </a:solidFill>
        </p:spPr>
        <p:txBody>
          <a:bodyPr wrap="square" lIns="0" tIns="0" rIns="0" bIns="0" rtlCol="0"/>
          <a:lstStyle/>
          <a:p>
            <a:endParaRPr/>
          </a:p>
        </p:txBody>
      </p:sp>
      <p:sp>
        <p:nvSpPr>
          <p:cNvPr id="105" name="object 105"/>
          <p:cNvSpPr/>
          <p:nvPr/>
        </p:nvSpPr>
        <p:spPr>
          <a:xfrm>
            <a:off x="712389" y="878839"/>
            <a:ext cx="51435" cy="51435"/>
          </a:xfrm>
          <a:custGeom>
            <a:avLst/>
            <a:gdLst/>
            <a:ahLst/>
            <a:cxnLst/>
            <a:rect l="l" t="t" r="r" b="b"/>
            <a:pathLst>
              <a:path w="51434" h="51434">
                <a:moveTo>
                  <a:pt x="10133" y="0"/>
                </a:moveTo>
                <a:lnTo>
                  <a:pt x="0" y="0"/>
                </a:lnTo>
                <a:lnTo>
                  <a:pt x="50880" y="51149"/>
                </a:lnTo>
                <a:lnTo>
                  <a:pt x="50880" y="40962"/>
                </a:lnTo>
                <a:lnTo>
                  <a:pt x="10133" y="0"/>
                </a:lnTo>
                <a:close/>
              </a:path>
            </a:pathLst>
          </a:custGeom>
          <a:solidFill>
            <a:srgbClr val="FFF4F4"/>
          </a:solidFill>
        </p:spPr>
        <p:txBody>
          <a:bodyPr wrap="square" lIns="0" tIns="0" rIns="0" bIns="0" rtlCol="0"/>
          <a:lstStyle/>
          <a:p>
            <a:endParaRPr/>
          </a:p>
        </p:txBody>
      </p:sp>
      <p:sp>
        <p:nvSpPr>
          <p:cNvPr id="106" name="object 106"/>
          <p:cNvSpPr/>
          <p:nvPr/>
        </p:nvSpPr>
        <p:spPr>
          <a:xfrm>
            <a:off x="702256" y="878839"/>
            <a:ext cx="61594" cy="61594"/>
          </a:xfrm>
          <a:custGeom>
            <a:avLst/>
            <a:gdLst/>
            <a:ahLst/>
            <a:cxnLst/>
            <a:rect l="l" t="t" r="r" b="b"/>
            <a:pathLst>
              <a:path w="61595" h="61594">
                <a:moveTo>
                  <a:pt x="10133" y="0"/>
                </a:moveTo>
                <a:lnTo>
                  <a:pt x="0" y="0"/>
                </a:lnTo>
                <a:lnTo>
                  <a:pt x="61013" y="61336"/>
                </a:lnTo>
                <a:lnTo>
                  <a:pt x="61013" y="51149"/>
                </a:lnTo>
                <a:lnTo>
                  <a:pt x="10133" y="0"/>
                </a:lnTo>
                <a:close/>
              </a:path>
            </a:pathLst>
          </a:custGeom>
          <a:solidFill>
            <a:srgbClr val="FFF1F1"/>
          </a:solidFill>
        </p:spPr>
        <p:txBody>
          <a:bodyPr wrap="square" lIns="0" tIns="0" rIns="0" bIns="0" rtlCol="0"/>
          <a:lstStyle/>
          <a:p>
            <a:endParaRPr/>
          </a:p>
        </p:txBody>
      </p:sp>
      <p:sp>
        <p:nvSpPr>
          <p:cNvPr id="107" name="object 107"/>
          <p:cNvSpPr/>
          <p:nvPr/>
        </p:nvSpPr>
        <p:spPr>
          <a:xfrm>
            <a:off x="692123" y="878839"/>
            <a:ext cx="71755" cy="71755"/>
          </a:xfrm>
          <a:custGeom>
            <a:avLst/>
            <a:gdLst/>
            <a:ahLst/>
            <a:cxnLst/>
            <a:rect l="l" t="t" r="r" b="b"/>
            <a:pathLst>
              <a:path w="71754" h="71755">
                <a:moveTo>
                  <a:pt x="10133" y="0"/>
                </a:moveTo>
                <a:lnTo>
                  <a:pt x="0" y="0"/>
                </a:lnTo>
                <a:lnTo>
                  <a:pt x="71146" y="71523"/>
                </a:lnTo>
                <a:lnTo>
                  <a:pt x="71146" y="61336"/>
                </a:lnTo>
                <a:lnTo>
                  <a:pt x="10133" y="0"/>
                </a:lnTo>
                <a:close/>
              </a:path>
            </a:pathLst>
          </a:custGeom>
          <a:solidFill>
            <a:srgbClr val="FFEEEE"/>
          </a:solidFill>
        </p:spPr>
        <p:txBody>
          <a:bodyPr wrap="square" lIns="0" tIns="0" rIns="0" bIns="0" rtlCol="0"/>
          <a:lstStyle/>
          <a:p>
            <a:endParaRPr/>
          </a:p>
        </p:txBody>
      </p:sp>
      <p:sp>
        <p:nvSpPr>
          <p:cNvPr id="108" name="object 108"/>
          <p:cNvSpPr/>
          <p:nvPr/>
        </p:nvSpPr>
        <p:spPr>
          <a:xfrm>
            <a:off x="680723" y="878839"/>
            <a:ext cx="82550" cy="83185"/>
          </a:xfrm>
          <a:custGeom>
            <a:avLst/>
            <a:gdLst/>
            <a:ahLst/>
            <a:cxnLst/>
            <a:rect l="l" t="t" r="r" b="b"/>
            <a:pathLst>
              <a:path w="82550" h="83184">
                <a:moveTo>
                  <a:pt x="11399" y="0"/>
                </a:moveTo>
                <a:lnTo>
                  <a:pt x="0" y="0"/>
                </a:lnTo>
                <a:lnTo>
                  <a:pt x="82546" y="82984"/>
                </a:lnTo>
                <a:lnTo>
                  <a:pt x="82546" y="71523"/>
                </a:lnTo>
                <a:lnTo>
                  <a:pt x="11399" y="0"/>
                </a:lnTo>
                <a:close/>
              </a:path>
            </a:pathLst>
          </a:custGeom>
          <a:solidFill>
            <a:srgbClr val="FFECEC"/>
          </a:solidFill>
        </p:spPr>
        <p:txBody>
          <a:bodyPr wrap="square" lIns="0" tIns="0" rIns="0" bIns="0" rtlCol="0"/>
          <a:lstStyle/>
          <a:p>
            <a:endParaRPr/>
          </a:p>
        </p:txBody>
      </p:sp>
      <p:sp>
        <p:nvSpPr>
          <p:cNvPr id="109" name="object 109"/>
          <p:cNvSpPr/>
          <p:nvPr/>
        </p:nvSpPr>
        <p:spPr>
          <a:xfrm>
            <a:off x="670590" y="878839"/>
            <a:ext cx="92710" cy="93345"/>
          </a:xfrm>
          <a:custGeom>
            <a:avLst/>
            <a:gdLst/>
            <a:ahLst/>
            <a:cxnLst/>
            <a:rect l="l" t="t" r="r" b="b"/>
            <a:pathLst>
              <a:path w="92709" h="93344">
                <a:moveTo>
                  <a:pt x="10133" y="0"/>
                </a:moveTo>
                <a:lnTo>
                  <a:pt x="0" y="0"/>
                </a:lnTo>
                <a:lnTo>
                  <a:pt x="92679" y="93171"/>
                </a:lnTo>
                <a:lnTo>
                  <a:pt x="92679" y="82984"/>
                </a:lnTo>
                <a:lnTo>
                  <a:pt x="10133" y="0"/>
                </a:lnTo>
                <a:close/>
              </a:path>
            </a:pathLst>
          </a:custGeom>
          <a:solidFill>
            <a:srgbClr val="FFE9E9"/>
          </a:solidFill>
        </p:spPr>
        <p:txBody>
          <a:bodyPr wrap="square" lIns="0" tIns="0" rIns="0" bIns="0" rtlCol="0"/>
          <a:lstStyle/>
          <a:p>
            <a:endParaRPr/>
          </a:p>
        </p:txBody>
      </p:sp>
      <p:sp>
        <p:nvSpPr>
          <p:cNvPr id="110" name="object 110"/>
          <p:cNvSpPr/>
          <p:nvPr/>
        </p:nvSpPr>
        <p:spPr>
          <a:xfrm>
            <a:off x="660456" y="878839"/>
            <a:ext cx="102870" cy="103505"/>
          </a:xfrm>
          <a:custGeom>
            <a:avLst/>
            <a:gdLst/>
            <a:ahLst/>
            <a:cxnLst/>
            <a:rect l="l" t="t" r="r" b="b"/>
            <a:pathLst>
              <a:path w="102870" h="103505">
                <a:moveTo>
                  <a:pt x="10133" y="0"/>
                </a:moveTo>
                <a:lnTo>
                  <a:pt x="0" y="0"/>
                </a:lnTo>
                <a:lnTo>
                  <a:pt x="102813" y="103358"/>
                </a:lnTo>
                <a:lnTo>
                  <a:pt x="102813" y="93171"/>
                </a:lnTo>
                <a:lnTo>
                  <a:pt x="10133" y="0"/>
                </a:lnTo>
                <a:close/>
              </a:path>
            </a:pathLst>
          </a:custGeom>
          <a:solidFill>
            <a:srgbClr val="FFE6E6"/>
          </a:solidFill>
        </p:spPr>
        <p:txBody>
          <a:bodyPr wrap="square" lIns="0" tIns="0" rIns="0" bIns="0" rtlCol="0"/>
          <a:lstStyle/>
          <a:p>
            <a:endParaRPr/>
          </a:p>
        </p:txBody>
      </p:sp>
      <p:sp>
        <p:nvSpPr>
          <p:cNvPr id="111" name="object 111"/>
          <p:cNvSpPr/>
          <p:nvPr/>
        </p:nvSpPr>
        <p:spPr>
          <a:xfrm>
            <a:off x="650320" y="878839"/>
            <a:ext cx="113030" cy="113664"/>
          </a:xfrm>
          <a:custGeom>
            <a:avLst/>
            <a:gdLst/>
            <a:ahLst/>
            <a:cxnLst/>
            <a:rect l="l" t="t" r="r" b="b"/>
            <a:pathLst>
              <a:path w="113029" h="113665">
                <a:moveTo>
                  <a:pt x="10136" y="0"/>
                </a:moveTo>
                <a:lnTo>
                  <a:pt x="0" y="0"/>
                </a:lnTo>
                <a:lnTo>
                  <a:pt x="112949" y="113547"/>
                </a:lnTo>
                <a:lnTo>
                  <a:pt x="112949" y="103358"/>
                </a:lnTo>
                <a:lnTo>
                  <a:pt x="10136" y="0"/>
                </a:lnTo>
                <a:close/>
              </a:path>
            </a:pathLst>
          </a:custGeom>
          <a:solidFill>
            <a:srgbClr val="FFE4E4"/>
          </a:solidFill>
        </p:spPr>
        <p:txBody>
          <a:bodyPr wrap="square" lIns="0" tIns="0" rIns="0" bIns="0" rtlCol="0"/>
          <a:lstStyle/>
          <a:p>
            <a:endParaRPr/>
          </a:p>
        </p:txBody>
      </p:sp>
      <p:sp>
        <p:nvSpPr>
          <p:cNvPr id="112" name="object 112"/>
          <p:cNvSpPr/>
          <p:nvPr/>
        </p:nvSpPr>
        <p:spPr>
          <a:xfrm>
            <a:off x="640768" y="878839"/>
            <a:ext cx="122555" cy="123189"/>
          </a:xfrm>
          <a:custGeom>
            <a:avLst/>
            <a:gdLst/>
            <a:ahLst/>
            <a:cxnLst/>
            <a:rect l="l" t="t" r="r" b="b"/>
            <a:pathLst>
              <a:path w="122554" h="123190">
                <a:moveTo>
                  <a:pt x="9551" y="0"/>
                </a:moveTo>
                <a:lnTo>
                  <a:pt x="0" y="0"/>
                </a:lnTo>
                <a:lnTo>
                  <a:pt x="122501" y="122824"/>
                </a:lnTo>
                <a:lnTo>
                  <a:pt x="122501" y="113547"/>
                </a:lnTo>
                <a:lnTo>
                  <a:pt x="9551" y="0"/>
                </a:lnTo>
                <a:close/>
              </a:path>
            </a:pathLst>
          </a:custGeom>
          <a:solidFill>
            <a:srgbClr val="FFE1E1"/>
          </a:solidFill>
        </p:spPr>
        <p:txBody>
          <a:bodyPr wrap="square" lIns="0" tIns="0" rIns="0" bIns="0" rtlCol="0"/>
          <a:lstStyle/>
          <a:p>
            <a:endParaRPr/>
          </a:p>
        </p:txBody>
      </p:sp>
      <p:sp>
        <p:nvSpPr>
          <p:cNvPr id="113" name="object 113"/>
          <p:cNvSpPr/>
          <p:nvPr/>
        </p:nvSpPr>
        <p:spPr>
          <a:xfrm>
            <a:off x="629919" y="878839"/>
            <a:ext cx="133350" cy="133350"/>
          </a:xfrm>
          <a:custGeom>
            <a:avLst/>
            <a:gdLst/>
            <a:ahLst/>
            <a:cxnLst/>
            <a:rect l="l" t="t" r="r" b="b"/>
            <a:pathLst>
              <a:path w="133350" h="133350">
                <a:moveTo>
                  <a:pt x="10848" y="0"/>
                </a:moveTo>
                <a:lnTo>
                  <a:pt x="0" y="0"/>
                </a:lnTo>
                <a:lnTo>
                  <a:pt x="133350" y="133350"/>
                </a:lnTo>
                <a:lnTo>
                  <a:pt x="133350" y="122824"/>
                </a:lnTo>
                <a:lnTo>
                  <a:pt x="10848" y="0"/>
                </a:lnTo>
                <a:close/>
              </a:path>
            </a:pathLst>
          </a:custGeom>
          <a:solidFill>
            <a:srgbClr val="FFDEDE"/>
          </a:solidFill>
        </p:spPr>
        <p:txBody>
          <a:bodyPr wrap="square" lIns="0" tIns="0" rIns="0" bIns="0" rtlCol="0"/>
          <a:lstStyle/>
          <a:p>
            <a:endParaRPr/>
          </a:p>
        </p:txBody>
      </p:sp>
      <p:sp>
        <p:nvSpPr>
          <p:cNvPr id="114" name="object 114"/>
          <p:cNvSpPr/>
          <p:nvPr/>
        </p:nvSpPr>
        <p:spPr>
          <a:xfrm>
            <a:off x="619207" y="878839"/>
            <a:ext cx="144145" cy="144780"/>
          </a:xfrm>
          <a:custGeom>
            <a:avLst/>
            <a:gdLst/>
            <a:ahLst/>
            <a:cxnLst/>
            <a:rect l="l" t="t" r="r" b="b"/>
            <a:pathLst>
              <a:path w="144145" h="144780">
                <a:moveTo>
                  <a:pt x="10712" y="0"/>
                </a:moveTo>
                <a:lnTo>
                  <a:pt x="0" y="0"/>
                </a:lnTo>
                <a:lnTo>
                  <a:pt x="144062" y="144444"/>
                </a:lnTo>
                <a:lnTo>
                  <a:pt x="144062" y="133350"/>
                </a:lnTo>
                <a:lnTo>
                  <a:pt x="10712" y="0"/>
                </a:lnTo>
                <a:close/>
              </a:path>
            </a:pathLst>
          </a:custGeom>
          <a:solidFill>
            <a:srgbClr val="FFDCDC"/>
          </a:solidFill>
        </p:spPr>
        <p:txBody>
          <a:bodyPr wrap="square" lIns="0" tIns="0" rIns="0" bIns="0" rtlCol="0"/>
          <a:lstStyle/>
          <a:p>
            <a:endParaRPr/>
          </a:p>
        </p:txBody>
      </p:sp>
      <p:sp>
        <p:nvSpPr>
          <p:cNvPr id="115" name="object 115"/>
          <p:cNvSpPr/>
          <p:nvPr/>
        </p:nvSpPr>
        <p:spPr>
          <a:xfrm>
            <a:off x="609060" y="878839"/>
            <a:ext cx="154305" cy="154940"/>
          </a:xfrm>
          <a:custGeom>
            <a:avLst/>
            <a:gdLst/>
            <a:ahLst/>
            <a:cxnLst/>
            <a:rect l="l" t="t" r="r" b="b"/>
            <a:pathLst>
              <a:path w="154304" h="154940">
                <a:moveTo>
                  <a:pt x="10146" y="0"/>
                </a:moveTo>
                <a:lnTo>
                  <a:pt x="0" y="0"/>
                </a:lnTo>
                <a:lnTo>
                  <a:pt x="154209" y="154617"/>
                </a:lnTo>
                <a:lnTo>
                  <a:pt x="154209" y="144444"/>
                </a:lnTo>
                <a:lnTo>
                  <a:pt x="10146" y="0"/>
                </a:lnTo>
                <a:close/>
              </a:path>
            </a:pathLst>
          </a:custGeom>
          <a:solidFill>
            <a:srgbClr val="FFD9D9"/>
          </a:solidFill>
        </p:spPr>
        <p:txBody>
          <a:bodyPr wrap="square" lIns="0" tIns="0" rIns="0" bIns="0" rtlCol="0"/>
          <a:lstStyle/>
          <a:p>
            <a:endParaRPr/>
          </a:p>
        </p:txBody>
      </p:sp>
      <p:sp>
        <p:nvSpPr>
          <p:cNvPr id="116" name="object 116"/>
          <p:cNvSpPr/>
          <p:nvPr/>
        </p:nvSpPr>
        <p:spPr>
          <a:xfrm>
            <a:off x="598913" y="878839"/>
            <a:ext cx="164465" cy="165100"/>
          </a:xfrm>
          <a:custGeom>
            <a:avLst/>
            <a:gdLst/>
            <a:ahLst/>
            <a:cxnLst/>
            <a:rect l="l" t="t" r="r" b="b"/>
            <a:pathLst>
              <a:path w="164465" h="165100">
                <a:moveTo>
                  <a:pt x="10146" y="0"/>
                </a:moveTo>
                <a:lnTo>
                  <a:pt x="0" y="0"/>
                </a:lnTo>
                <a:lnTo>
                  <a:pt x="164356" y="164790"/>
                </a:lnTo>
                <a:lnTo>
                  <a:pt x="164356" y="154617"/>
                </a:lnTo>
                <a:lnTo>
                  <a:pt x="10146" y="0"/>
                </a:lnTo>
                <a:close/>
              </a:path>
            </a:pathLst>
          </a:custGeom>
          <a:solidFill>
            <a:srgbClr val="FFD6D6"/>
          </a:solidFill>
        </p:spPr>
        <p:txBody>
          <a:bodyPr wrap="square" lIns="0" tIns="0" rIns="0" bIns="0" rtlCol="0"/>
          <a:lstStyle/>
          <a:p>
            <a:endParaRPr/>
          </a:p>
        </p:txBody>
      </p:sp>
      <p:sp>
        <p:nvSpPr>
          <p:cNvPr id="117" name="object 117"/>
          <p:cNvSpPr/>
          <p:nvPr/>
        </p:nvSpPr>
        <p:spPr>
          <a:xfrm>
            <a:off x="588767" y="878839"/>
            <a:ext cx="174625" cy="175260"/>
          </a:xfrm>
          <a:custGeom>
            <a:avLst/>
            <a:gdLst/>
            <a:ahLst/>
            <a:cxnLst/>
            <a:rect l="l" t="t" r="r" b="b"/>
            <a:pathLst>
              <a:path w="174625" h="175259">
                <a:moveTo>
                  <a:pt x="10146" y="0"/>
                </a:moveTo>
                <a:lnTo>
                  <a:pt x="0" y="0"/>
                </a:lnTo>
                <a:lnTo>
                  <a:pt x="174502" y="174964"/>
                </a:lnTo>
                <a:lnTo>
                  <a:pt x="174502" y="164790"/>
                </a:lnTo>
                <a:lnTo>
                  <a:pt x="10146" y="0"/>
                </a:lnTo>
                <a:close/>
              </a:path>
            </a:pathLst>
          </a:custGeom>
          <a:solidFill>
            <a:srgbClr val="FFD4D4"/>
          </a:solidFill>
        </p:spPr>
        <p:txBody>
          <a:bodyPr wrap="square" lIns="0" tIns="0" rIns="0" bIns="0" rtlCol="0"/>
          <a:lstStyle/>
          <a:p>
            <a:endParaRPr/>
          </a:p>
        </p:txBody>
      </p:sp>
      <p:sp>
        <p:nvSpPr>
          <p:cNvPr id="118" name="object 118"/>
          <p:cNvSpPr/>
          <p:nvPr/>
        </p:nvSpPr>
        <p:spPr>
          <a:xfrm>
            <a:off x="578620" y="878839"/>
            <a:ext cx="184785" cy="185420"/>
          </a:xfrm>
          <a:custGeom>
            <a:avLst/>
            <a:gdLst/>
            <a:ahLst/>
            <a:cxnLst/>
            <a:rect l="l" t="t" r="r" b="b"/>
            <a:pathLst>
              <a:path w="184784" h="185419">
                <a:moveTo>
                  <a:pt x="10146" y="0"/>
                </a:moveTo>
                <a:lnTo>
                  <a:pt x="0" y="0"/>
                </a:lnTo>
                <a:lnTo>
                  <a:pt x="184649" y="185137"/>
                </a:lnTo>
                <a:lnTo>
                  <a:pt x="184649" y="174964"/>
                </a:lnTo>
                <a:lnTo>
                  <a:pt x="10146" y="0"/>
                </a:lnTo>
                <a:close/>
              </a:path>
            </a:pathLst>
          </a:custGeom>
          <a:solidFill>
            <a:srgbClr val="FFD1D1"/>
          </a:solidFill>
        </p:spPr>
        <p:txBody>
          <a:bodyPr wrap="square" lIns="0" tIns="0" rIns="0" bIns="0" rtlCol="0"/>
          <a:lstStyle/>
          <a:p>
            <a:endParaRPr/>
          </a:p>
        </p:txBody>
      </p:sp>
      <p:sp>
        <p:nvSpPr>
          <p:cNvPr id="119" name="object 119"/>
          <p:cNvSpPr/>
          <p:nvPr/>
        </p:nvSpPr>
        <p:spPr>
          <a:xfrm>
            <a:off x="568474" y="878839"/>
            <a:ext cx="194945" cy="195580"/>
          </a:xfrm>
          <a:custGeom>
            <a:avLst/>
            <a:gdLst/>
            <a:ahLst/>
            <a:cxnLst/>
            <a:rect l="l" t="t" r="r" b="b"/>
            <a:pathLst>
              <a:path w="194945" h="195580">
                <a:moveTo>
                  <a:pt x="10146" y="0"/>
                </a:moveTo>
                <a:lnTo>
                  <a:pt x="0" y="0"/>
                </a:lnTo>
                <a:lnTo>
                  <a:pt x="194795" y="195311"/>
                </a:lnTo>
                <a:lnTo>
                  <a:pt x="194795" y="185137"/>
                </a:lnTo>
                <a:lnTo>
                  <a:pt x="10146" y="0"/>
                </a:lnTo>
                <a:close/>
              </a:path>
            </a:pathLst>
          </a:custGeom>
          <a:solidFill>
            <a:srgbClr val="FFCECE"/>
          </a:solidFill>
        </p:spPr>
        <p:txBody>
          <a:bodyPr wrap="square" lIns="0" tIns="0" rIns="0" bIns="0" rtlCol="0"/>
          <a:lstStyle/>
          <a:p>
            <a:endParaRPr/>
          </a:p>
        </p:txBody>
      </p:sp>
      <p:sp>
        <p:nvSpPr>
          <p:cNvPr id="120" name="object 120"/>
          <p:cNvSpPr/>
          <p:nvPr/>
        </p:nvSpPr>
        <p:spPr>
          <a:xfrm>
            <a:off x="558327" y="878839"/>
            <a:ext cx="205104" cy="205740"/>
          </a:xfrm>
          <a:custGeom>
            <a:avLst/>
            <a:gdLst/>
            <a:ahLst/>
            <a:cxnLst/>
            <a:rect l="l" t="t" r="r" b="b"/>
            <a:pathLst>
              <a:path w="205104" h="205740">
                <a:moveTo>
                  <a:pt x="10146" y="0"/>
                </a:moveTo>
                <a:lnTo>
                  <a:pt x="0" y="0"/>
                </a:lnTo>
                <a:lnTo>
                  <a:pt x="204942" y="205484"/>
                </a:lnTo>
                <a:lnTo>
                  <a:pt x="204942" y="195311"/>
                </a:lnTo>
                <a:lnTo>
                  <a:pt x="10146" y="0"/>
                </a:lnTo>
                <a:close/>
              </a:path>
            </a:pathLst>
          </a:custGeom>
          <a:solidFill>
            <a:srgbClr val="FFCCCC"/>
          </a:solidFill>
        </p:spPr>
        <p:txBody>
          <a:bodyPr wrap="square" lIns="0" tIns="0" rIns="0" bIns="0" rtlCol="0"/>
          <a:lstStyle/>
          <a:p>
            <a:endParaRPr/>
          </a:p>
        </p:txBody>
      </p:sp>
      <p:sp>
        <p:nvSpPr>
          <p:cNvPr id="121" name="object 121"/>
          <p:cNvSpPr/>
          <p:nvPr/>
        </p:nvSpPr>
        <p:spPr>
          <a:xfrm>
            <a:off x="548180" y="878839"/>
            <a:ext cx="215265" cy="215900"/>
          </a:xfrm>
          <a:custGeom>
            <a:avLst/>
            <a:gdLst/>
            <a:ahLst/>
            <a:cxnLst/>
            <a:rect l="l" t="t" r="r" b="b"/>
            <a:pathLst>
              <a:path w="215265" h="215900">
                <a:moveTo>
                  <a:pt x="10146" y="0"/>
                </a:moveTo>
                <a:lnTo>
                  <a:pt x="0" y="0"/>
                </a:lnTo>
                <a:lnTo>
                  <a:pt x="215089" y="215658"/>
                </a:lnTo>
                <a:lnTo>
                  <a:pt x="215089" y="205484"/>
                </a:lnTo>
                <a:lnTo>
                  <a:pt x="10146" y="0"/>
                </a:lnTo>
                <a:close/>
              </a:path>
            </a:pathLst>
          </a:custGeom>
          <a:solidFill>
            <a:srgbClr val="FFC9C9"/>
          </a:solidFill>
        </p:spPr>
        <p:txBody>
          <a:bodyPr wrap="square" lIns="0" tIns="0" rIns="0" bIns="0" rtlCol="0"/>
          <a:lstStyle/>
          <a:p>
            <a:endParaRPr/>
          </a:p>
        </p:txBody>
      </p:sp>
      <p:sp>
        <p:nvSpPr>
          <p:cNvPr id="122" name="object 122"/>
          <p:cNvSpPr/>
          <p:nvPr/>
        </p:nvSpPr>
        <p:spPr>
          <a:xfrm>
            <a:off x="538034" y="878839"/>
            <a:ext cx="225425" cy="226060"/>
          </a:xfrm>
          <a:custGeom>
            <a:avLst/>
            <a:gdLst/>
            <a:ahLst/>
            <a:cxnLst/>
            <a:rect l="l" t="t" r="r" b="b"/>
            <a:pathLst>
              <a:path w="225425" h="226059">
                <a:moveTo>
                  <a:pt x="10146" y="0"/>
                </a:moveTo>
                <a:lnTo>
                  <a:pt x="0" y="0"/>
                </a:lnTo>
                <a:lnTo>
                  <a:pt x="225235" y="225831"/>
                </a:lnTo>
                <a:lnTo>
                  <a:pt x="225235" y="215658"/>
                </a:lnTo>
                <a:lnTo>
                  <a:pt x="10146" y="0"/>
                </a:lnTo>
                <a:close/>
              </a:path>
            </a:pathLst>
          </a:custGeom>
          <a:solidFill>
            <a:srgbClr val="FFC6C6"/>
          </a:solidFill>
        </p:spPr>
        <p:txBody>
          <a:bodyPr wrap="square" lIns="0" tIns="0" rIns="0" bIns="0" rtlCol="0"/>
          <a:lstStyle/>
          <a:p>
            <a:endParaRPr/>
          </a:p>
        </p:txBody>
      </p:sp>
      <p:sp>
        <p:nvSpPr>
          <p:cNvPr id="123" name="object 123"/>
          <p:cNvSpPr/>
          <p:nvPr/>
        </p:nvSpPr>
        <p:spPr>
          <a:xfrm>
            <a:off x="527887" y="878839"/>
            <a:ext cx="235585" cy="236220"/>
          </a:xfrm>
          <a:custGeom>
            <a:avLst/>
            <a:gdLst/>
            <a:ahLst/>
            <a:cxnLst/>
            <a:rect l="l" t="t" r="r" b="b"/>
            <a:pathLst>
              <a:path w="235584" h="236219">
                <a:moveTo>
                  <a:pt x="10146" y="0"/>
                </a:moveTo>
                <a:lnTo>
                  <a:pt x="0" y="0"/>
                </a:lnTo>
                <a:lnTo>
                  <a:pt x="235382" y="236004"/>
                </a:lnTo>
                <a:lnTo>
                  <a:pt x="235382" y="225831"/>
                </a:lnTo>
                <a:lnTo>
                  <a:pt x="10146" y="0"/>
                </a:lnTo>
                <a:close/>
              </a:path>
            </a:pathLst>
          </a:custGeom>
          <a:solidFill>
            <a:srgbClr val="FFC3C3"/>
          </a:solidFill>
        </p:spPr>
        <p:txBody>
          <a:bodyPr wrap="square" lIns="0" tIns="0" rIns="0" bIns="0" rtlCol="0"/>
          <a:lstStyle/>
          <a:p>
            <a:endParaRPr/>
          </a:p>
        </p:txBody>
      </p:sp>
      <p:sp>
        <p:nvSpPr>
          <p:cNvPr id="124" name="object 124"/>
          <p:cNvSpPr/>
          <p:nvPr/>
        </p:nvSpPr>
        <p:spPr>
          <a:xfrm>
            <a:off x="517741" y="878839"/>
            <a:ext cx="245745" cy="246379"/>
          </a:xfrm>
          <a:custGeom>
            <a:avLst/>
            <a:gdLst/>
            <a:ahLst/>
            <a:cxnLst/>
            <a:rect l="l" t="t" r="r" b="b"/>
            <a:pathLst>
              <a:path w="245745" h="246380">
                <a:moveTo>
                  <a:pt x="10146" y="0"/>
                </a:moveTo>
                <a:lnTo>
                  <a:pt x="0" y="0"/>
                </a:lnTo>
                <a:lnTo>
                  <a:pt x="245528" y="246178"/>
                </a:lnTo>
                <a:lnTo>
                  <a:pt x="245528" y="236004"/>
                </a:lnTo>
                <a:lnTo>
                  <a:pt x="10146" y="0"/>
                </a:lnTo>
                <a:close/>
              </a:path>
            </a:pathLst>
          </a:custGeom>
          <a:solidFill>
            <a:srgbClr val="FFC1C1"/>
          </a:solidFill>
        </p:spPr>
        <p:txBody>
          <a:bodyPr wrap="square" lIns="0" tIns="0" rIns="0" bIns="0" rtlCol="0"/>
          <a:lstStyle/>
          <a:p>
            <a:endParaRPr/>
          </a:p>
        </p:txBody>
      </p:sp>
      <p:sp>
        <p:nvSpPr>
          <p:cNvPr id="125" name="object 125"/>
          <p:cNvSpPr/>
          <p:nvPr/>
        </p:nvSpPr>
        <p:spPr>
          <a:xfrm>
            <a:off x="507594" y="878839"/>
            <a:ext cx="255904" cy="256540"/>
          </a:xfrm>
          <a:custGeom>
            <a:avLst/>
            <a:gdLst/>
            <a:ahLst/>
            <a:cxnLst/>
            <a:rect l="l" t="t" r="r" b="b"/>
            <a:pathLst>
              <a:path w="255904" h="256540">
                <a:moveTo>
                  <a:pt x="10146" y="0"/>
                </a:moveTo>
                <a:lnTo>
                  <a:pt x="0" y="0"/>
                </a:lnTo>
                <a:lnTo>
                  <a:pt x="255675" y="256351"/>
                </a:lnTo>
                <a:lnTo>
                  <a:pt x="255675" y="246178"/>
                </a:lnTo>
                <a:lnTo>
                  <a:pt x="10146" y="0"/>
                </a:lnTo>
                <a:close/>
              </a:path>
            </a:pathLst>
          </a:custGeom>
          <a:solidFill>
            <a:srgbClr val="FFBEBE"/>
          </a:solidFill>
        </p:spPr>
        <p:txBody>
          <a:bodyPr wrap="square" lIns="0" tIns="0" rIns="0" bIns="0" rtlCol="0"/>
          <a:lstStyle/>
          <a:p>
            <a:endParaRPr/>
          </a:p>
        </p:txBody>
      </p:sp>
      <p:sp>
        <p:nvSpPr>
          <p:cNvPr id="126" name="object 126"/>
          <p:cNvSpPr/>
          <p:nvPr/>
        </p:nvSpPr>
        <p:spPr>
          <a:xfrm>
            <a:off x="497447" y="878839"/>
            <a:ext cx="266065" cy="266700"/>
          </a:xfrm>
          <a:custGeom>
            <a:avLst/>
            <a:gdLst/>
            <a:ahLst/>
            <a:cxnLst/>
            <a:rect l="l" t="t" r="r" b="b"/>
            <a:pathLst>
              <a:path w="266065" h="266700">
                <a:moveTo>
                  <a:pt x="10146" y="0"/>
                </a:moveTo>
                <a:lnTo>
                  <a:pt x="0" y="0"/>
                </a:lnTo>
                <a:lnTo>
                  <a:pt x="265822" y="266525"/>
                </a:lnTo>
                <a:lnTo>
                  <a:pt x="265822" y="256351"/>
                </a:lnTo>
                <a:lnTo>
                  <a:pt x="10146" y="0"/>
                </a:lnTo>
                <a:close/>
              </a:path>
            </a:pathLst>
          </a:custGeom>
          <a:solidFill>
            <a:srgbClr val="FFBBBB"/>
          </a:solidFill>
        </p:spPr>
        <p:txBody>
          <a:bodyPr wrap="square" lIns="0" tIns="0" rIns="0" bIns="0" rtlCol="0"/>
          <a:lstStyle/>
          <a:p>
            <a:endParaRPr/>
          </a:p>
        </p:txBody>
      </p:sp>
      <p:sp>
        <p:nvSpPr>
          <p:cNvPr id="127" name="object 127"/>
          <p:cNvSpPr/>
          <p:nvPr/>
        </p:nvSpPr>
        <p:spPr>
          <a:xfrm>
            <a:off x="487301" y="878839"/>
            <a:ext cx="276225" cy="276860"/>
          </a:xfrm>
          <a:custGeom>
            <a:avLst/>
            <a:gdLst/>
            <a:ahLst/>
            <a:cxnLst/>
            <a:rect l="l" t="t" r="r" b="b"/>
            <a:pathLst>
              <a:path w="276225" h="276859">
                <a:moveTo>
                  <a:pt x="10146" y="0"/>
                </a:moveTo>
                <a:lnTo>
                  <a:pt x="0" y="0"/>
                </a:lnTo>
                <a:lnTo>
                  <a:pt x="275968" y="276698"/>
                </a:lnTo>
                <a:lnTo>
                  <a:pt x="275968" y="266525"/>
                </a:lnTo>
                <a:lnTo>
                  <a:pt x="10146" y="0"/>
                </a:lnTo>
                <a:close/>
              </a:path>
            </a:pathLst>
          </a:custGeom>
          <a:solidFill>
            <a:srgbClr val="FFB9B9"/>
          </a:solidFill>
        </p:spPr>
        <p:txBody>
          <a:bodyPr wrap="square" lIns="0" tIns="0" rIns="0" bIns="0" rtlCol="0"/>
          <a:lstStyle/>
          <a:p>
            <a:endParaRPr/>
          </a:p>
        </p:txBody>
      </p:sp>
      <p:sp>
        <p:nvSpPr>
          <p:cNvPr id="128" name="object 128"/>
          <p:cNvSpPr/>
          <p:nvPr/>
        </p:nvSpPr>
        <p:spPr>
          <a:xfrm>
            <a:off x="477154" y="878839"/>
            <a:ext cx="286385" cy="287020"/>
          </a:xfrm>
          <a:custGeom>
            <a:avLst/>
            <a:gdLst/>
            <a:ahLst/>
            <a:cxnLst/>
            <a:rect l="l" t="t" r="r" b="b"/>
            <a:pathLst>
              <a:path w="286384" h="287019">
                <a:moveTo>
                  <a:pt x="10146" y="0"/>
                </a:moveTo>
                <a:lnTo>
                  <a:pt x="0" y="0"/>
                </a:lnTo>
                <a:lnTo>
                  <a:pt x="286115" y="286872"/>
                </a:lnTo>
                <a:lnTo>
                  <a:pt x="286115" y="276698"/>
                </a:lnTo>
                <a:lnTo>
                  <a:pt x="10146" y="0"/>
                </a:lnTo>
                <a:close/>
              </a:path>
            </a:pathLst>
          </a:custGeom>
          <a:solidFill>
            <a:srgbClr val="FFB6B6"/>
          </a:solidFill>
        </p:spPr>
        <p:txBody>
          <a:bodyPr wrap="square" lIns="0" tIns="0" rIns="0" bIns="0" rtlCol="0"/>
          <a:lstStyle/>
          <a:p>
            <a:endParaRPr/>
          </a:p>
        </p:txBody>
      </p:sp>
      <p:sp>
        <p:nvSpPr>
          <p:cNvPr id="129" name="object 129"/>
          <p:cNvSpPr/>
          <p:nvPr/>
        </p:nvSpPr>
        <p:spPr>
          <a:xfrm>
            <a:off x="467008" y="878839"/>
            <a:ext cx="296545" cy="297180"/>
          </a:xfrm>
          <a:custGeom>
            <a:avLst/>
            <a:gdLst/>
            <a:ahLst/>
            <a:cxnLst/>
            <a:rect l="l" t="t" r="r" b="b"/>
            <a:pathLst>
              <a:path w="296545" h="297180">
                <a:moveTo>
                  <a:pt x="10146" y="0"/>
                </a:moveTo>
                <a:lnTo>
                  <a:pt x="0" y="0"/>
                </a:lnTo>
                <a:lnTo>
                  <a:pt x="296261" y="297045"/>
                </a:lnTo>
                <a:lnTo>
                  <a:pt x="296261" y="286872"/>
                </a:lnTo>
                <a:lnTo>
                  <a:pt x="10146" y="0"/>
                </a:lnTo>
                <a:close/>
              </a:path>
            </a:pathLst>
          </a:custGeom>
          <a:solidFill>
            <a:srgbClr val="FFB3B3"/>
          </a:solidFill>
        </p:spPr>
        <p:txBody>
          <a:bodyPr wrap="square" lIns="0" tIns="0" rIns="0" bIns="0" rtlCol="0"/>
          <a:lstStyle/>
          <a:p>
            <a:endParaRPr/>
          </a:p>
        </p:txBody>
      </p:sp>
      <p:sp>
        <p:nvSpPr>
          <p:cNvPr id="130" name="object 130"/>
          <p:cNvSpPr/>
          <p:nvPr/>
        </p:nvSpPr>
        <p:spPr>
          <a:xfrm>
            <a:off x="456861" y="878839"/>
            <a:ext cx="306705" cy="307340"/>
          </a:xfrm>
          <a:custGeom>
            <a:avLst/>
            <a:gdLst/>
            <a:ahLst/>
            <a:cxnLst/>
            <a:rect l="l" t="t" r="r" b="b"/>
            <a:pathLst>
              <a:path w="306705" h="307340">
                <a:moveTo>
                  <a:pt x="10146" y="0"/>
                </a:moveTo>
                <a:lnTo>
                  <a:pt x="0" y="0"/>
                </a:lnTo>
                <a:lnTo>
                  <a:pt x="306408" y="307219"/>
                </a:lnTo>
                <a:lnTo>
                  <a:pt x="306408" y="297045"/>
                </a:lnTo>
                <a:lnTo>
                  <a:pt x="10146" y="0"/>
                </a:lnTo>
                <a:close/>
              </a:path>
            </a:pathLst>
          </a:custGeom>
          <a:solidFill>
            <a:srgbClr val="FFB1B1"/>
          </a:solidFill>
        </p:spPr>
        <p:txBody>
          <a:bodyPr wrap="square" lIns="0" tIns="0" rIns="0" bIns="0" rtlCol="0"/>
          <a:lstStyle/>
          <a:p>
            <a:endParaRPr/>
          </a:p>
        </p:txBody>
      </p:sp>
      <p:sp>
        <p:nvSpPr>
          <p:cNvPr id="131" name="object 131"/>
          <p:cNvSpPr/>
          <p:nvPr/>
        </p:nvSpPr>
        <p:spPr>
          <a:xfrm>
            <a:off x="446714" y="878839"/>
            <a:ext cx="316865" cy="317500"/>
          </a:xfrm>
          <a:custGeom>
            <a:avLst/>
            <a:gdLst/>
            <a:ahLst/>
            <a:cxnLst/>
            <a:rect l="l" t="t" r="r" b="b"/>
            <a:pathLst>
              <a:path w="316865" h="317500">
                <a:moveTo>
                  <a:pt x="10146" y="0"/>
                </a:moveTo>
                <a:lnTo>
                  <a:pt x="0" y="0"/>
                </a:lnTo>
                <a:lnTo>
                  <a:pt x="316555" y="317392"/>
                </a:lnTo>
                <a:lnTo>
                  <a:pt x="316555" y="307219"/>
                </a:lnTo>
                <a:lnTo>
                  <a:pt x="10146" y="0"/>
                </a:lnTo>
                <a:close/>
              </a:path>
            </a:pathLst>
          </a:custGeom>
          <a:solidFill>
            <a:srgbClr val="FFAEAE"/>
          </a:solidFill>
        </p:spPr>
        <p:txBody>
          <a:bodyPr wrap="square" lIns="0" tIns="0" rIns="0" bIns="0" rtlCol="0"/>
          <a:lstStyle/>
          <a:p>
            <a:endParaRPr/>
          </a:p>
        </p:txBody>
      </p:sp>
      <p:sp>
        <p:nvSpPr>
          <p:cNvPr id="132" name="object 132"/>
          <p:cNvSpPr/>
          <p:nvPr/>
        </p:nvSpPr>
        <p:spPr>
          <a:xfrm>
            <a:off x="435947" y="878839"/>
            <a:ext cx="327660" cy="330200"/>
          </a:xfrm>
          <a:custGeom>
            <a:avLst/>
            <a:gdLst/>
            <a:ahLst/>
            <a:cxnLst/>
            <a:rect l="l" t="t" r="r" b="b"/>
            <a:pathLst>
              <a:path w="327659" h="330200">
                <a:moveTo>
                  <a:pt x="10767" y="0"/>
                </a:moveTo>
                <a:lnTo>
                  <a:pt x="0" y="0"/>
                </a:lnTo>
                <a:lnTo>
                  <a:pt x="327322" y="329927"/>
                </a:lnTo>
                <a:lnTo>
                  <a:pt x="327322" y="317392"/>
                </a:lnTo>
                <a:lnTo>
                  <a:pt x="10767" y="0"/>
                </a:lnTo>
                <a:close/>
              </a:path>
            </a:pathLst>
          </a:custGeom>
          <a:solidFill>
            <a:srgbClr val="FFABAB"/>
          </a:solidFill>
        </p:spPr>
        <p:txBody>
          <a:bodyPr wrap="square" lIns="0" tIns="0" rIns="0" bIns="0" rtlCol="0"/>
          <a:lstStyle/>
          <a:p>
            <a:endParaRPr/>
          </a:p>
        </p:txBody>
      </p:sp>
      <p:sp>
        <p:nvSpPr>
          <p:cNvPr id="133" name="object 133"/>
          <p:cNvSpPr/>
          <p:nvPr/>
        </p:nvSpPr>
        <p:spPr>
          <a:xfrm>
            <a:off x="426123" y="878839"/>
            <a:ext cx="337185" cy="339090"/>
          </a:xfrm>
          <a:custGeom>
            <a:avLst/>
            <a:gdLst/>
            <a:ahLst/>
            <a:cxnLst/>
            <a:rect l="l" t="t" r="r" b="b"/>
            <a:pathLst>
              <a:path w="337184" h="339090">
                <a:moveTo>
                  <a:pt x="9824" y="0"/>
                </a:moveTo>
                <a:lnTo>
                  <a:pt x="0" y="0"/>
                </a:lnTo>
                <a:lnTo>
                  <a:pt x="337146" y="338935"/>
                </a:lnTo>
                <a:lnTo>
                  <a:pt x="337146" y="329927"/>
                </a:lnTo>
                <a:lnTo>
                  <a:pt x="9824" y="0"/>
                </a:lnTo>
                <a:close/>
              </a:path>
            </a:pathLst>
          </a:custGeom>
          <a:solidFill>
            <a:srgbClr val="FFA9A9"/>
          </a:solidFill>
        </p:spPr>
        <p:txBody>
          <a:bodyPr wrap="square" lIns="0" tIns="0" rIns="0" bIns="0" rtlCol="0"/>
          <a:lstStyle/>
          <a:p>
            <a:endParaRPr/>
          </a:p>
        </p:txBody>
      </p:sp>
      <p:sp>
        <p:nvSpPr>
          <p:cNvPr id="134" name="object 134"/>
          <p:cNvSpPr/>
          <p:nvPr/>
        </p:nvSpPr>
        <p:spPr>
          <a:xfrm>
            <a:off x="416275" y="878839"/>
            <a:ext cx="347345" cy="347980"/>
          </a:xfrm>
          <a:custGeom>
            <a:avLst/>
            <a:gdLst/>
            <a:ahLst/>
            <a:cxnLst/>
            <a:rect l="l" t="t" r="r" b="b"/>
            <a:pathLst>
              <a:path w="347345" h="347980">
                <a:moveTo>
                  <a:pt x="9848" y="0"/>
                </a:moveTo>
                <a:lnTo>
                  <a:pt x="0" y="0"/>
                </a:lnTo>
                <a:lnTo>
                  <a:pt x="346994" y="347912"/>
                </a:lnTo>
                <a:lnTo>
                  <a:pt x="346994" y="338935"/>
                </a:lnTo>
                <a:lnTo>
                  <a:pt x="9848" y="0"/>
                </a:lnTo>
                <a:close/>
              </a:path>
            </a:pathLst>
          </a:custGeom>
          <a:solidFill>
            <a:srgbClr val="FFA6A6"/>
          </a:solidFill>
        </p:spPr>
        <p:txBody>
          <a:bodyPr wrap="square" lIns="0" tIns="0" rIns="0" bIns="0" rtlCol="0"/>
          <a:lstStyle/>
          <a:p>
            <a:endParaRPr/>
          </a:p>
        </p:txBody>
      </p:sp>
      <p:sp>
        <p:nvSpPr>
          <p:cNvPr id="135" name="object 135"/>
          <p:cNvSpPr/>
          <p:nvPr/>
        </p:nvSpPr>
        <p:spPr>
          <a:xfrm>
            <a:off x="405129" y="878839"/>
            <a:ext cx="358140" cy="358140"/>
          </a:xfrm>
          <a:custGeom>
            <a:avLst/>
            <a:gdLst/>
            <a:ahLst/>
            <a:cxnLst/>
            <a:rect l="l" t="t" r="r" b="b"/>
            <a:pathLst>
              <a:path w="358140" h="358140">
                <a:moveTo>
                  <a:pt x="11145" y="0"/>
                </a:moveTo>
                <a:lnTo>
                  <a:pt x="0" y="0"/>
                </a:lnTo>
                <a:lnTo>
                  <a:pt x="358140" y="358139"/>
                </a:lnTo>
                <a:lnTo>
                  <a:pt x="358140" y="347912"/>
                </a:lnTo>
                <a:lnTo>
                  <a:pt x="11145" y="0"/>
                </a:lnTo>
                <a:close/>
              </a:path>
            </a:pathLst>
          </a:custGeom>
          <a:solidFill>
            <a:srgbClr val="FFA3A3"/>
          </a:solidFill>
        </p:spPr>
        <p:txBody>
          <a:bodyPr wrap="square" lIns="0" tIns="0" rIns="0" bIns="0" rtlCol="0"/>
          <a:lstStyle/>
          <a:p>
            <a:endParaRPr/>
          </a:p>
        </p:txBody>
      </p:sp>
      <p:sp>
        <p:nvSpPr>
          <p:cNvPr id="136" name="object 136"/>
          <p:cNvSpPr/>
          <p:nvPr/>
        </p:nvSpPr>
        <p:spPr>
          <a:xfrm>
            <a:off x="394970" y="878839"/>
            <a:ext cx="368300" cy="368300"/>
          </a:xfrm>
          <a:custGeom>
            <a:avLst/>
            <a:gdLst/>
            <a:ahLst/>
            <a:cxnLst/>
            <a:rect l="l" t="t" r="r" b="b"/>
            <a:pathLst>
              <a:path w="368300" h="368300">
                <a:moveTo>
                  <a:pt x="10159" y="0"/>
                </a:moveTo>
                <a:lnTo>
                  <a:pt x="0" y="0"/>
                </a:lnTo>
                <a:lnTo>
                  <a:pt x="368300" y="368300"/>
                </a:lnTo>
                <a:lnTo>
                  <a:pt x="368300" y="358139"/>
                </a:lnTo>
                <a:lnTo>
                  <a:pt x="10159" y="0"/>
                </a:lnTo>
                <a:close/>
              </a:path>
            </a:pathLst>
          </a:custGeom>
          <a:solidFill>
            <a:srgbClr val="FFA1A1"/>
          </a:solidFill>
        </p:spPr>
        <p:txBody>
          <a:bodyPr wrap="square" lIns="0" tIns="0" rIns="0" bIns="0" rtlCol="0"/>
          <a:lstStyle/>
          <a:p>
            <a:endParaRPr/>
          </a:p>
        </p:txBody>
      </p:sp>
      <p:sp>
        <p:nvSpPr>
          <p:cNvPr id="137" name="object 137"/>
          <p:cNvSpPr/>
          <p:nvPr/>
        </p:nvSpPr>
        <p:spPr>
          <a:xfrm>
            <a:off x="384322" y="878839"/>
            <a:ext cx="379095" cy="381000"/>
          </a:xfrm>
          <a:custGeom>
            <a:avLst/>
            <a:gdLst/>
            <a:ahLst/>
            <a:cxnLst/>
            <a:rect l="l" t="t" r="r" b="b"/>
            <a:pathLst>
              <a:path w="379095" h="381000">
                <a:moveTo>
                  <a:pt x="10647" y="0"/>
                </a:moveTo>
                <a:lnTo>
                  <a:pt x="0" y="0"/>
                </a:lnTo>
                <a:lnTo>
                  <a:pt x="378947" y="380952"/>
                </a:lnTo>
                <a:lnTo>
                  <a:pt x="378947" y="368300"/>
                </a:lnTo>
                <a:lnTo>
                  <a:pt x="10647" y="0"/>
                </a:lnTo>
                <a:close/>
              </a:path>
            </a:pathLst>
          </a:custGeom>
          <a:solidFill>
            <a:srgbClr val="FF9E9E"/>
          </a:solidFill>
        </p:spPr>
        <p:txBody>
          <a:bodyPr wrap="square" lIns="0" tIns="0" rIns="0" bIns="0" rtlCol="0"/>
          <a:lstStyle/>
          <a:p>
            <a:endParaRPr/>
          </a:p>
        </p:txBody>
      </p:sp>
      <p:sp>
        <p:nvSpPr>
          <p:cNvPr id="138" name="object 138"/>
          <p:cNvSpPr/>
          <p:nvPr/>
        </p:nvSpPr>
        <p:spPr>
          <a:xfrm>
            <a:off x="374188" y="878839"/>
            <a:ext cx="389255" cy="391160"/>
          </a:xfrm>
          <a:custGeom>
            <a:avLst/>
            <a:gdLst/>
            <a:ahLst/>
            <a:cxnLst/>
            <a:rect l="l" t="t" r="r" b="b"/>
            <a:pathLst>
              <a:path w="389255" h="391159">
                <a:moveTo>
                  <a:pt x="10133" y="0"/>
                </a:moveTo>
                <a:lnTo>
                  <a:pt x="0" y="0"/>
                </a:lnTo>
                <a:lnTo>
                  <a:pt x="389081" y="391139"/>
                </a:lnTo>
                <a:lnTo>
                  <a:pt x="389081" y="380952"/>
                </a:lnTo>
                <a:lnTo>
                  <a:pt x="10133" y="0"/>
                </a:lnTo>
                <a:close/>
              </a:path>
            </a:pathLst>
          </a:custGeom>
          <a:solidFill>
            <a:srgbClr val="FF9B9B"/>
          </a:solidFill>
        </p:spPr>
        <p:txBody>
          <a:bodyPr wrap="square" lIns="0" tIns="0" rIns="0" bIns="0" rtlCol="0"/>
          <a:lstStyle/>
          <a:p>
            <a:endParaRPr/>
          </a:p>
        </p:txBody>
      </p:sp>
      <p:sp>
        <p:nvSpPr>
          <p:cNvPr id="139" name="object 139"/>
          <p:cNvSpPr/>
          <p:nvPr/>
        </p:nvSpPr>
        <p:spPr>
          <a:xfrm>
            <a:off x="365108" y="878839"/>
            <a:ext cx="398780" cy="400050"/>
          </a:xfrm>
          <a:custGeom>
            <a:avLst/>
            <a:gdLst/>
            <a:ahLst/>
            <a:cxnLst/>
            <a:rect l="l" t="t" r="r" b="b"/>
            <a:pathLst>
              <a:path w="398780" h="400050">
                <a:moveTo>
                  <a:pt x="9080" y="0"/>
                </a:moveTo>
                <a:lnTo>
                  <a:pt x="0" y="0"/>
                </a:lnTo>
                <a:lnTo>
                  <a:pt x="396891" y="400050"/>
                </a:lnTo>
                <a:lnTo>
                  <a:pt x="398161" y="398780"/>
                </a:lnTo>
                <a:lnTo>
                  <a:pt x="398161" y="391139"/>
                </a:lnTo>
                <a:lnTo>
                  <a:pt x="9080" y="0"/>
                </a:lnTo>
                <a:close/>
              </a:path>
            </a:pathLst>
          </a:custGeom>
          <a:solidFill>
            <a:srgbClr val="FF9999"/>
          </a:solidFill>
        </p:spPr>
        <p:txBody>
          <a:bodyPr wrap="square" lIns="0" tIns="0" rIns="0" bIns="0" rtlCol="0"/>
          <a:lstStyle/>
          <a:p>
            <a:endParaRPr/>
          </a:p>
        </p:txBody>
      </p:sp>
      <p:sp>
        <p:nvSpPr>
          <p:cNvPr id="140" name="object 140"/>
          <p:cNvSpPr/>
          <p:nvPr/>
        </p:nvSpPr>
        <p:spPr>
          <a:xfrm>
            <a:off x="352858" y="878839"/>
            <a:ext cx="409575" cy="400050"/>
          </a:xfrm>
          <a:custGeom>
            <a:avLst/>
            <a:gdLst/>
            <a:ahLst/>
            <a:cxnLst/>
            <a:rect l="l" t="t" r="r" b="b"/>
            <a:pathLst>
              <a:path w="409575" h="400050">
                <a:moveTo>
                  <a:pt x="12249" y="0"/>
                </a:moveTo>
                <a:lnTo>
                  <a:pt x="0" y="0"/>
                </a:lnTo>
                <a:lnTo>
                  <a:pt x="398994" y="400050"/>
                </a:lnTo>
                <a:lnTo>
                  <a:pt x="409141" y="400050"/>
                </a:lnTo>
                <a:lnTo>
                  <a:pt x="12249" y="0"/>
                </a:lnTo>
                <a:close/>
              </a:path>
            </a:pathLst>
          </a:custGeom>
          <a:solidFill>
            <a:srgbClr val="FF9696"/>
          </a:solidFill>
        </p:spPr>
        <p:txBody>
          <a:bodyPr wrap="square" lIns="0" tIns="0" rIns="0" bIns="0" rtlCol="0"/>
          <a:lstStyle/>
          <a:p>
            <a:endParaRPr/>
          </a:p>
        </p:txBody>
      </p:sp>
      <p:sp>
        <p:nvSpPr>
          <p:cNvPr id="141" name="object 141"/>
          <p:cNvSpPr/>
          <p:nvPr/>
        </p:nvSpPr>
        <p:spPr>
          <a:xfrm>
            <a:off x="34271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9393"/>
          </a:solidFill>
        </p:spPr>
        <p:txBody>
          <a:bodyPr wrap="square" lIns="0" tIns="0" rIns="0" bIns="0" rtlCol="0"/>
          <a:lstStyle/>
          <a:p>
            <a:endParaRPr/>
          </a:p>
        </p:txBody>
      </p:sp>
      <p:sp>
        <p:nvSpPr>
          <p:cNvPr id="142" name="object 142"/>
          <p:cNvSpPr/>
          <p:nvPr/>
        </p:nvSpPr>
        <p:spPr>
          <a:xfrm>
            <a:off x="333655" y="878839"/>
            <a:ext cx="408305" cy="400050"/>
          </a:xfrm>
          <a:custGeom>
            <a:avLst/>
            <a:gdLst/>
            <a:ahLst/>
            <a:cxnLst/>
            <a:rect l="l" t="t" r="r" b="b"/>
            <a:pathLst>
              <a:path w="408305" h="400050">
                <a:moveTo>
                  <a:pt x="9056" y="0"/>
                </a:moveTo>
                <a:lnTo>
                  <a:pt x="0" y="0"/>
                </a:lnTo>
                <a:lnTo>
                  <a:pt x="397944" y="400050"/>
                </a:lnTo>
                <a:lnTo>
                  <a:pt x="408051" y="400050"/>
                </a:lnTo>
                <a:lnTo>
                  <a:pt x="9056" y="0"/>
                </a:lnTo>
                <a:close/>
              </a:path>
            </a:pathLst>
          </a:custGeom>
          <a:solidFill>
            <a:srgbClr val="FF9090"/>
          </a:solidFill>
        </p:spPr>
        <p:txBody>
          <a:bodyPr wrap="square" lIns="0" tIns="0" rIns="0" bIns="0" rtlCol="0"/>
          <a:lstStyle/>
          <a:p>
            <a:endParaRPr/>
          </a:p>
        </p:txBody>
      </p:sp>
      <p:sp>
        <p:nvSpPr>
          <p:cNvPr id="143" name="object 143"/>
          <p:cNvSpPr/>
          <p:nvPr/>
        </p:nvSpPr>
        <p:spPr>
          <a:xfrm>
            <a:off x="3235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E8E"/>
          </a:solidFill>
        </p:spPr>
        <p:txBody>
          <a:bodyPr wrap="square" lIns="0" tIns="0" rIns="0" bIns="0" rtlCol="0"/>
          <a:lstStyle/>
          <a:p>
            <a:endParaRPr/>
          </a:p>
        </p:txBody>
      </p:sp>
      <p:sp>
        <p:nvSpPr>
          <p:cNvPr id="144" name="object 144"/>
          <p:cNvSpPr/>
          <p:nvPr/>
        </p:nvSpPr>
        <p:spPr>
          <a:xfrm>
            <a:off x="3133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B8B"/>
          </a:solidFill>
        </p:spPr>
        <p:txBody>
          <a:bodyPr wrap="square" lIns="0" tIns="0" rIns="0" bIns="0" rtlCol="0"/>
          <a:lstStyle/>
          <a:p>
            <a:endParaRPr/>
          </a:p>
        </p:txBody>
      </p:sp>
      <p:sp>
        <p:nvSpPr>
          <p:cNvPr id="145" name="object 145"/>
          <p:cNvSpPr/>
          <p:nvPr/>
        </p:nvSpPr>
        <p:spPr>
          <a:xfrm>
            <a:off x="303255"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888"/>
          </a:solidFill>
        </p:spPr>
        <p:txBody>
          <a:bodyPr wrap="square" lIns="0" tIns="0" rIns="0" bIns="0" rtlCol="0"/>
          <a:lstStyle/>
          <a:p>
            <a:endParaRPr/>
          </a:p>
        </p:txBody>
      </p:sp>
      <p:sp>
        <p:nvSpPr>
          <p:cNvPr id="146" name="object 146"/>
          <p:cNvSpPr/>
          <p:nvPr/>
        </p:nvSpPr>
        <p:spPr>
          <a:xfrm>
            <a:off x="293122"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686"/>
          </a:solidFill>
        </p:spPr>
        <p:txBody>
          <a:bodyPr wrap="square" lIns="0" tIns="0" rIns="0" bIns="0" rtlCol="0"/>
          <a:lstStyle/>
          <a:p>
            <a:endParaRPr/>
          </a:p>
        </p:txBody>
      </p:sp>
      <p:sp>
        <p:nvSpPr>
          <p:cNvPr id="147" name="object 147"/>
          <p:cNvSpPr/>
          <p:nvPr/>
        </p:nvSpPr>
        <p:spPr>
          <a:xfrm>
            <a:off x="282989" y="878839"/>
            <a:ext cx="408305" cy="400050"/>
          </a:xfrm>
          <a:custGeom>
            <a:avLst/>
            <a:gdLst/>
            <a:ahLst/>
            <a:cxnLst/>
            <a:rect l="l" t="t" r="r" b="b"/>
            <a:pathLst>
              <a:path w="408305" h="400050">
                <a:moveTo>
                  <a:pt x="10133" y="0"/>
                </a:moveTo>
                <a:lnTo>
                  <a:pt x="0" y="0"/>
                </a:lnTo>
                <a:lnTo>
                  <a:pt x="397944" y="400050"/>
                </a:lnTo>
                <a:lnTo>
                  <a:pt x="408077" y="400050"/>
                </a:lnTo>
                <a:lnTo>
                  <a:pt x="10133" y="0"/>
                </a:lnTo>
                <a:close/>
              </a:path>
            </a:pathLst>
          </a:custGeom>
          <a:solidFill>
            <a:srgbClr val="FF8383"/>
          </a:solidFill>
        </p:spPr>
        <p:txBody>
          <a:bodyPr wrap="square" lIns="0" tIns="0" rIns="0" bIns="0" rtlCol="0"/>
          <a:lstStyle/>
          <a:p>
            <a:endParaRPr/>
          </a:p>
        </p:txBody>
      </p:sp>
      <p:sp>
        <p:nvSpPr>
          <p:cNvPr id="148" name="object 148"/>
          <p:cNvSpPr/>
          <p:nvPr/>
        </p:nvSpPr>
        <p:spPr>
          <a:xfrm>
            <a:off x="271686" y="878839"/>
            <a:ext cx="409575" cy="400050"/>
          </a:xfrm>
          <a:custGeom>
            <a:avLst/>
            <a:gdLst/>
            <a:ahLst/>
            <a:cxnLst/>
            <a:rect l="l" t="t" r="r" b="b"/>
            <a:pathLst>
              <a:path w="409575" h="400050">
                <a:moveTo>
                  <a:pt x="11303" y="0"/>
                </a:moveTo>
                <a:lnTo>
                  <a:pt x="0" y="0"/>
                </a:lnTo>
                <a:lnTo>
                  <a:pt x="398994" y="400050"/>
                </a:lnTo>
                <a:lnTo>
                  <a:pt x="409247" y="400050"/>
                </a:lnTo>
                <a:lnTo>
                  <a:pt x="11303" y="0"/>
                </a:lnTo>
                <a:close/>
              </a:path>
            </a:pathLst>
          </a:custGeom>
          <a:solidFill>
            <a:srgbClr val="FF8080"/>
          </a:solidFill>
        </p:spPr>
        <p:txBody>
          <a:bodyPr wrap="square" lIns="0" tIns="0" rIns="0" bIns="0" rtlCol="0"/>
          <a:lstStyle/>
          <a:p>
            <a:endParaRPr/>
          </a:p>
        </p:txBody>
      </p:sp>
      <p:sp>
        <p:nvSpPr>
          <p:cNvPr id="149" name="object 149"/>
          <p:cNvSpPr/>
          <p:nvPr/>
        </p:nvSpPr>
        <p:spPr>
          <a:xfrm>
            <a:off x="26153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E7E"/>
          </a:solidFill>
        </p:spPr>
        <p:txBody>
          <a:bodyPr wrap="square" lIns="0" tIns="0" rIns="0" bIns="0" rtlCol="0"/>
          <a:lstStyle/>
          <a:p>
            <a:endParaRPr/>
          </a:p>
        </p:txBody>
      </p:sp>
      <p:sp>
        <p:nvSpPr>
          <p:cNvPr id="150" name="object 150"/>
          <p:cNvSpPr/>
          <p:nvPr/>
        </p:nvSpPr>
        <p:spPr>
          <a:xfrm>
            <a:off x="251392"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B7B"/>
          </a:solidFill>
        </p:spPr>
        <p:txBody>
          <a:bodyPr wrap="square" lIns="0" tIns="0" rIns="0" bIns="0" rtlCol="0"/>
          <a:lstStyle/>
          <a:p>
            <a:endParaRPr/>
          </a:p>
        </p:txBody>
      </p:sp>
      <p:sp>
        <p:nvSpPr>
          <p:cNvPr id="151" name="object 151"/>
          <p:cNvSpPr/>
          <p:nvPr/>
        </p:nvSpPr>
        <p:spPr>
          <a:xfrm>
            <a:off x="24124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878"/>
          </a:solidFill>
        </p:spPr>
        <p:txBody>
          <a:bodyPr wrap="square" lIns="0" tIns="0" rIns="0" bIns="0" rtlCol="0"/>
          <a:lstStyle/>
          <a:p>
            <a:endParaRPr/>
          </a:p>
        </p:txBody>
      </p:sp>
      <p:sp>
        <p:nvSpPr>
          <p:cNvPr id="152" name="object 152"/>
          <p:cNvSpPr/>
          <p:nvPr/>
        </p:nvSpPr>
        <p:spPr>
          <a:xfrm>
            <a:off x="231099"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676"/>
          </a:solidFill>
        </p:spPr>
        <p:txBody>
          <a:bodyPr wrap="square" lIns="0" tIns="0" rIns="0" bIns="0" rtlCol="0"/>
          <a:lstStyle/>
          <a:p>
            <a:endParaRPr/>
          </a:p>
        </p:txBody>
      </p:sp>
      <p:sp>
        <p:nvSpPr>
          <p:cNvPr id="153" name="object 153"/>
          <p:cNvSpPr/>
          <p:nvPr/>
        </p:nvSpPr>
        <p:spPr>
          <a:xfrm>
            <a:off x="220953"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373"/>
          </a:solidFill>
        </p:spPr>
        <p:txBody>
          <a:bodyPr wrap="square" lIns="0" tIns="0" rIns="0" bIns="0" rtlCol="0"/>
          <a:lstStyle/>
          <a:p>
            <a:endParaRPr/>
          </a:p>
        </p:txBody>
      </p:sp>
      <p:sp>
        <p:nvSpPr>
          <p:cNvPr id="154" name="object 154"/>
          <p:cNvSpPr/>
          <p:nvPr/>
        </p:nvSpPr>
        <p:spPr>
          <a:xfrm>
            <a:off x="210806" y="878839"/>
            <a:ext cx="409575" cy="400050"/>
          </a:xfrm>
          <a:custGeom>
            <a:avLst/>
            <a:gdLst/>
            <a:ahLst/>
            <a:cxnLst/>
            <a:rect l="l" t="t" r="r" b="b"/>
            <a:pathLst>
              <a:path w="409575" h="400050">
                <a:moveTo>
                  <a:pt x="10146" y="0"/>
                </a:moveTo>
                <a:lnTo>
                  <a:pt x="0" y="0"/>
                </a:lnTo>
                <a:lnTo>
                  <a:pt x="398994" y="400050"/>
                </a:lnTo>
                <a:lnTo>
                  <a:pt x="409141" y="400050"/>
                </a:lnTo>
                <a:lnTo>
                  <a:pt x="10146" y="0"/>
                </a:lnTo>
                <a:close/>
              </a:path>
            </a:pathLst>
          </a:custGeom>
          <a:solidFill>
            <a:srgbClr val="FF7070"/>
          </a:solidFill>
        </p:spPr>
        <p:txBody>
          <a:bodyPr wrap="square" lIns="0" tIns="0" rIns="0" bIns="0" rtlCol="0"/>
          <a:lstStyle/>
          <a:p>
            <a:endParaRPr/>
          </a:p>
        </p:txBody>
      </p:sp>
      <p:sp>
        <p:nvSpPr>
          <p:cNvPr id="155" name="object 155"/>
          <p:cNvSpPr/>
          <p:nvPr/>
        </p:nvSpPr>
        <p:spPr>
          <a:xfrm>
            <a:off x="200660" y="878839"/>
            <a:ext cx="409575" cy="400050"/>
          </a:xfrm>
          <a:custGeom>
            <a:avLst/>
            <a:gdLst/>
            <a:ahLst/>
            <a:cxnLst/>
            <a:rect l="l" t="t" r="r" b="b"/>
            <a:pathLst>
              <a:path w="409575" h="400050">
                <a:moveTo>
                  <a:pt x="10146" y="0"/>
                </a:moveTo>
                <a:lnTo>
                  <a:pt x="0" y="0"/>
                </a:lnTo>
                <a:lnTo>
                  <a:pt x="397938" y="400050"/>
                </a:lnTo>
                <a:lnTo>
                  <a:pt x="409141" y="400050"/>
                </a:lnTo>
                <a:lnTo>
                  <a:pt x="10146" y="0"/>
                </a:lnTo>
                <a:close/>
              </a:path>
            </a:pathLst>
          </a:custGeom>
          <a:solidFill>
            <a:srgbClr val="FF6E6E"/>
          </a:solidFill>
        </p:spPr>
        <p:txBody>
          <a:bodyPr wrap="square" lIns="0" tIns="0" rIns="0" bIns="0" rtlCol="0"/>
          <a:lstStyle/>
          <a:p>
            <a:endParaRPr/>
          </a:p>
        </p:txBody>
      </p:sp>
      <p:sp>
        <p:nvSpPr>
          <p:cNvPr id="156" name="object 156"/>
          <p:cNvSpPr/>
          <p:nvPr/>
        </p:nvSpPr>
        <p:spPr>
          <a:xfrm>
            <a:off x="200660" y="878839"/>
            <a:ext cx="398145" cy="400050"/>
          </a:xfrm>
          <a:custGeom>
            <a:avLst/>
            <a:gdLst/>
            <a:ahLst/>
            <a:cxnLst/>
            <a:rect l="l" t="t" r="r" b="b"/>
            <a:pathLst>
              <a:path w="398145" h="400050">
                <a:moveTo>
                  <a:pt x="0" y="0"/>
                </a:moveTo>
                <a:lnTo>
                  <a:pt x="0" y="10186"/>
                </a:lnTo>
                <a:lnTo>
                  <a:pt x="387805" y="400050"/>
                </a:lnTo>
                <a:lnTo>
                  <a:pt x="397938" y="400050"/>
                </a:lnTo>
                <a:lnTo>
                  <a:pt x="0" y="0"/>
                </a:lnTo>
                <a:close/>
              </a:path>
            </a:pathLst>
          </a:custGeom>
          <a:solidFill>
            <a:srgbClr val="FF6B6B"/>
          </a:solidFill>
        </p:spPr>
        <p:txBody>
          <a:bodyPr wrap="square" lIns="0" tIns="0" rIns="0" bIns="0" rtlCol="0"/>
          <a:lstStyle/>
          <a:p>
            <a:endParaRPr/>
          </a:p>
        </p:txBody>
      </p:sp>
      <p:sp>
        <p:nvSpPr>
          <p:cNvPr id="157" name="object 157"/>
          <p:cNvSpPr/>
          <p:nvPr/>
        </p:nvSpPr>
        <p:spPr>
          <a:xfrm>
            <a:off x="200660" y="889026"/>
            <a:ext cx="387985" cy="389890"/>
          </a:xfrm>
          <a:custGeom>
            <a:avLst/>
            <a:gdLst/>
            <a:ahLst/>
            <a:cxnLst/>
            <a:rect l="l" t="t" r="r" b="b"/>
            <a:pathLst>
              <a:path w="387984" h="389890">
                <a:moveTo>
                  <a:pt x="0" y="0"/>
                </a:moveTo>
                <a:lnTo>
                  <a:pt x="0" y="10159"/>
                </a:lnTo>
                <a:lnTo>
                  <a:pt x="378701" y="389863"/>
                </a:lnTo>
                <a:lnTo>
                  <a:pt x="387805" y="389863"/>
                </a:lnTo>
                <a:lnTo>
                  <a:pt x="0" y="0"/>
                </a:lnTo>
                <a:close/>
              </a:path>
            </a:pathLst>
          </a:custGeom>
          <a:solidFill>
            <a:srgbClr val="FF6868"/>
          </a:solidFill>
        </p:spPr>
        <p:txBody>
          <a:bodyPr wrap="square" lIns="0" tIns="0" rIns="0" bIns="0" rtlCol="0"/>
          <a:lstStyle/>
          <a:p>
            <a:endParaRPr/>
          </a:p>
        </p:txBody>
      </p:sp>
      <p:sp>
        <p:nvSpPr>
          <p:cNvPr id="158" name="object 158"/>
          <p:cNvSpPr/>
          <p:nvPr/>
        </p:nvSpPr>
        <p:spPr>
          <a:xfrm>
            <a:off x="200660" y="899186"/>
            <a:ext cx="379095" cy="379730"/>
          </a:xfrm>
          <a:custGeom>
            <a:avLst/>
            <a:gdLst/>
            <a:ahLst/>
            <a:cxnLst/>
            <a:rect l="l" t="t" r="r" b="b"/>
            <a:pathLst>
              <a:path w="379095" h="379730">
                <a:moveTo>
                  <a:pt x="0" y="0"/>
                </a:moveTo>
                <a:lnTo>
                  <a:pt x="0" y="11403"/>
                </a:lnTo>
                <a:lnTo>
                  <a:pt x="368299" y="379703"/>
                </a:lnTo>
                <a:lnTo>
                  <a:pt x="378701" y="379703"/>
                </a:lnTo>
                <a:lnTo>
                  <a:pt x="0" y="0"/>
                </a:lnTo>
                <a:close/>
              </a:path>
            </a:pathLst>
          </a:custGeom>
          <a:solidFill>
            <a:srgbClr val="FF6666"/>
          </a:solidFill>
        </p:spPr>
        <p:txBody>
          <a:bodyPr wrap="square" lIns="0" tIns="0" rIns="0" bIns="0" rtlCol="0"/>
          <a:lstStyle/>
          <a:p>
            <a:endParaRPr/>
          </a:p>
        </p:txBody>
      </p:sp>
      <p:sp>
        <p:nvSpPr>
          <p:cNvPr id="159" name="object 159"/>
          <p:cNvSpPr/>
          <p:nvPr/>
        </p:nvSpPr>
        <p:spPr>
          <a:xfrm>
            <a:off x="200660" y="910589"/>
            <a:ext cx="368300" cy="368300"/>
          </a:xfrm>
          <a:custGeom>
            <a:avLst/>
            <a:gdLst/>
            <a:ahLst/>
            <a:cxnLst/>
            <a:rect l="l" t="t" r="r" b="b"/>
            <a:pathLst>
              <a:path w="368300" h="368300">
                <a:moveTo>
                  <a:pt x="0" y="0"/>
                </a:moveTo>
                <a:lnTo>
                  <a:pt x="0" y="10160"/>
                </a:lnTo>
                <a:lnTo>
                  <a:pt x="358140" y="368300"/>
                </a:lnTo>
                <a:lnTo>
                  <a:pt x="368299" y="368300"/>
                </a:lnTo>
                <a:lnTo>
                  <a:pt x="0" y="0"/>
                </a:lnTo>
                <a:close/>
              </a:path>
            </a:pathLst>
          </a:custGeom>
          <a:solidFill>
            <a:srgbClr val="FF6363"/>
          </a:solidFill>
        </p:spPr>
        <p:txBody>
          <a:bodyPr wrap="square" lIns="0" tIns="0" rIns="0" bIns="0" rtlCol="0"/>
          <a:lstStyle/>
          <a:p>
            <a:endParaRPr/>
          </a:p>
        </p:txBody>
      </p:sp>
      <p:sp>
        <p:nvSpPr>
          <p:cNvPr id="160" name="object 160"/>
          <p:cNvSpPr/>
          <p:nvPr/>
        </p:nvSpPr>
        <p:spPr>
          <a:xfrm>
            <a:off x="200660" y="920750"/>
            <a:ext cx="358140" cy="358140"/>
          </a:xfrm>
          <a:custGeom>
            <a:avLst/>
            <a:gdLst/>
            <a:ahLst/>
            <a:cxnLst/>
            <a:rect l="l" t="t" r="r" b="b"/>
            <a:pathLst>
              <a:path w="358140" h="358140">
                <a:moveTo>
                  <a:pt x="0" y="0"/>
                </a:moveTo>
                <a:lnTo>
                  <a:pt x="0" y="10230"/>
                </a:lnTo>
                <a:lnTo>
                  <a:pt x="346991" y="358139"/>
                </a:lnTo>
                <a:lnTo>
                  <a:pt x="358140" y="358139"/>
                </a:lnTo>
                <a:lnTo>
                  <a:pt x="0" y="0"/>
                </a:lnTo>
                <a:close/>
              </a:path>
            </a:pathLst>
          </a:custGeom>
          <a:solidFill>
            <a:srgbClr val="FF6060"/>
          </a:solidFill>
        </p:spPr>
        <p:txBody>
          <a:bodyPr wrap="square" lIns="0" tIns="0" rIns="0" bIns="0" rtlCol="0"/>
          <a:lstStyle/>
          <a:p>
            <a:endParaRPr/>
          </a:p>
        </p:txBody>
      </p:sp>
      <p:sp>
        <p:nvSpPr>
          <p:cNvPr id="161" name="object 161"/>
          <p:cNvSpPr/>
          <p:nvPr/>
        </p:nvSpPr>
        <p:spPr>
          <a:xfrm>
            <a:off x="200660" y="930980"/>
            <a:ext cx="347345" cy="347980"/>
          </a:xfrm>
          <a:custGeom>
            <a:avLst/>
            <a:gdLst/>
            <a:ahLst/>
            <a:cxnLst/>
            <a:rect l="l" t="t" r="r" b="b"/>
            <a:pathLst>
              <a:path w="347345" h="347980">
                <a:moveTo>
                  <a:pt x="0" y="0"/>
                </a:moveTo>
                <a:lnTo>
                  <a:pt x="0" y="8981"/>
                </a:lnTo>
                <a:lnTo>
                  <a:pt x="337139" y="347909"/>
                </a:lnTo>
                <a:lnTo>
                  <a:pt x="346991" y="347909"/>
                </a:lnTo>
                <a:lnTo>
                  <a:pt x="0" y="0"/>
                </a:lnTo>
                <a:close/>
              </a:path>
            </a:pathLst>
          </a:custGeom>
          <a:solidFill>
            <a:srgbClr val="FF5D5D"/>
          </a:solidFill>
        </p:spPr>
        <p:txBody>
          <a:bodyPr wrap="square" lIns="0" tIns="0" rIns="0" bIns="0" rtlCol="0"/>
          <a:lstStyle/>
          <a:p>
            <a:endParaRPr/>
          </a:p>
        </p:txBody>
      </p:sp>
      <p:sp>
        <p:nvSpPr>
          <p:cNvPr id="162" name="object 162"/>
          <p:cNvSpPr/>
          <p:nvPr/>
        </p:nvSpPr>
        <p:spPr>
          <a:xfrm>
            <a:off x="200660" y="939961"/>
            <a:ext cx="337185" cy="339090"/>
          </a:xfrm>
          <a:custGeom>
            <a:avLst/>
            <a:gdLst/>
            <a:ahLst/>
            <a:cxnLst/>
            <a:rect l="l" t="t" r="r" b="b"/>
            <a:pathLst>
              <a:path w="337184" h="339090">
                <a:moveTo>
                  <a:pt x="0" y="0"/>
                </a:moveTo>
                <a:lnTo>
                  <a:pt x="0" y="10186"/>
                </a:lnTo>
                <a:lnTo>
                  <a:pt x="327006" y="338928"/>
                </a:lnTo>
                <a:lnTo>
                  <a:pt x="337139" y="338928"/>
                </a:lnTo>
                <a:lnTo>
                  <a:pt x="0" y="0"/>
                </a:lnTo>
                <a:close/>
              </a:path>
            </a:pathLst>
          </a:custGeom>
          <a:solidFill>
            <a:srgbClr val="FF5B5B"/>
          </a:solidFill>
        </p:spPr>
        <p:txBody>
          <a:bodyPr wrap="square" lIns="0" tIns="0" rIns="0" bIns="0" rtlCol="0"/>
          <a:lstStyle/>
          <a:p>
            <a:endParaRPr/>
          </a:p>
        </p:txBody>
      </p:sp>
      <p:sp>
        <p:nvSpPr>
          <p:cNvPr id="163" name="object 163"/>
          <p:cNvSpPr/>
          <p:nvPr/>
        </p:nvSpPr>
        <p:spPr>
          <a:xfrm>
            <a:off x="200660" y="950148"/>
            <a:ext cx="327025" cy="328930"/>
          </a:xfrm>
          <a:custGeom>
            <a:avLst/>
            <a:gdLst/>
            <a:ahLst/>
            <a:cxnLst/>
            <a:rect l="l" t="t" r="r" b="b"/>
            <a:pathLst>
              <a:path w="327025" h="328930">
                <a:moveTo>
                  <a:pt x="0" y="0"/>
                </a:moveTo>
                <a:lnTo>
                  <a:pt x="0" y="11352"/>
                </a:lnTo>
                <a:lnTo>
                  <a:pt x="316551" y="328741"/>
                </a:lnTo>
                <a:lnTo>
                  <a:pt x="327006" y="328741"/>
                </a:lnTo>
                <a:lnTo>
                  <a:pt x="0" y="0"/>
                </a:lnTo>
                <a:close/>
              </a:path>
            </a:pathLst>
          </a:custGeom>
          <a:solidFill>
            <a:srgbClr val="FF5858"/>
          </a:solidFill>
        </p:spPr>
        <p:txBody>
          <a:bodyPr wrap="square" lIns="0" tIns="0" rIns="0" bIns="0" rtlCol="0"/>
          <a:lstStyle/>
          <a:p>
            <a:endParaRPr/>
          </a:p>
        </p:txBody>
      </p:sp>
      <p:sp>
        <p:nvSpPr>
          <p:cNvPr id="164" name="object 164"/>
          <p:cNvSpPr/>
          <p:nvPr/>
        </p:nvSpPr>
        <p:spPr>
          <a:xfrm>
            <a:off x="200660" y="961500"/>
            <a:ext cx="316865" cy="317500"/>
          </a:xfrm>
          <a:custGeom>
            <a:avLst/>
            <a:gdLst/>
            <a:ahLst/>
            <a:cxnLst/>
            <a:rect l="l" t="t" r="r" b="b"/>
            <a:pathLst>
              <a:path w="316865" h="317500">
                <a:moveTo>
                  <a:pt x="0" y="0"/>
                </a:moveTo>
                <a:lnTo>
                  <a:pt x="0" y="10173"/>
                </a:lnTo>
                <a:lnTo>
                  <a:pt x="306405" y="317389"/>
                </a:lnTo>
                <a:lnTo>
                  <a:pt x="316551" y="317389"/>
                </a:lnTo>
                <a:lnTo>
                  <a:pt x="0" y="0"/>
                </a:lnTo>
                <a:close/>
              </a:path>
            </a:pathLst>
          </a:custGeom>
          <a:solidFill>
            <a:srgbClr val="FF5555"/>
          </a:solidFill>
        </p:spPr>
        <p:txBody>
          <a:bodyPr wrap="square" lIns="0" tIns="0" rIns="0" bIns="0" rtlCol="0"/>
          <a:lstStyle/>
          <a:p>
            <a:endParaRPr/>
          </a:p>
        </p:txBody>
      </p:sp>
      <p:sp>
        <p:nvSpPr>
          <p:cNvPr id="165" name="object 165"/>
          <p:cNvSpPr/>
          <p:nvPr/>
        </p:nvSpPr>
        <p:spPr>
          <a:xfrm>
            <a:off x="200660" y="971674"/>
            <a:ext cx="306705" cy="307340"/>
          </a:xfrm>
          <a:custGeom>
            <a:avLst/>
            <a:gdLst/>
            <a:ahLst/>
            <a:cxnLst/>
            <a:rect l="l" t="t" r="r" b="b"/>
            <a:pathLst>
              <a:path w="306705" h="307340">
                <a:moveTo>
                  <a:pt x="0" y="0"/>
                </a:moveTo>
                <a:lnTo>
                  <a:pt x="0" y="10173"/>
                </a:lnTo>
                <a:lnTo>
                  <a:pt x="296258" y="307215"/>
                </a:lnTo>
                <a:lnTo>
                  <a:pt x="306405" y="307215"/>
                </a:lnTo>
                <a:lnTo>
                  <a:pt x="0" y="0"/>
                </a:lnTo>
                <a:close/>
              </a:path>
            </a:pathLst>
          </a:custGeom>
          <a:solidFill>
            <a:srgbClr val="FF5353"/>
          </a:solidFill>
        </p:spPr>
        <p:txBody>
          <a:bodyPr wrap="square" lIns="0" tIns="0" rIns="0" bIns="0" rtlCol="0"/>
          <a:lstStyle/>
          <a:p>
            <a:endParaRPr/>
          </a:p>
        </p:txBody>
      </p:sp>
      <p:sp>
        <p:nvSpPr>
          <p:cNvPr id="166" name="object 166"/>
          <p:cNvSpPr/>
          <p:nvPr/>
        </p:nvSpPr>
        <p:spPr>
          <a:xfrm>
            <a:off x="200660" y="981847"/>
            <a:ext cx="296545" cy="297180"/>
          </a:xfrm>
          <a:custGeom>
            <a:avLst/>
            <a:gdLst/>
            <a:ahLst/>
            <a:cxnLst/>
            <a:rect l="l" t="t" r="r" b="b"/>
            <a:pathLst>
              <a:path w="296545" h="297180">
                <a:moveTo>
                  <a:pt x="0" y="0"/>
                </a:moveTo>
                <a:lnTo>
                  <a:pt x="0" y="10173"/>
                </a:lnTo>
                <a:lnTo>
                  <a:pt x="286111" y="297042"/>
                </a:lnTo>
                <a:lnTo>
                  <a:pt x="296258" y="297042"/>
                </a:lnTo>
                <a:lnTo>
                  <a:pt x="0" y="0"/>
                </a:lnTo>
                <a:close/>
              </a:path>
            </a:pathLst>
          </a:custGeom>
          <a:solidFill>
            <a:srgbClr val="FF5050"/>
          </a:solidFill>
        </p:spPr>
        <p:txBody>
          <a:bodyPr wrap="square" lIns="0" tIns="0" rIns="0" bIns="0" rtlCol="0"/>
          <a:lstStyle/>
          <a:p>
            <a:endParaRPr/>
          </a:p>
        </p:txBody>
      </p:sp>
      <p:sp>
        <p:nvSpPr>
          <p:cNvPr id="167" name="object 167"/>
          <p:cNvSpPr/>
          <p:nvPr/>
        </p:nvSpPr>
        <p:spPr>
          <a:xfrm>
            <a:off x="200660" y="992021"/>
            <a:ext cx="286385" cy="287020"/>
          </a:xfrm>
          <a:custGeom>
            <a:avLst/>
            <a:gdLst/>
            <a:ahLst/>
            <a:cxnLst/>
            <a:rect l="l" t="t" r="r" b="b"/>
            <a:pathLst>
              <a:path w="286384" h="287019">
                <a:moveTo>
                  <a:pt x="0" y="0"/>
                </a:moveTo>
                <a:lnTo>
                  <a:pt x="0" y="10173"/>
                </a:lnTo>
                <a:lnTo>
                  <a:pt x="275965" y="286868"/>
                </a:lnTo>
                <a:lnTo>
                  <a:pt x="286111" y="286868"/>
                </a:lnTo>
                <a:lnTo>
                  <a:pt x="0" y="0"/>
                </a:lnTo>
                <a:close/>
              </a:path>
            </a:pathLst>
          </a:custGeom>
          <a:solidFill>
            <a:srgbClr val="FF4D4D"/>
          </a:solidFill>
        </p:spPr>
        <p:txBody>
          <a:bodyPr wrap="square" lIns="0" tIns="0" rIns="0" bIns="0" rtlCol="0"/>
          <a:lstStyle/>
          <a:p>
            <a:endParaRPr/>
          </a:p>
        </p:txBody>
      </p:sp>
      <p:sp>
        <p:nvSpPr>
          <p:cNvPr id="168" name="object 168"/>
          <p:cNvSpPr/>
          <p:nvPr/>
        </p:nvSpPr>
        <p:spPr>
          <a:xfrm>
            <a:off x="200660" y="1002194"/>
            <a:ext cx="276225" cy="276860"/>
          </a:xfrm>
          <a:custGeom>
            <a:avLst/>
            <a:gdLst/>
            <a:ahLst/>
            <a:cxnLst/>
            <a:rect l="l" t="t" r="r" b="b"/>
            <a:pathLst>
              <a:path w="276225" h="276859">
                <a:moveTo>
                  <a:pt x="0" y="0"/>
                </a:moveTo>
                <a:lnTo>
                  <a:pt x="0" y="10173"/>
                </a:lnTo>
                <a:lnTo>
                  <a:pt x="265818" y="276695"/>
                </a:lnTo>
                <a:lnTo>
                  <a:pt x="275965" y="276695"/>
                </a:lnTo>
                <a:lnTo>
                  <a:pt x="0" y="0"/>
                </a:lnTo>
                <a:close/>
              </a:path>
            </a:pathLst>
          </a:custGeom>
          <a:solidFill>
            <a:srgbClr val="FF4B4B"/>
          </a:solidFill>
        </p:spPr>
        <p:txBody>
          <a:bodyPr wrap="square" lIns="0" tIns="0" rIns="0" bIns="0" rtlCol="0"/>
          <a:lstStyle/>
          <a:p>
            <a:endParaRPr/>
          </a:p>
        </p:txBody>
      </p:sp>
      <p:sp>
        <p:nvSpPr>
          <p:cNvPr id="169" name="object 169"/>
          <p:cNvSpPr/>
          <p:nvPr/>
        </p:nvSpPr>
        <p:spPr>
          <a:xfrm>
            <a:off x="200660" y="1012368"/>
            <a:ext cx="266065" cy="266700"/>
          </a:xfrm>
          <a:custGeom>
            <a:avLst/>
            <a:gdLst/>
            <a:ahLst/>
            <a:cxnLst/>
            <a:rect l="l" t="t" r="r" b="b"/>
            <a:pathLst>
              <a:path w="266065" h="266700">
                <a:moveTo>
                  <a:pt x="0" y="0"/>
                </a:moveTo>
                <a:lnTo>
                  <a:pt x="0" y="10173"/>
                </a:lnTo>
                <a:lnTo>
                  <a:pt x="255672" y="266521"/>
                </a:lnTo>
                <a:lnTo>
                  <a:pt x="265818" y="266521"/>
                </a:lnTo>
                <a:lnTo>
                  <a:pt x="0" y="0"/>
                </a:lnTo>
                <a:close/>
              </a:path>
            </a:pathLst>
          </a:custGeom>
          <a:solidFill>
            <a:srgbClr val="FF4848"/>
          </a:solidFill>
        </p:spPr>
        <p:txBody>
          <a:bodyPr wrap="square" lIns="0" tIns="0" rIns="0" bIns="0" rtlCol="0"/>
          <a:lstStyle/>
          <a:p>
            <a:endParaRPr/>
          </a:p>
        </p:txBody>
      </p:sp>
      <p:sp>
        <p:nvSpPr>
          <p:cNvPr id="170" name="object 170"/>
          <p:cNvSpPr/>
          <p:nvPr/>
        </p:nvSpPr>
        <p:spPr>
          <a:xfrm>
            <a:off x="200660" y="1022541"/>
            <a:ext cx="255904" cy="256540"/>
          </a:xfrm>
          <a:custGeom>
            <a:avLst/>
            <a:gdLst/>
            <a:ahLst/>
            <a:cxnLst/>
            <a:rect l="l" t="t" r="r" b="b"/>
            <a:pathLst>
              <a:path w="255904" h="256540">
                <a:moveTo>
                  <a:pt x="0" y="0"/>
                </a:moveTo>
                <a:lnTo>
                  <a:pt x="0" y="10173"/>
                </a:lnTo>
                <a:lnTo>
                  <a:pt x="245525" y="256348"/>
                </a:lnTo>
                <a:lnTo>
                  <a:pt x="255672" y="256348"/>
                </a:lnTo>
                <a:lnTo>
                  <a:pt x="0" y="0"/>
                </a:lnTo>
                <a:close/>
              </a:path>
            </a:pathLst>
          </a:custGeom>
          <a:solidFill>
            <a:srgbClr val="FF4545"/>
          </a:solidFill>
        </p:spPr>
        <p:txBody>
          <a:bodyPr wrap="square" lIns="0" tIns="0" rIns="0" bIns="0" rtlCol="0"/>
          <a:lstStyle/>
          <a:p>
            <a:endParaRPr/>
          </a:p>
        </p:txBody>
      </p:sp>
      <p:sp>
        <p:nvSpPr>
          <p:cNvPr id="171" name="object 171"/>
          <p:cNvSpPr/>
          <p:nvPr/>
        </p:nvSpPr>
        <p:spPr>
          <a:xfrm>
            <a:off x="200660" y="1032714"/>
            <a:ext cx="245745" cy="246379"/>
          </a:xfrm>
          <a:custGeom>
            <a:avLst/>
            <a:gdLst/>
            <a:ahLst/>
            <a:cxnLst/>
            <a:rect l="l" t="t" r="r" b="b"/>
            <a:pathLst>
              <a:path w="245745" h="246380">
                <a:moveTo>
                  <a:pt x="0" y="0"/>
                </a:moveTo>
                <a:lnTo>
                  <a:pt x="0" y="10391"/>
                </a:lnTo>
                <a:lnTo>
                  <a:pt x="234542" y="246175"/>
                </a:lnTo>
                <a:lnTo>
                  <a:pt x="245525" y="246175"/>
                </a:lnTo>
                <a:lnTo>
                  <a:pt x="0" y="0"/>
                </a:lnTo>
                <a:close/>
              </a:path>
            </a:pathLst>
          </a:custGeom>
          <a:solidFill>
            <a:srgbClr val="FF4343"/>
          </a:solidFill>
        </p:spPr>
        <p:txBody>
          <a:bodyPr wrap="square" lIns="0" tIns="0" rIns="0" bIns="0" rtlCol="0"/>
          <a:lstStyle/>
          <a:p>
            <a:endParaRPr/>
          </a:p>
        </p:txBody>
      </p:sp>
      <p:sp>
        <p:nvSpPr>
          <p:cNvPr id="172" name="object 172"/>
          <p:cNvSpPr/>
          <p:nvPr/>
        </p:nvSpPr>
        <p:spPr>
          <a:xfrm>
            <a:off x="200660" y="1043106"/>
            <a:ext cx="234950" cy="236220"/>
          </a:xfrm>
          <a:custGeom>
            <a:avLst/>
            <a:gdLst/>
            <a:ahLst/>
            <a:cxnLst/>
            <a:rect l="l" t="t" r="r" b="b"/>
            <a:pathLst>
              <a:path w="234950" h="236219">
                <a:moveTo>
                  <a:pt x="0" y="0"/>
                </a:moveTo>
                <a:lnTo>
                  <a:pt x="0" y="10186"/>
                </a:lnTo>
                <a:lnTo>
                  <a:pt x="224408" y="235783"/>
                </a:lnTo>
                <a:lnTo>
                  <a:pt x="234542" y="235783"/>
                </a:lnTo>
                <a:lnTo>
                  <a:pt x="0" y="0"/>
                </a:lnTo>
                <a:close/>
              </a:path>
            </a:pathLst>
          </a:custGeom>
          <a:solidFill>
            <a:srgbClr val="FF4040"/>
          </a:solidFill>
        </p:spPr>
        <p:txBody>
          <a:bodyPr wrap="square" lIns="0" tIns="0" rIns="0" bIns="0" rtlCol="0"/>
          <a:lstStyle/>
          <a:p>
            <a:endParaRPr/>
          </a:p>
        </p:txBody>
      </p:sp>
      <p:sp>
        <p:nvSpPr>
          <p:cNvPr id="173" name="object 173"/>
          <p:cNvSpPr/>
          <p:nvPr/>
        </p:nvSpPr>
        <p:spPr>
          <a:xfrm>
            <a:off x="200660" y="1053293"/>
            <a:ext cx="224790" cy="226060"/>
          </a:xfrm>
          <a:custGeom>
            <a:avLst/>
            <a:gdLst/>
            <a:ahLst/>
            <a:cxnLst/>
            <a:rect l="l" t="t" r="r" b="b"/>
            <a:pathLst>
              <a:path w="224790" h="226059">
                <a:moveTo>
                  <a:pt x="0" y="0"/>
                </a:moveTo>
                <a:lnTo>
                  <a:pt x="0" y="9941"/>
                </a:lnTo>
                <a:lnTo>
                  <a:pt x="215085" y="225596"/>
                </a:lnTo>
                <a:lnTo>
                  <a:pt x="224408" y="225596"/>
                </a:lnTo>
                <a:lnTo>
                  <a:pt x="0" y="0"/>
                </a:lnTo>
                <a:close/>
              </a:path>
            </a:pathLst>
          </a:custGeom>
          <a:solidFill>
            <a:srgbClr val="FF3D3D"/>
          </a:solidFill>
        </p:spPr>
        <p:txBody>
          <a:bodyPr wrap="square" lIns="0" tIns="0" rIns="0" bIns="0" rtlCol="0"/>
          <a:lstStyle/>
          <a:p>
            <a:endParaRPr/>
          </a:p>
        </p:txBody>
      </p:sp>
      <p:sp>
        <p:nvSpPr>
          <p:cNvPr id="174" name="object 174"/>
          <p:cNvSpPr/>
          <p:nvPr/>
        </p:nvSpPr>
        <p:spPr>
          <a:xfrm>
            <a:off x="200660" y="1063235"/>
            <a:ext cx="215265" cy="215900"/>
          </a:xfrm>
          <a:custGeom>
            <a:avLst/>
            <a:gdLst/>
            <a:ahLst/>
            <a:cxnLst/>
            <a:rect l="l" t="t" r="r" b="b"/>
            <a:pathLst>
              <a:path w="215265" h="215900">
                <a:moveTo>
                  <a:pt x="0" y="0"/>
                </a:moveTo>
                <a:lnTo>
                  <a:pt x="0" y="10173"/>
                </a:lnTo>
                <a:lnTo>
                  <a:pt x="204939" y="215654"/>
                </a:lnTo>
                <a:lnTo>
                  <a:pt x="215085" y="215654"/>
                </a:lnTo>
                <a:lnTo>
                  <a:pt x="0" y="0"/>
                </a:lnTo>
                <a:close/>
              </a:path>
            </a:pathLst>
          </a:custGeom>
          <a:solidFill>
            <a:srgbClr val="FF3B3B"/>
          </a:solidFill>
        </p:spPr>
        <p:txBody>
          <a:bodyPr wrap="square" lIns="0" tIns="0" rIns="0" bIns="0" rtlCol="0"/>
          <a:lstStyle/>
          <a:p>
            <a:endParaRPr/>
          </a:p>
        </p:txBody>
      </p:sp>
      <p:sp>
        <p:nvSpPr>
          <p:cNvPr id="175" name="object 175"/>
          <p:cNvSpPr/>
          <p:nvPr/>
        </p:nvSpPr>
        <p:spPr>
          <a:xfrm>
            <a:off x="200660" y="1073408"/>
            <a:ext cx="205104" cy="205740"/>
          </a:xfrm>
          <a:custGeom>
            <a:avLst/>
            <a:gdLst/>
            <a:ahLst/>
            <a:cxnLst/>
            <a:rect l="l" t="t" r="r" b="b"/>
            <a:pathLst>
              <a:path w="205104" h="205740">
                <a:moveTo>
                  <a:pt x="0" y="0"/>
                </a:moveTo>
                <a:lnTo>
                  <a:pt x="0" y="10173"/>
                </a:lnTo>
                <a:lnTo>
                  <a:pt x="194792" y="205481"/>
                </a:lnTo>
                <a:lnTo>
                  <a:pt x="204939" y="205481"/>
                </a:lnTo>
                <a:lnTo>
                  <a:pt x="0" y="0"/>
                </a:lnTo>
                <a:close/>
              </a:path>
            </a:pathLst>
          </a:custGeom>
          <a:solidFill>
            <a:srgbClr val="FF3838"/>
          </a:solidFill>
        </p:spPr>
        <p:txBody>
          <a:bodyPr wrap="square" lIns="0" tIns="0" rIns="0" bIns="0" rtlCol="0"/>
          <a:lstStyle/>
          <a:p>
            <a:endParaRPr/>
          </a:p>
        </p:txBody>
      </p:sp>
      <p:sp>
        <p:nvSpPr>
          <p:cNvPr id="176" name="object 176"/>
          <p:cNvSpPr/>
          <p:nvPr/>
        </p:nvSpPr>
        <p:spPr>
          <a:xfrm>
            <a:off x="200660" y="1083582"/>
            <a:ext cx="194945" cy="195580"/>
          </a:xfrm>
          <a:custGeom>
            <a:avLst/>
            <a:gdLst/>
            <a:ahLst/>
            <a:cxnLst/>
            <a:rect l="l" t="t" r="r" b="b"/>
            <a:pathLst>
              <a:path w="194945" h="195580">
                <a:moveTo>
                  <a:pt x="0" y="0"/>
                </a:moveTo>
                <a:lnTo>
                  <a:pt x="0" y="10459"/>
                </a:lnTo>
                <a:lnTo>
                  <a:pt x="183875" y="195307"/>
                </a:lnTo>
                <a:lnTo>
                  <a:pt x="194792" y="195307"/>
                </a:lnTo>
                <a:lnTo>
                  <a:pt x="0" y="0"/>
                </a:lnTo>
                <a:close/>
              </a:path>
            </a:pathLst>
          </a:custGeom>
          <a:solidFill>
            <a:srgbClr val="FF3535"/>
          </a:solidFill>
        </p:spPr>
        <p:txBody>
          <a:bodyPr wrap="square" lIns="0" tIns="0" rIns="0" bIns="0" rtlCol="0"/>
          <a:lstStyle/>
          <a:p>
            <a:endParaRPr/>
          </a:p>
        </p:txBody>
      </p:sp>
      <p:sp>
        <p:nvSpPr>
          <p:cNvPr id="177" name="object 177"/>
          <p:cNvSpPr/>
          <p:nvPr/>
        </p:nvSpPr>
        <p:spPr>
          <a:xfrm>
            <a:off x="200660" y="1094041"/>
            <a:ext cx="184150" cy="185420"/>
          </a:xfrm>
          <a:custGeom>
            <a:avLst/>
            <a:gdLst/>
            <a:ahLst/>
            <a:cxnLst/>
            <a:rect l="l" t="t" r="r" b="b"/>
            <a:pathLst>
              <a:path w="184150" h="185419">
                <a:moveTo>
                  <a:pt x="0" y="0"/>
                </a:moveTo>
                <a:lnTo>
                  <a:pt x="0" y="10186"/>
                </a:lnTo>
                <a:lnTo>
                  <a:pt x="173742" y="184848"/>
                </a:lnTo>
                <a:lnTo>
                  <a:pt x="183875" y="184848"/>
                </a:lnTo>
                <a:lnTo>
                  <a:pt x="0" y="0"/>
                </a:lnTo>
                <a:close/>
              </a:path>
            </a:pathLst>
          </a:custGeom>
          <a:solidFill>
            <a:srgbClr val="FF3333"/>
          </a:solidFill>
        </p:spPr>
        <p:txBody>
          <a:bodyPr wrap="square" lIns="0" tIns="0" rIns="0" bIns="0" rtlCol="0"/>
          <a:lstStyle/>
          <a:p>
            <a:endParaRPr/>
          </a:p>
        </p:txBody>
      </p:sp>
      <p:sp>
        <p:nvSpPr>
          <p:cNvPr id="178" name="object 178"/>
          <p:cNvSpPr/>
          <p:nvPr/>
        </p:nvSpPr>
        <p:spPr>
          <a:xfrm>
            <a:off x="200660" y="1104228"/>
            <a:ext cx="173990" cy="175260"/>
          </a:xfrm>
          <a:custGeom>
            <a:avLst/>
            <a:gdLst/>
            <a:ahLst/>
            <a:cxnLst/>
            <a:rect l="l" t="t" r="r" b="b"/>
            <a:pathLst>
              <a:path w="173990" h="175259">
                <a:moveTo>
                  <a:pt x="0" y="0"/>
                </a:moveTo>
                <a:lnTo>
                  <a:pt x="0" y="10186"/>
                </a:lnTo>
                <a:lnTo>
                  <a:pt x="163609" y="174661"/>
                </a:lnTo>
                <a:lnTo>
                  <a:pt x="173742" y="174661"/>
                </a:lnTo>
                <a:lnTo>
                  <a:pt x="0" y="0"/>
                </a:lnTo>
                <a:close/>
              </a:path>
            </a:pathLst>
          </a:custGeom>
          <a:solidFill>
            <a:srgbClr val="FF3030"/>
          </a:solidFill>
        </p:spPr>
        <p:txBody>
          <a:bodyPr wrap="square" lIns="0" tIns="0" rIns="0" bIns="0" rtlCol="0"/>
          <a:lstStyle/>
          <a:p>
            <a:endParaRPr/>
          </a:p>
        </p:txBody>
      </p:sp>
      <p:sp>
        <p:nvSpPr>
          <p:cNvPr id="179" name="object 179"/>
          <p:cNvSpPr/>
          <p:nvPr/>
        </p:nvSpPr>
        <p:spPr>
          <a:xfrm>
            <a:off x="200660" y="1114414"/>
            <a:ext cx="163830" cy="164465"/>
          </a:xfrm>
          <a:custGeom>
            <a:avLst/>
            <a:gdLst/>
            <a:ahLst/>
            <a:cxnLst/>
            <a:rect l="l" t="t" r="r" b="b"/>
            <a:pathLst>
              <a:path w="163829" h="164465">
                <a:moveTo>
                  <a:pt x="0" y="0"/>
                </a:moveTo>
                <a:lnTo>
                  <a:pt x="0" y="11130"/>
                </a:lnTo>
                <a:lnTo>
                  <a:pt x="152939" y="164475"/>
                </a:lnTo>
                <a:lnTo>
                  <a:pt x="163609" y="164475"/>
                </a:lnTo>
                <a:lnTo>
                  <a:pt x="0" y="0"/>
                </a:lnTo>
                <a:close/>
              </a:path>
            </a:pathLst>
          </a:custGeom>
          <a:solidFill>
            <a:srgbClr val="FF2D2D"/>
          </a:solidFill>
        </p:spPr>
        <p:txBody>
          <a:bodyPr wrap="square" lIns="0" tIns="0" rIns="0" bIns="0" rtlCol="0"/>
          <a:lstStyle/>
          <a:p>
            <a:endParaRPr/>
          </a:p>
        </p:txBody>
      </p:sp>
      <p:sp>
        <p:nvSpPr>
          <p:cNvPr id="180" name="object 180"/>
          <p:cNvSpPr/>
          <p:nvPr/>
        </p:nvSpPr>
        <p:spPr>
          <a:xfrm>
            <a:off x="200660" y="1125545"/>
            <a:ext cx="153035" cy="153670"/>
          </a:xfrm>
          <a:custGeom>
            <a:avLst/>
            <a:gdLst/>
            <a:ahLst/>
            <a:cxnLst/>
            <a:rect l="l" t="t" r="r" b="b"/>
            <a:pathLst>
              <a:path w="153035" h="153669">
                <a:moveTo>
                  <a:pt x="0" y="0"/>
                </a:moveTo>
                <a:lnTo>
                  <a:pt x="0" y="10173"/>
                </a:lnTo>
                <a:lnTo>
                  <a:pt x="142792" y="153344"/>
                </a:lnTo>
                <a:lnTo>
                  <a:pt x="152939" y="153344"/>
                </a:lnTo>
                <a:lnTo>
                  <a:pt x="0" y="0"/>
                </a:lnTo>
                <a:close/>
              </a:path>
            </a:pathLst>
          </a:custGeom>
          <a:solidFill>
            <a:srgbClr val="FF2A2A"/>
          </a:solidFill>
        </p:spPr>
        <p:txBody>
          <a:bodyPr wrap="square" lIns="0" tIns="0" rIns="0" bIns="0" rtlCol="0"/>
          <a:lstStyle/>
          <a:p>
            <a:endParaRPr/>
          </a:p>
        </p:txBody>
      </p:sp>
      <p:sp>
        <p:nvSpPr>
          <p:cNvPr id="181" name="object 181"/>
          <p:cNvSpPr/>
          <p:nvPr/>
        </p:nvSpPr>
        <p:spPr>
          <a:xfrm>
            <a:off x="200660" y="1135719"/>
            <a:ext cx="142875" cy="143510"/>
          </a:xfrm>
          <a:custGeom>
            <a:avLst/>
            <a:gdLst/>
            <a:ahLst/>
            <a:cxnLst/>
            <a:rect l="l" t="t" r="r" b="b"/>
            <a:pathLst>
              <a:path w="142875" h="143509">
                <a:moveTo>
                  <a:pt x="0" y="0"/>
                </a:moveTo>
                <a:lnTo>
                  <a:pt x="0" y="11090"/>
                </a:lnTo>
                <a:lnTo>
                  <a:pt x="132079" y="143170"/>
                </a:lnTo>
                <a:lnTo>
                  <a:pt x="142792" y="143170"/>
                </a:lnTo>
                <a:lnTo>
                  <a:pt x="0" y="0"/>
                </a:lnTo>
                <a:close/>
              </a:path>
            </a:pathLst>
          </a:custGeom>
          <a:solidFill>
            <a:srgbClr val="FF2828"/>
          </a:solidFill>
        </p:spPr>
        <p:txBody>
          <a:bodyPr wrap="square" lIns="0" tIns="0" rIns="0" bIns="0" rtlCol="0"/>
          <a:lstStyle/>
          <a:p>
            <a:endParaRPr/>
          </a:p>
        </p:txBody>
      </p:sp>
      <p:sp>
        <p:nvSpPr>
          <p:cNvPr id="182" name="object 182"/>
          <p:cNvSpPr/>
          <p:nvPr/>
        </p:nvSpPr>
        <p:spPr>
          <a:xfrm>
            <a:off x="200660" y="1146810"/>
            <a:ext cx="132080" cy="132080"/>
          </a:xfrm>
          <a:custGeom>
            <a:avLst/>
            <a:gdLst/>
            <a:ahLst/>
            <a:cxnLst/>
            <a:rect l="l" t="t" r="r" b="b"/>
            <a:pathLst>
              <a:path w="132079" h="132080">
                <a:moveTo>
                  <a:pt x="0" y="0"/>
                </a:moveTo>
                <a:lnTo>
                  <a:pt x="0" y="10160"/>
                </a:lnTo>
                <a:lnTo>
                  <a:pt x="121919" y="132079"/>
                </a:lnTo>
                <a:lnTo>
                  <a:pt x="132079" y="132079"/>
                </a:lnTo>
                <a:lnTo>
                  <a:pt x="0" y="0"/>
                </a:lnTo>
                <a:close/>
              </a:path>
            </a:pathLst>
          </a:custGeom>
          <a:solidFill>
            <a:srgbClr val="FF2525"/>
          </a:solidFill>
        </p:spPr>
        <p:txBody>
          <a:bodyPr wrap="square" lIns="0" tIns="0" rIns="0" bIns="0" rtlCol="0"/>
          <a:lstStyle/>
          <a:p>
            <a:endParaRPr/>
          </a:p>
        </p:txBody>
      </p:sp>
      <p:sp>
        <p:nvSpPr>
          <p:cNvPr id="183" name="object 183"/>
          <p:cNvSpPr/>
          <p:nvPr/>
        </p:nvSpPr>
        <p:spPr>
          <a:xfrm>
            <a:off x="200660" y="1156969"/>
            <a:ext cx="121920" cy="121920"/>
          </a:xfrm>
          <a:custGeom>
            <a:avLst/>
            <a:gdLst/>
            <a:ahLst/>
            <a:cxnLst/>
            <a:rect l="l" t="t" r="r" b="b"/>
            <a:pathLst>
              <a:path w="121920" h="121919">
                <a:moveTo>
                  <a:pt x="0" y="0"/>
                </a:moveTo>
                <a:lnTo>
                  <a:pt x="0" y="8379"/>
                </a:lnTo>
                <a:lnTo>
                  <a:pt x="112943" y="121919"/>
                </a:lnTo>
                <a:lnTo>
                  <a:pt x="121919" y="121919"/>
                </a:lnTo>
                <a:lnTo>
                  <a:pt x="0" y="0"/>
                </a:lnTo>
                <a:close/>
              </a:path>
            </a:pathLst>
          </a:custGeom>
          <a:solidFill>
            <a:srgbClr val="FF2222"/>
          </a:solidFill>
        </p:spPr>
        <p:txBody>
          <a:bodyPr wrap="square" lIns="0" tIns="0" rIns="0" bIns="0" rtlCol="0"/>
          <a:lstStyle/>
          <a:p>
            <a:endParaRPr/>
          </a:p>
        </p:txBody>
      </p:sp>
      <p:sp>
        <p:nvSpPr>
          <p:cNvPr id="184" name="object 184"/>
          <p:cNvSpPr/>
          <p:nvPr/>
        </p:nvSpPr>
        <p:spPr>
          <a:xfrm>
            <a:off x="200660" y="1165349"/>
            <a:ext cx="113030" cy="113664"/>
          </a:xfrm>
          <a:custGeom>
            <a:avLst/>
            <a:gdLst/>
            <a:ahLst/>
            <a:cxnLst/>
            <a:rect l="l" t="t" r="r" b="b"/>
            <a:pathLst>
              <a:path w="113029" h="113665">
                <a:moveTo>
                  <a:pt x="0" y="0"/>
                </a:moveTo>
                <a:lnTo>
                  <a:pt x="0" y="10583"/>
                </a:lnTo>
                <a:lnTo>
                  <a:pt x="102144" y="113540"/>
                </a:lnTo>
                <a:lnTo>
                  <a:pt x="112943" y="113540"/>
                </a:lnTo>
                <a:lnTo>
                  <a:pt x="0" y="0"/>
                </a:lnTo>
                <a:close/>
              </a:path>
            </a:pathLst>
          </a:custGeom>
          <a:solidFill>
            <a:srgbClr val="FF2020"/>
          </a:solidFill>
        </p:spPr>
        <p:txBody>
          <a:bodyPr wrap="square" lIns="0" tIns="0" rIns="0" bIns="0" rtlCol="0"/>
          <a:lstStyle/>
          <a:p>
            <a:endParaRPr/>
          </a:p>
        </p:txBody>
      </p:sp>
      <p:sp>
        <p:nvSpPr>
          <p:cNvPr id="185" name="object 185"/>
          <p:cNvSpPr/>
          <p:nvPr/>
        </p:nvSpPr>
        <p:spPr>
          <a:xfrm>
            <a:off x="200660" y="1175932"/>
            <a:ext cx="102235" cy="103505"/>
          </a:xfrm>
          <a:custGeom>
            <a:avLst/>
            <a:gdLst/>
            <a:ahLst/>
            <a:cxnLst/>
            <a:rect l="l" t="t" r="r" b="b"/>
            <a:pathLst>
              <a:path w="102235" h="103505">
                <a:moveTo>
                  <a:pt x="0" y="0"/>
                </a:moveTo>
                <a:lnTo>
                  <a:pt x="0" y="10200"/>
                </a:lnTo>
                <a:lnTo>
                  <a:pt x="92024" y="102957"/>
                </a:lnTo>
                <a:lnTo>
                  <a:pt x="102144" y="102957"/>
                </a:lnTo>
                <a:lnTo>
                  <a:pt x="0" y="0"/>
                </a:lnTo>
                <a:close/>
              </a:path>
            </a:pathLst>
          </a:custGeom>
          <a:solidFill>
            <a:srgbClr val="FF1D1D"/>
          </a:solidFill>
        </p:spPr>
        <p:txBody>
          <a:bodyPr wrap="square" lIns="0" tIns="0" rIns="0" bIns="0" rtlCol="0"/>
          <a:lstStyle/>
          <a:p>
            <a:endParaRPr/>
          </a:p>
        </p:txBody>
      </p:sp>
      <p:sp>
        <p:nvSpPr>
          <p:cNvPr id="186" name="object 186"/>
          <p:cNvSpPr/>
          <p:nvPr/>
        </p:nvSpPr>
        <p:spPr>
          <a:xfrm>
            <a:off x="200660" y="1186132"/>
            <a:ext cx="92075" cy="93345"/>
          </a:xfrm>
          <a:custGeom>
            <a:avLst/>
            <a:gdLst/>
            <a:ahLst/>
            <a:cxnLst/>
            <a:rect l="l" t="t" r="r" b="b"/>
            <a:pathLst>
              <a:path w="92075" h="93344">
                <a:moveTo>
                  <a:pt x="0" y="0"/>
                </a:moveTo>
                <a:lnTo>
                  <a:pt x="0" y="10200"/>
                </a:lnTo>
                <a:lnTo>
                  <a:pt x="81904" y="92757"/>
                </a:lnTo>
                <a:lnTo>
                  <a:pt x="92024" y="92757"/>
                </a:lnTo>
                <a:lnTo>
                  <a:pt x="0" y="0"/>
                </a:lnTo>
                <a:close/>
              </a:path>
            </a:pathLst>
          </a:custGeom>
          <a:solidFill>
            <a:srgbClr val="FF1A1A"/>
          </a:solidFill>
        </p:spPr>
        <p:txBody>
          <a:bodyPr wrap="square" lIns="0" tIns="0" rIns="0" bIns="0" rtlCol="0"/>
          <a:lstStyle/>
          <a:p>
            <a:endParaRPr/>
          </a:p>
        </p:txBody>
      </p:sp>
      <p:sp>
        <p:nvSpPr>
          <p:cNvPr id="187" name="object 187"/>
          <p:cNvSpPr/>
          <p:nvPr/>
        </p:nvSpPr>
        <p:spPr>
          <a:xfrm>
            <a:off x="200660" y="1196333"/>
            <a:ext cx="81915" cy="82550"/>
          </a:xfrm>
          <a:custGeom>
            <a:avLst/>
            <a:gdLst/>
            <a:ahLst/>
            <a:cxnLst/>
            <a:rect l="l" t="t" r="r" b="b"/>
            <a:pathLst>
              <a:path w="81914" h="82550">
                <a:moveTo>
                  <a:pt x="0" y="0"/>
                </a:moveTo>
                <a:lnTo>
                  <a:pt x="0" y="11873"/>
                </a:lnTo>
                <a:lnTo>
                  <a:pt x="70496" y="82556"/>
                </a:lnTo>
                <a:lnTo>
                  <a:pt x="81904" y="82556"/>
                </a:lnTo>
                <a:lnTo>
                  <a:pt x="0" y="0"/>
                </a:lnTo>
                <a:close/>
              </a:path>
            </a:pathLst>
          </a:custGeom>
          <a:solidFill>
            <a:srgbClr val="FF1818"/>
          </a:solidFill>
        </p:spPr>
        <p:txBody>
          <a:bodyPr wrap="square" lIns="0" tIns="0" rIns="0" bIns="0" rtlCol="0"/>
          <a:lstStyle/>
          <a:p>
            <a:endParaRPr/>
          </a:p>
        </p:txBody>
      </p:sp>
      <p:sp>
        <p:nvSpPr>
          <p:cNvPr id="188" name="object 188"/>
          <p:cNvSpPr/>
          <p:nvPr/>
        </p:nvSpPr>
        <p:spPr>
          <a:xfrm>
            <a:off x="200660" y="1208206"/>
            <a:ext cx="70485" cy="71120"/>
          </a:xfrm>
          <a:custGeom>
            <a:avLst/>
            <a:gdLst/>
            <a:ahLst/>
            <a:cxnLst/>
            <a:rect l="l" t="t" r="r" b="b"/>
            <a:pathLst>
              <a:path w="70485" h="71119">
                <a:moveTo>
                  <a:pt x="0" y="0"/>
                </a:moveTo>
                <a:lnTo>
                  <a:pt x="0" y="10173"/>
                </a:lnTo>
                <a:lnTo>
                  <a:pt x="60350" y="70683"/>
                </a:lnTo>
                <a:lnTo>
                  <a:pt x="70496" y="70683"/>
                </a:lnTo>
                <a:lnTo>
                  <a:pt x="0" y="0"/>
                </a:lnTo>
                <a:close/>
              </a:path>
            </a:pathLst>
          </a:custGeom>
          <a:solidFill>
            <a:srgbClr val="FF1515"/>
          </a:solidFill>
        </p:spPr>
        <p:txBody>
          <a:bodyPr wrap="square" lIns="0" tIns="0" rIns="0" bIns="0" rtlCol="0"/>
          <a:lstStyle/>
          <a:p>
            <a:endParaRPr/>
          </a:p>
        </p:txBody>
      </p:sp>
      <p:sp>
        <p:nvSpPr>
          <p:cNvPr id="189" name="object 189"/>
          <p:cNvSpPr/>
          <p:nvPr/>
        </p:nvSpPr>
        <p:spPr>
          <a:xfrm>
            <a:off x="200660" y="1218380"/>
            <a:ext cx="60960" cy="60960"/>
          </a:xfrm>
          <a:custGeom>
            <a:avLst/>
            <a:gdLst/>
            <a:ahLst/>
            <a:cxnLst/>
            <a:rect l="l" t="t" r="r" b="b"/>
            <a:pathLst>
              <a:path w="60960" h="60959">
                <a:moveTo>
                  <a:pt x="0" y="0"/>
                </a:moveTo>
                <a:lnTo>
                  <a:pt x="0" y="10173"/>
                </a:lnTo>
                <a:lnTo>
                  <a:pt x="50203" y="60509"/>
                </a:lnTo>
                <a:lnTo>
                  <a:pt x="60350" y="60509"/>
                </a:lnTo>
                <a:lnTo>
                  <a:pt x="0" y="0"/>
                </a:lnTo>
                <a:close/>
              </a:path>
            </a:pathLst>
          </a:custGeom>
          <a:solidFill>
            <a:srgbClr val="FF1212"/>
          </a:solidFill>
        </p:spPr>
        <p:txBody>
          <a:bodyPr wrap="square" lIns="0" tIns="0" rIns="0" bIns="0" rtlCol="0"/>
          <a:lstStyle/>
          <a:p>
            <a:endParaRPr/>
          </a:p>
        </p:txBody>
      </p:sp>
      <p:sp>
        <p:nvSpPr>
          <p:cNvPr id="190" name="object 190"/>
          <p:cNvSpPr/>
          <p:nvPr/>
        </p:nvSpPr>
        <p:spPr>
          <a:xfrm>
            <a:off x="200660" y="1228553"/>
            <a:ext cx="50800" cy="50800"/>
          </a:xfrm>
          <a:custGeom>
            <a:avLst/>
            <a:gdLst/>
            <a:ahLst/>
            <a:cxnLst/>
            <a:rect l="l" t="t" r="r" b="b"/>
            <a:pathLst>
              <a:path w="50800" h="50800">
                <a:moveTo>
                  <a:pt x="0" y="0"/>
                </a:moveTo>
                <a:lnTo>
                  <a:pt x="0" y="10173"/>
                </a:lnTo>
                <a:lnTo>
                  <a:pt x="40056" y="50336"/>
                </a:lnTo>
                <a:lnTo>
                  <a:pt x="50203" y="50336"/>
                </a:lnTo>
                <a:lnTo>
                  <a:pt x="0" y="0"/>
                </a:lnTo>
                <a:close/>
              </a:path>
            </a:pathLst>
          </a:custGeom>
          <a:solidFill>
            <a:srgbClr val="FF1010"/>
          </a:solidFill>
        </p:spPr>
        <p:txBody>
          <a:bodyPr wrap="square" lIns="0" tIns="0" rIns="0" bIns="0" rtlCol="0"/>
          <a:lstStyle/>
          <a:p>
            <a:endParaRPr/>
          </a:p>
        </p:txBody>
      </p:sp>
      <p:sp>
        <p:nvSpPr>
          <p:cNvPr id="191" name="object 191"/>
          <p:cNvSpPr/>
          <p:nvPr/>
        </p:nvSpPr>
        <p:spPr>
          <a:xfrm>
            <a:off x="200660" y="1238727"/>
            <a:ext cx="40640" cy="40640"/>
          </a:xfrm>
          <a:custGeom>
            <a:avLst/>
            <a:gdLst/>
            <a:ahLst/>
            <a:cxnLst/>
            <a:rect l="l" t="t" r="r" b="b"/>
            <a:pathLst>
              <a:path w="40639" h="40640">
                <a:moveTo>
                  <a:pt x="0" y="0"/>
                </a:moveTo>
                <a:lnTo>
                  <a:pt x="0" y="10173"/>
                </a:lnTo>
                <a:lnTo>
                  <a:pt x="29910" y="40162"/>
                </a:lnTo>
                <a:lnTo>
                  <a:pt x="40056" y="40162"/>
                </a:lnTo>
                <a:lnTo>
                  <a:pt x="0" y="0"/>
                </a:lnTo>
                <a:close/>
              </a:path>
            </a:pathLst>
          </a:custGeom>
          <a:solidFill>
            <a:srgbClr val="FF0D0D"/>
          </a:solidFill>
        </p:spPr>
        <p:txBody>
          <a:bodyPr wrap="square" lIns="0" tIns="0" rIns="0" bIns="0" rtlCol="0"/>
          <a:lstStyle/>
          <a:p>
            <a:endParaRPr/>
          </a:p>
        </p:txBody>
      </p:sp>
      <p:sp>
        <p:nvSpPr>
          <p:cNvPr id="192" name="object 192"/>
          <p:cNvSpPr/>
          <p:nvPr/>
        </p:nvSpPr>
        <p:spPr>
          <a:xfrm>
            <a:off x="200660" y="1248900"/>
            <a:ext cx="30480" cy="30480"/>
          </a:xfrm>
          <a:custGeom>
            <a:avLst/>
            <a:gdLst/>
            <a:ahLst/>
            <a:cxnLst/>
            <a:rect l="l" t="t" r="r" b="b"/>
            <a:pathLst>
              <a:path w="30479" h="30480">
                <a:moveTo>
                  <a:pt x="0" y="0"/>
                </a:moveTo>
                <a:lnTo>
                  <a:pt x="0" y="10173"/>
                </a:lnTo>
                <a:lnTo>
                  <a:pt x="19763" y="29989"/>
                </a:lnTo>
                <a:lnTo>
                  <a:pt x="29910" y="29989"/>
                </a:lnTo>
                <a:lnTo>
                  <a:pt x="0" y="0"/>
                </a:lnTo>
                <a:close/>
              </a:path>
            </a:pathLst>
          </a:custGeom>
          <a:solidFill>
            <a:srgbClr val="FF0A0A"/>
          </a:solidFill>
        </p:spPr>
        <p:txBody>
          <a:bodyPr wrap="square" lIns="0" tIns="0" rIns="0" bIns="0" rtlCol="0"/>
          <a:lstStyle/>
          <a:p>
            <a:endParaRPr/>
          </a:p>
        </p:txBody>
      </p:sp>
      <p:sp>
        <p:nvSpPr>
          <p:cNvPr id="193" name="object 193"/>
          <p:cNvSpPr/>
          <p:nvPr/>
        </p:nvSpPr>
        <p:spPr>
          <a:xfrm>
            <a:off x="200660" y="1259073"/>
            <a:ext cx="20320" cy="20320"/>
          </a:xfrm>
          <a:custGeom>
            <a:avLst/>
            <a:gdLst/>
            <a:ahLst/>
            <a:cxnLst/>
            <a:rect l="l" t="t" r="r" b="b"/>
            <a:pathLst>
              <a:path w="20320" h="20319">
                <a:moveTo>
                  <a:pt x="0" y="0"/>
                </a:moveTo>
                <a:lnTo>
                  <a:pt x="0" y="10173"/>
                </a:lnTo>
                <a:lnTo>
                  <a:pt x="9617" y="19816"/>
                </a:lnTo>
                <a:lnTo>
                  <a:pt x="19763" y="19816"/>
                </a:lnTo>
                <a:lnTo>
                  <a:pt x="0" y="0"/>
                </a:lnTo>
                <a:close/>
              </a:path>
            </a:pathLst>
          </a:custGeom>
          <a:solidFill>
            <a:srgbClr val="FF0808"/>
          </a:solidFill>
        </p:spPr>
        <p:txBody>
          <a:bodyPr wrap="square" lIns="0" tIns="0" rIns="0" bIns="0" rtlCol="0"/>
          <a:lstStyle/>
          <a:p>
            <a:endParaRPr/>
          </a:p>
        </p:txBody>
      </p:sp>
      <p:sp>
        <p:nvSpPr>
          <p:cNvPr id="194" name="object 194"/>
          <p:cNvSpPr/>
          <p:nvPr/>
        </p:nvSpPr>
        <p:spPr>
          <a:xfrm>
            <a:off x="852805" y="448309"/>
            <a:ext cx="0" cy="991869"/>
          </a:xfrm>
          <a:custGeom>
            <a:avLst/>
            <a:gdLst/>
            <a:ahLst/>
            <a:cxnLst/>
            <a:rect l="l" t="t" r="r" b="b"/>
            <a:pathLst>
              <a:path h="991869">
                <a:moveTo>
                  <a:pt x="0" y="0"/>
                </a:moveTo>
                <a:lnTo>
                  <a:pt x="0" y="991869"/>
                </a:lnTo>
              </a:path>
            </a:pathLst>
          </a:custGeom>
          <a:ln w="31750">
            <a:solidFill>
              <a:srgbClr val="1B1B1B"/>
            </a:solidFill>
          </a:ln>
        </p:spPr>
        <p:txBody>
          <a:bodyPr wrap="square" lIns="0" tIns="0" rIns="0" bIns="0" rtlCol="0"/>
          <a:lstStyle/>
          <a:p>
            <a:endParaRPr/>
          </a:p>
        </p:txBody>
      </p:sp>
      <p:sp>
        <p:nvSpPr>
          <p:cNvPr id="195" name="object 195"/>
          <p:cNvSpPr/>
          <p:nvPr/>
        </p:nvSpPr>
        <p:spPr>
          <a:xfrm>
            <a:off x="8742680" y="1209675"/>
            <a:ext cx="0" cy="0"/>
          </a:xfrm>
          <a:custGeom>
            <a:avLst/>
            <a:gdLst/>
            <a:ahLst/>
            <a:cxnLst/>
            <a:rect l="l" t="t" r="r" b="b"/>
            <a:pathLst>
              <a:path>
                <a:moveTo>
                  <a:pt x="0" y="0"/>
                </a:moveTo>
                <a:lnTo>
                  <a:pt x="0" y="0"/>
                </a:lnTo>
              </a:path>
            </a:pathLst>
          </a:custGeom>
          <a:ln w="31750">
            <a:solidFill>
              <a:srgbClr val="1B1B1B"/>
            </a:solidFill>
          </a:ln>
        </p:spPr>
        <p:txBody>
          <a:bodyPr wrap="square" lIns="0" tIns="0" rIns="0" bIns="0" rtlCol="0"/>
          <a:lstStyle/>
          <a:p>
            <a:endParaRPr/>
          </a:p>
        </p:txBody>
      </p:sp>
      <p:sp>
        <p:nvSpPr>
          <p:cNvPr id="196" name="object 196"/>
          <p:cNvSpPr/>
          <p:nvPr/>
        </p:nvSpPr>
        <p:spPr>
          <a:xfrm>
            <a:off x="8705850" y="1209675"/>
            <a:ext cx="36830" cy="0"/>
          </a:xfrm>
          <a:custGeom>
            <a:avLst/>
            <a:gdLst/>
            <a:ahLst/>
            <a:cxnLst/>
            <a:rect l="l" t="t" r="r" b="b"/>
            <a:pathLst>
              <a:path w="36829">
                <a:moveTo>
                  <a:pt x="0" y="0"/>
                </a:moveTo>
                <a:lnTo>
                  <a:pt x="36829" y="0"/>
                </a:lnTo>
              </a:path>
            </a:pathLst>
          </a:custGeom>
          <a:ln w="31750">
            <a:solidFill>
              <a:srgbClr val="1B1B1B"/>
            </a:solidFill>
          </a:ln>
        </p:spPr>
        <p:txBody>
          <a:bodyPr wrap="square" lIns="0" tIns="0" rIns="0" bIns="0" rtlCol="0"/>
          <a:lstStyle/>
          <a:p>
            <a:endParaRPr/>
          </a:p>
        </p:txBody>
      </p:sp>
      <p:sp>
        <p:nvSpPr>
          <p:cNvPr id="197" name="object 197"/>
          <p:cNvSpPr/>
          <p:nvPr/>
        </p:nvSpPr>
        <p:spPr>
          <a:xfrm>
            <a:off x="8670290" y="1209675"/>
            <a:ext cx="35560" cy="0"/>
          </a:xfrm>
          <a:custGeom>
            <a:avLst/>
            <a:gdLst/>
            <a:ahLst/>
            <a:cxnLst/>
            <a:rect l="l" t="t" r="r" b="b"/>
            <a:pathLst>
              <a:path w="35559">
                <a:moveTo>
                  <a:pt x="0" y="0"/>
                </a:moveTo>
                <a:lnTo>
                  <a:pt x="35559" y="0"/>
                </a:lnTo>
              </a:path>
            </a:pathLst>
          </a:custGeom>
          <a:ln w="31750">
            <a:solidFill>
              <a:srgbClr val="1B1B1B"/>
            </a:solidFill>
          </a:ln>
        </p:spPr>
        <p:txBody>
          <a:bodyPr wrap="square" lIns="0" tIns="0" rIns="0" bIns="0" rtlCol="0"/>
          <a:lstStyle/>
          <a:p>
            <a:endParaRPr/>
          </a:p>
        </p:txBody>
      </p:sp>
      <p:sp>
        <p:nvSpPr>
          <p:cNvPr id="198" name="object 198"/>
          <p:cNvSpPr/>
          <p:nvPr/>
        </p:nvSpPr>
        <p:spPr>
          <a:xfrm>
            <a:off x="8633459" y="1209675"/>
            <a:ext cx="36830" cy="0"/>
          </a:xfrm>
          <a:custGeom>
            <a:avLst/>
            <a:gdLst/>
            <a:ahLst/>
            <a:cxnLst/>
            <a:rect l="l" t="t" r="r" b="b"/>
            <a:pathLst>
              <a:path w="36829">
                <a:moveTo>
                  <a:pt x="0" y="0"/>
                </a:moveTo>
                <a:lnTo>
                  <a:pt x="36830" y="0"/>
                </a:lnTo>
              </a:path>
            </a:pathLst>
          </a:custGeom>
          <a:ln w="31750">
            <a:solidFill>
              <a:srgbClr val="1C1C1C"/>
            </a:solidFill>
          </a:ln>
        </p:spPr>
        <p:txBody>
          <a:bodyPr wrap="square" lIns="0" tIns="0" rIns="0" bIns="0" rtlCol="0"/>
          <a:lstStyle/>
          <a:p>
            <a:endParaRPr/>
          </a:p>
        </p:txBody>
      </p:sp>
      <p:sp>
        <p:nvSpPr>
          <p:cNvPr id="199" name="object 199"/>
          <p:cNvSpPr/>
          <p:nvPr/>
        </p:nvSpPr>
        <p:spPr>
          <a:xfrm>
            <a:off x="8597900" y="1209675"/>
            <a:ext cx="35560" cy="0"/>
          </a:xfrm>
          <a:custGeom>
            <a:avLst/>
            <a:gdLst/>
            <a:ahLst/>
            <a:cxnLst/>
            <a:rect l="l" t="t" r="r" b="b"/>
            <a:pathLst>
              <a:path w="35559">
                <a:moveTo>
                  <a:pt x="0" y="0"/>
                </a:moveTo>
                <a:lnTo>
                  <a:pt x="35559" y="0"/>
                </a:lnTo>
              </a:path>
            </a:pathLst>
          </a:custGeom>
          <a:ln w="31750">
            <a:solidFill>
              <a:srgbClr val="1D1D1D"/>
            </a:solidFill>
          </a:ln>
        </p:spPr>
        <p:txBody>
          <a:bodyPr wrap="square" lIns="0" tIns="0" rIns="0" bIns="0" rtlCol="0"/>
          <a:lstStyle/>
          <a:p>
            <a:endParaRPr/>
          </a:p>
        </p:txBody>
      </p:sp>
      <p:sp>
        <p:nvSpPr>
          <p:cNvPr id="200" name="object 200"/>
          <p:cNvSpPr/>
          <p:nvPr/>
        </p:nvSpPr>
        <p:spPr>
          <a:xfrm>
            <a:off x="8561069" y="1209675"/>
            <a:ext cx="36830" cy="0"/>
          </a:xfrm>
          <a:custGeom>
            <a:avLst/>
            <a:gdLst/>
            <a:ahLst/>
            <a:cxnLst/>
            <a:rect l="l" t="t" r="r" b="b"/>
            <a:pathLst>
              <a:path w="36829">
                <a:moveTo>
                  <a:pt x="0" y="0"/>
                </a:moveTo>
                <a:lnTo>
                  <a:pt x="36829" y="0"/>
                </a:lnTo>
              </a:path>
            </a:pathLst>
          </a:custGeom>
          <a:ln w="31750">
            <a:solidFill>
              <a:srgbClr val="1E1E1E"/>
            </a:solidFill>
          </a:ln>
        </p:spPr>
        <p:txBody>
          <a:bodyPr wrap="square" lIns="0" tIns="0" rIns="0" bIns="0" rtlCol="0"/>
          <a:lstStyle/>
          <a:p>
            <a:endParaRPr/>
          </a:p>
        </p:txBody>
      </p:sp>
      <p:sp>
        <p:nvSpPr>
          <p:cNvPr id="201" name="object 201"/>
          <p:cNvSpPr/>
          <p:nvPr/>
        </p:nvSpPr>
        <p:spPr>
          <a:xfrm>
            <a:off x="8524240" y="1209675"/>
            <a:ext cx="36830" cy="0"/>
          </a:xfrm>
          <a:custGeom>
            <a:avLst/>
            <a:gdLst/>
            <a:ahLst/>
            <a:cxnLst/>
            <a:rect l="l" t="t" r="r" b="b"/>
            <a:pathLst>
              <a:path w="36829">
                <a:moveTo>
                  <a:pt x="0" y="0"/>
                </a:moveTo>
                <a:lnTo>
                  <a:pt x="36829" y="0"/>
                </a:lnTo>
              </a:path>
            </a:pathLst>
          </a:custGeom>
          <a:ln w="31750">
            <a:solidFill>
              <a:srgbClr val="1F1F1F"/>
            </a:solidFill>
          </a:ln>
        </p:spPr>
        <p:txBody>
          <a:bodyPr wrap="square" lIns="0" tIns="0" rIns="0" bIns="0" rtlCol="0"/>
          <a:lstStyle/>
          <a:p>
            <a:endParaRPr/>
          </a:p>
        </p:txBody>
      </p:sp>
      <p:sp>
        <p:nvSpPr>
          <p:cNvPr id="202" name="object 202"/>
          <p:cNvSpPr/>
          <p:nvPr/>
        </p:nvSpPr>
        <p:spPr>
          <a:xfrm>
            <a:off x="8488680" y="1209675"/>
            <a:ext cx="35560" cy="0"/>
          </a:xfrm>
          <a:custGeom>
            <a:avLst/>
            <a:gdLst/>
            <a:ahLst/>
            <a:cxnLst/>
            <a:rect l="l" t="t" r="r" b="b"/>
            <a:pathLst>
              <a:path w="35559">
                <a:moveTo>
                  <a:pt x="0" y="0"/>
                </a:moveTo>
                <a:lnTo>
                  <a:pt x="35560" y="0"/>
                </a:lnTo>
              </a:path>
            </a:pathLst>
          </a:custGeom>
          <a:ln w="31750">
            <a:solidFill>
              <a:srgbClr val="202020"/>
            </a:solidFill>
          </a:ln>
        </p:spPr>
        <p:txBody>
          <a:bodyPr wrap="square" lIns="0" tIns="0" rIns="0" bIns="0" rtlCol="0"/>
          <a:lstStyle/>
          <a:p>
            <a:endParaRPr/>
          </a:p>
        </p:txBody>
      </p:sp>
      <p:sp>
        <p:nvSpPr>
          <p:cNvPr id="203" name="object 203"/>
          <p:cNvSpPr/>
          <p:nvPr/>
        </p:nvSpPr>
        <p:spPr>
          <a:xfrm>
            <a:off x="8451850" y="1209675"/>
            <a:ext cx="36830" cy="0"/>
          </a:xfrm>
          <a:custGeom>
            <a:avLst/>
            <a:gdLst/>
            <a:ahLst/>
            <a:cxnLst/>
            <a:rect l="l" t="t" r="r" b="b"/>
            <a:pathLst>
              <a:path w="36829">
                <a:moveTo>
                  <a:pt x="0" y="0"/>
                </a:moveTo>
                <a:lnTo>
                  <a:pt x="36829" y="0"/>
                </a:lnTo>
              </a:path>
            </a:pathLst>
          </a:custGeom>
          <a:ln w="31750">
            <a:solidFill>
              <a:srgbClr val="212121"/>
            </a:solidFill>
          </a:ln>
        </p:spPr>
        <p:txBody>
          <a:bodyPr wrap="square" lIns="0" tIns="0" rIns="0" bIns="0" rtlCol="0"/>
          <a:lstStyle/>
          <a:p>
            <a:endParaRPr/>
          </a:p>
        </p:txBody>
      </p:sp>
      <p:sp>
        <p:nvSpPr>
          <p:cNvPr id="204" name="object 204"/>
          <p:cNvSpPr/>
          <p:nvPr/>
        </p:nvSpPr>
        <p:spPr>
          <a:xfrm>
            <a:off x="8416290" y="1209675"/>
            <a:ext cx="35560" cy="0"/>
          </a:xfrm>
          <a:custGeom>
            <a:avLst/>
            <a:gdLst/>
            <a:ahLst/>
            <a:cxnLst/>
            <a:rect l="l" t="t" r="r" b="b"/>
            <a:pathLst>
              <a:path w="35559">
                <a:moveTo>
                  <a:pt x="0" y="0"/>
                </a:moveTo>
                <a:lnTo>
                  <a:pt x="35559" y="0"/>
                </a:lnTo>
              </a:path>
            </a:pathLst>
          </a:custGeom>
          <a:ln w="31750">
            <a:solidFill>
              <a:srgbClr val="222222"/>
            </a:solidFill>
          </a:ln>
        </p:spPr>
        <p:txBody>
          <a:bodyPr wrap="square" lIns="0" tIns="0" rIns="0" bIns="0" rtlCol="0"/>
          <a:lstStyle/>
          <a:p>
            <a:endParaRPr/>
          </a:p>
        </p:txBody>
      </p:sp>
      <p:sp>
        <p:nvSpPr>
          <p:cNvPr id="205" name="object 205"/>
          <p:cNvSpPr/>
          <p:nvPr/>
        </p:nvSpPr>
        <p:spPr>
          <a:xfrm>
            <a:off x="8379459" y="1209675"/>
            <a:ext cx="36830" cy="0"/>
          </a:xfrm>
          <a:custGeom>
            <a:avLst/>
            <a:gdLst/>
            <a:ahLst/>
            <a:cxnLst/>
            <a:rect l="l" t="t" r="r" b="b"/>
            <a:pathLst>
              <a:path w="36829">
                <a:moveTo>
                  <a:pt x="0" y="0"/>
                </a:moveTo>
                <a:lnTo>
                  <a:pt x="36830" y="0"/>
                </a:lnTo>
              </a:path>
            </a:pathLst>
          </a:custGeom>
          <a:ln w="31750">
            <a:solidFill>
              <a:srgbClr val="232323"/>
            </a:solidFill>
          </a:ln>
        </p:spPr>
        <p:txBody>
          <a:bodyPr wrap="square" lIns="0" tIns="0" rIns="0" bIns="0" rtlCol="0"/>
          <a:lstStyle/>
          <a:p>
            <a:endParaRPr/>
          </a:p>
        </p:txBody>
      </p:sp>
      <p:sp>
        <p:nvSpPr>
          <p:cNvPr id="206" name="object 206"/>
          <p:cNvSpPr/>
          <p:nvPr/>
        </p:nvSpPr>
        <p:spPr>
          <a:xfrm>
            <a:off x="8343900" y="1209675"/>
            <a:ext cx="35560" cy="0"/>
          </a:xfrm>
          <a:custGeom>
            <a:avLst/>
            <a:gdLst/>
            <a:ahLst/>
            <a:cxnLst/>
            <a:rect l="l" t="t" r="r" b="b"/>
            <a:pathLst>
              <a:path w="35559">
                <a:moveTo>
                  <a:pt x="0" y="0"/>
                </a:moveTo>
                <a:lnTo>
                  <a:pt x="35559" y="0"/>
                </a:lnTo>
              </a:path>
            </a:pathLst>
          </a:custGeom>
          <a:ln w="31750">
            <a:solidFill>
              <a:srgbClr val="242424"/>
            </a:solidFill>
          </a:ln>
        </p:spPr>
        <p:txBody>
          <a:bodyPr wrap="square" lIns="0" tIns="0" rIns="0" bIns="0" rtlCol="0"/>
          <a:lstStyle/>
          <a:p>
            <a:endParaRPr/>
          </a:p>
        </p:txBody>
      </p:sp>
      <p:sp>
        <p:nvSpPr>
          <p:cNvPr id="207" name="object 207"/>
          <p:cNvSpPr/>
          <p:nvPr/>
        </p:nvSpPr>
        <p:spPr>
          <a:xfrm>
            <a:off x="8307069" y="1209675"/>
            <a:ext cx="36830" cy="0"/>
          </a:xfrm>
          <a:custGeom>
            <a:avLst/>
            <a:gdLst/>
            <a:ahLst/>
            <a:cxnLst/>
            <a:rect l="l" t="t" r="r" b="b"/>
            <a:pathLst>
              <a:path w="36829">
                <a:moveTo>
                  <a:pt x="0" y="0"/>
                </a:moveTo>
                <a:lnTo>
                  <a:pt x="36829" y="0"/>
                </a:lnTo>
              </a:path>
            </a:pathLst>
          </a:custGeom>
          <a:ln w="31750">
            <a:solidFill>
              <a:srgbClr val="252525"/>
            </a:solidFill>
          </a:ln>
        </p:spPr>
        <p:txBody>
          <a:bodyPr wrap="square" lIns="0" tIns="0" rIns="0" bIns="0" rtlCol="0"/>
          <a:lstStyle/>
          <a:p>
            <a:endParaRPr/>
          </a:p>
        </p:txBody>
      </p:sp>
      <p:sp>
        <p:nvSpPr>
          <p:cNvPr id="208" name="object 208"/>
          <p:cNvSpPr/>
          <p:nvPr/>
        </p:nvSpPr>
        <p:spPr>
          <a:xfrm>
            <a:off x="8271509" y="1209675"/>
            <a:ext cx="35560" cy="0"/>
          </a:xfrm>
          <a:custGeom>
            <a:avLst/>
            <a:gdLst/>
            <a:ahLst/>
            <a:cxnLst/>
            <a:rect l="l" t="t" r="r" b="b"/>
            <a:pathLst>
              <a:path w="35559">
                <a:moveTo>
                  <a:pt x="0" y="0"/>
                </a:moveTo>
                <a:lnTo>
                  <a:pt x="35560" y="0"/>
                </a:lnTo>
              </a:path>
            </a:pathLst>
          </a:custGeom>
          <a:ln w="31750">
            <a:solidFill>
              <a:srgbClr val="262626"/>
            </a:solidFill>
          </a:ln>
        </p:spPr>
        <p:txBody>
          <a:bodyPr wrap="square" lIns="0" tIns="0" rIns="0" bIns="0" rtlCol="0"/>
          <a:lstStyle/>
          <a:p>
            <a:endParaRPr/>
          </a:p>
        </p:txBody>
      </p:sp>
      <p:sp>
        <p:nvSpPr>
          <p:cNvPr id="209" name="object 209"/>
          <p:cNvSpPr/>
          <p:nvPr/>
        </p:nvSpPr>
        <p:spPr>
          <a:xfrm>
            <a:off x="8234680" y="1209675"/>
            <a:ext cx="36830" cy="0"/>
          </a:xfrm>
          <a:custGeom>
            <a:avLst/>
            <a:gdLst/>
            <a:ahLst/>
            <a:cxnLst/>
            <a:rect l="l" t="t" r="r" b="b"/>
            <a:pathLst>
              <a:path w="36829">
                <a:moveTo>
                  <a:pt x="0" y="0"/>
                </a:moveTo>
                <a:lnTo>
                  <a:pt x="36829" y="0"/>
                </a:lnTo>
              </a:path>
            </a:pathLst>
          </a:custGeom>
          <a:ln w="31750">
            <a:solidFill>
              <a:srgbClr val="272727"/>
            </a:solidFill>
          </a:ln>
        </p:spPr>
        <p:txBody>
          <a:bodyPr wrap="square" lIns="0" tIns="0" rIns="0" bIns="0" rtlCol="0"/>
          <a:lstStyle/>
          <a:p>
            <a:endParaRPr/>
          </a:p>
        </p:txBody>
      </p:sp>
      <p:sp>
        <p:nvSpPr>
          <p:cNvPr id="210" name="object 210"/>
          <p:cNvSpPr/>
          <p:nvPr/>
        </p:nvSpPr>
        <p:spPr>
          <a:xfrm>
            <a:off x="8199119" y="1209675"/>
            <a:ext cx="35560" cy="0"/>
          </a:xfrm>
          <a:custGeom>
            <a:avLst/>
            <a:gdLst/>
            <a:ahLst/>
            <a:cxnLst/>
            <a:rect l="l" t="t" r="r" b="b"/>
            <a:pathLst>
              <a:path w="35559">
                <a:moveTo>
                  <a:pt x="0" y="0"/>
                </a:moveTo>
                <a:lnTo>
                  <a:pt x="35559" y="0"/>
                </a:lnTo>
              </a:path>
            </a:pathLst>
          </a:custGeom>
          <a:ln w="31750">
            <a:solidFill>
              <a:srgbClr val="282828"/>
            </a:solidFill>
          </a:ln>
        </p:spPr>
        <p:txBody>
          <a:bodyPr wrap="square" lIns="0" tIns="0" rIns="0" bIns="0" rtlCol="0"/>
          <a:lstStyle/>
          <a:p>
            <a:endParaRPr/>
          </a:p>
        </p:txBody>
      </p:sp>
      <p:sp>
        <p:nvSpPr>
          <p:cNvPr id="211" name="object 211"/>
          <p:cNvSpPr/>
          <p:nvPr/>
        </p:nvSpPr>
        <p:spPr>
          <a:xfrm>
            <a:off x="8162290" y="1209675"/>
            <a:ext cx="36830" cy="0"/>
          </a:xfrm>
          <a:custGeom>
            <a:avLst/>
            <a:gdLst/>
            <a:ahLst/>
            <a:cxnLst/>
            <a:rect l="l" t="t" r="r" b="b"/>
            <a:pathLst>
              <a:path w="36829">
                <a:moveTo>
                  <a:pt x="0" y="0"/>
                </a:moveTo>
                <a:lnTo>
                  <a:pt x="36829" y="0"/>
                </a:lnTo>
              </a:path>
            </a:pathLst>
          </a:custGeom>
          <a:ln w="31750">
            <a:solidFill>
              <a:srgbClr val="292929"/>
            </a:solidFill>
          </a:ln>
        </p:spPr>
        <p:txBody>
          <a:bodyPr wrap="square" lIns="0" tIns="0" rIns="0" bIns="0" rtlCol="0"/>
          <a:lstStyle/>
          <a:p>
            <a:endParaRPr/>
          </a:p>
        </p:txBody>
      </p:sp>
      <p:sp>
        <p:nvSpPr>
          <p:cNvPr id="212" name="object 212"/>
          <p:cNvSpPr/>
          <p:nvPr/>
        </p:nvSpPr>
        <p:spPr>
          <a:xfrm>
            <a:off x="8126730" y="1209675"/>
            <a:ext cx="35560" cy="0"/>
          </a:xfrm>
          <a:custGeom>
            <a:avLst/>
            <a:gdLst/>
            <a:ahLst/>
            <a:cxnLst/>
            <a:rect l="l" t="t" r="r" b="b"/>
            <a:pathLst>
              <a:path w="35559">
                <a:moveTo>
                  <a:pt x="0" y="0"/>
                </a:moveTo>
                <a:lnTo>
                  <a:pt x="35560" y="0"/>
                </a:lnTo>
              </a:path>
            </a:pathLst>
          </a:custGeom>
          <a:ln w="31750">
            <a:solidFill>
              <a:srgbClr val="2A2A2A"/>
            </a:solidFill>
          </a:ln>
        </p:spPr>
        <p:txBody>
          <a:bodyPr wrap="square" lIns="0" tIns="0" rIns="0" bIns="0" rtlCol="0"/>
          <a:lstStyle/>
          <a:p>
            <a:endParaRPr/>
          </a:p>
        </p:txBody>
      </p:sp>
      <p:sp>
        <p:nvSpPr>
          <p:cNvPr id="213" name="object 213"/>
          <p:cNvSpPr/>
          <p:nvPr/>
        </p:nvSpPr>
        <p:spPr>
          <a:xfrm>
            <a:off x="8089900" y="1209675"/>
            <a:ext cx="36830" cy="0"/>
          </a:xfrm>
          <a:custGeom>
            <a:avLst/>
            <a:gdLst/>
            <a:ahLst/>
            <a:cxnLst/>
            <a:rect l="l" t="t" r="r" b="b"/>
            <a:pathLst>
              <a:path w="36829">
                <a:moveTo>
                  <a:pt x="0" y="0"/>
                </a:moveTo>
                <a:lnTo>
                  <a:pt x="36829" y="0"/>
                </a:lnTo>
              </a:path>
            </a:pathLst>
          </a:custGeom>
          <a:ln w="31750">
            <a:solidFill>
              <a:srgbClr val="2B2B2B"/>
            </a:solidFill>
          </a:ln>
        </p:spPr>
        <p:txBody>
          <a:bodyPr wrap="square" lIns="0" tIns="0" rIns="0" bIns="0" rtlCol="0"/>
          <a:lstStyle/>
          <a:p>
            <a:endParaRPr/>
          </a:p>
        </p:txBody>
      </p:sp>
      <p:sp>
        <p:nvSpPr>
          <p:cNvPr id="214" name="object 214"/>
          <p:cNvSpPr/>
          <p:nvPr/>
        </p:nvSpPr>
        <p:spPr>
          <a:xfrm>
            <a:off x="8053069" y="1209675"/>
            <a:ext cx="36830" cy="0"/>
          </a:xfrm>
          <a:custGeom>
            <a:avLst/>
            <a:gdLst/>
            <a:ahLst/>
            <a:cxnLst/>
            <a:rect l="l" t="t" r="r" b="b"/>
            <a:pathLst>
              <a:path w="36829">
                <a:moveTo>
                  <a:pt x="0" y="0"/>
                </a:moveTo>
                <a:lnTo>
                  <a:pt x="36829" y="0"/>
                </a:lnTo>
              </a:path>
            </a:pathLst>
          </a:custGeom>
          <a:ln w="31750">
            <a:solidFill>
              <a:srgbClr val="2C2C2C"/>
            </a:solidFill>
          </a:ln>
        </p:spPr>
        <p:txBody>
          <a:bodyPr wrap="square" lIns="0" tIns="0" rIns="0" bIns="0" rtlCol="0"/>
          <a:lstStyle/>
          <a:p>
            <a:endParaRPr/>
          </a:p>
        </p:txBody>
      </p:sp>
      <p:sp>
        <p:nvSpPr>
          <p:cNvPr id="215" name="object 215"/>
          <p:cNvSpPr/>
          <p:nvPr/>
        </p:nvSpPr>
        <p:spPr>
          <a:xfrm>
            <a:off x="8017509" y="1209675"/>
            <a:ext cx="35560" cy="0"/>
          </a:xfrm>
          <a:custGeom>
            <a:avLst/>
            <a:gdLst/>
            <a:ahLst/>
            <a:cxnLst/>
            <a:rect l="l" t="t" r="r" b="b"/>
            <a:pathLst>
              <a:path w="35559">
                <a:moveTo>
                  <a:pt x="0" y="0"/>
                </a:moveTo>
                <a:lnTo>
                  <a:pt x="35560" y="0"/>
                </a:lnTo>
              </a:path>
            </a:pathLst>
          </a:custGeom>
          <a:ln w="31750">
            <a:solidFill>
              <a:srgbClr val="2D2D2D"/>
            </a:solidFill>
          </a:ln>
        </p:spPr>
        <p:txBody>
          <a:bodyPr wrap="square" lIns="0" tIns="0" rIns="0" bIns="0" rtlCol="0"/>
          <a:lstStyle/>
          <a:p>
            <a:endParaRPr/>
          </a:p>
        </p:txBody>
      </p:sp>
      <p:sp>
        <p:nvSpPr>
          <p:cNvPr id="216" name="object 216"/>
          <p:cNvSpPr/>
          <p:nvPr/>
        </p:nvSpPr>
        <p:spPr>
          <a:xfrm>
            <a:off x="7980680" y="1209675"/>
            <a:ext cx="36830" cy="0"/>
          </a:xfrm>
          <a:custGeom>
            <a:avLst/>
            <a:gdLst/>
            <a:ahLst/>
            <a:cxnLst/>
            <a:rect l="l" t="t" r="r" b="b"/>
            <a:pathLst>
              <a:path w="36829">
                <a:moveTo>
                  <a:pt x="0" y="0"/>
                </a:moveTo>
                <a:lnTo>
                  <a:pt x="36829" y="0"/>
                </a:lnTo>
              </a:path>
            </a:pathLst>
          </a:custGeom>
          <a:ln w="31750">
            <a:solidFill>
              <a:srgbClr val="2E2E2E"/>
            </a:solidFill>
          </a:ln>
        </p:spPr>
        <p:txBody>
          <a:bodyPr wrap="square" lIns="0" tIns="0" rIns="0" bIns="0" rtlCol="0"/>
          <a:lstStyle/>
          <a:p>
            <a:endParaRPr/>
          </a:p>
        </p:txBody>
      </p:sp>
      <p:sp>
        <p:nvSpPr>
          <p:cNvPr id="217" name="object 217"/>
          <p:cNvSpPr/>
          <p:nvPr/>
        </p:nvSpPr>
        <p:spPr>
          <a:xfrm>
            <a:off x="7945119" y="1209675"/>
            <a:ext cx="35560" cy="0"/>
          </a:xfrm>
          <a:custGeom>
            <a:avLst/>
            <a:gdLst/>
            <a:ahLst/>
            <a:cxnLst/>
            <a:rect l="l" t="t" r="r" b="b"/>
            <a:pathLst>
              <a:path w="35559">
                <a:moveTo>
                  <a:pt x="0" y="0"/>
                </a:moveTo>
                <a:lnTo>
                  <a:pt x="35559" y="0"/>
                </a:lnTo>
              </a:path>
            </a:pathLst>
          </a:custGeom>
          <a:ln w="31750">
            <a:solidFill>
              <a:srgbClr val="2F2F2F"/>
            </a:solidFill>
          </a:ln>
        </p:spPr>
        <p:txBody>
          <a:bodyPr wrap="square" lIns="0" tIns="0" rIns="0" bIns="0" rtlCol="0"/>
          <a:lstStyle/>
          <a:p>
            <a:endParaRPr/>
          </a:p>
        </p:txBody>
      </p:sp>
      <p:sp>
        <p:nvSpPr>
          <p:cNvPr id="218" name="object 218"/>
          <p:cNvSpPr/>
          <p:nvPr/>
        </p:nvSpPr>
        <p:spPr>
          <a:xfrm>
            <a:off x="7908290" y="1209675"/>
            <a:ext cx="36830" cy="0"/>
          </a:xfrm>
          <a:custGeom>
            <a:avLst/>
            <a:gdLst/>
            <a:ahLst/>
            <a:cxnLst/>
            <a:rect l="l" t="t" r="r" b="b"/>
            <a:pathLst>
              <a:path w="36829">
                <a:moveTo>
                  <a:pt x="0" y="0"/>
                </a:moveTo>
                <a:lnTo>
                  <a:pt x="36829" y="0"/>
                </a:lnTo>
              </a:path>
            </a:pathLst>
          </a:custGeom>
          <a:ln w="31750">
            <a:solidFill>
              <a:srgbClr val="303030"/>
            </a:solidFill>
          </a:ln>
        </p:spPr>
        <p:txBody>
          <a:bodyPr wrap="square" lIns="0" tIns="0" rIns="0" bIns="0" rtlCol="0"/>
          <a:lstStyle/>
          <a:p>
            <a:endParaRPr/>
          </a:p>
        </p:txBody>
      </p:sp>
      <p:sp>
        <p:nvSpPr>
          <p:cNvPr id="219" name="object 219"/>
          <p:cNvSpPr/>
          <p:nvPr/>
        </p:nvSpPr>
        <p:spPr>
          <a:xfrm>
            <a:off x="7872730" y="1209675"/>
            <a:ext cx="35560" cy="0"/>
          </a:xfrm>
          <a:custGeom>
            <a:avLst/>
            <a:gdLst/>
            <a:ahLst/>
            <a:cxnLst/>
            <a:rect l="l" t="t" r="r" b="b"/>
            <a:pathLst>
              <a:path w="35559">
                <a:moveTo>
                  <a:pt x="0" y="0"/>
                </a:moveTo>
                <a:lnTo>
                  <a:pt x="35560" y="0"/>
                </a:lnTo>
              </a:path>
            </a:pathLst>
          </a:custGeom>
          <a:ln w="31750">
            <a:solidFill>
              <a:srgbClr val="313131"/>
            </a:solidFill>
          </a:ln>
        </p:spPr>
        <p:txBody>
          <a:bodyPr wrap="square" lIns="0" tIns="0" rIns="0" bIns="0" rtlCol="0"/>
          <a:lstStyle/>
          <a:p>
            <a:endParaRPr/>
          </a:p>
        </p:txBody>
      </p:sp>
      <p:sp>
        <p:nvSpPr>
          <p:cNvPr id="220" name="object 220"/>
          <p:cNvSpPr/>
          <p:nvPr/>
        </p:nvSpPr>
        <p:spPr>
          <a:xfrm>
            <a:off x="7835900" y="1209675"/>
            <a:ext cx="36830" cy="0"/>
          </a:xfrm>
          <a:custGeom>
            <a:avLst/>
            <a:gdLst/>
            <a:ahLst/>
            <a:cxnLst/>
            <a:rect l="l" t="t" r="r" b="b"/>
            <a:pathLst>
              <a:path w="36829">
                <a:moveTo>
                  <a:pt x="0" y="0"/>
                </a:moveTo>
                <a:lnTo>
                  <a:pt x="36829" y="0"/>
                </a:lnTo>
              </a:path>
            </a:pathLst>
          </a:custGeom>
          <a:ln w="31750">
            <a:solidFill>
              <a:srgbClr val="333333"/>
            </a:solidFill>
          </a:ln>
        </p:spPr>
        <p:txBody>
          <a:bodyPr wrap="square" lIns="0" tIns="0" rIns="0" bIns="0" rtlCol="0"/>
          <a:lstStyle/>
          <a:p>
            <a:endParaRPr/>
          </a:p>
        </p:txBody>
      </p:sp>
      <p:sp>
        <p:nvSpPr>
          <p:cNvPr id="221" name="object 221"/>
          <p:cNvSpPr/>
          <p:nvPr/>
        </p:nvSpPr>
        <p:spPr>
          <a:xfrm>
            <a:off x="7800340" y="1209675"/>
            <a:ext cx="35560" cy="0"/>
          </a:xfrm>
          <a:custGeom>
            <a:avLst/>
            <a:gdLst/>
            <a:ahLst/>
            <a:cxnLst/>
            <a:rect l="l" t="t" r="r" b="b"/>
            <a:pathLst>
              <a:path w="35559">
                <a:moveTo>
                  <a:pt x="0" y="0"/>
                </a:moveTo>
                <a:lnTo>
                  <a:pt x="35559" y="0"/>
                </a:lnTo>
              </a:path>
            </a:pathLst>
          </a:custGeom>
          <a:ln w="31750">
            <a:solidFill>
              <a:srgbClr val="333333"/>
            </a:solidFill>
          </a:ln>
        </p:spPr>
        <p:txBody>
          <a:bodyPr wrap="square" lIns="0" tIns="0" rIns="0" bIns="0" rtlCol="0"/>
          <a:lstStyle/>
          <a:p>
            <a:endParaRPr/>
          </a:p>
        </p:txBody>
      </p:sp>
      <p:sp>
        <p:nvSpPr>
          <p:cNvPr id="222" name="object 222"/>
          <p:cNvSpPr/>
          <p:nvPr/>
        </p:nvSpPr>
        <p:spPr>
          <a:xfrm>
            <a:off x="7763509" y="1209675"/>
            <a:ext cx="36830" cy="0"/>
          </a:xfrm>
          <a:custGeom>
            <a:avLst/>
            <a:gdLst/>
            <a:ahLst/>
            <a:cxnLst/>
            <a:rect l="l" t="t" r="r" b="b"/>
            <a:pathLst>
              <a:path w="36829">
                <a:moveTo>
                  <a:pt x="0" y="0"/>
                </a:moveTo>
                <a:lnTo>
                  <a:pt x="36830" y="0"/>
                </a:lnTo>
              </a:path>
            </a:pathLst>
          </a:custGeom>
          <a:ln w="31750">
            <a:solidFill>
              <a:srgbClr val="343434"/>
            </a:solidFill>
          </a:ln>
        </p:spPr>
        <p:txBody>
          <a:bodyPr wrap="square" lIns="0" tIns="0" rIns="0" bIns="0" rtlCol="0"/>
          <a:lstStyle/>
          <a:p>
            <a:endParaRPr/>
          </a:p>
        </p:txBody>
      </p:sp>
      <p:sp>
        <p:nvSpPr>
          <p:cNvPr id="223" name="object 223"/>
          <p:cNvSpPr/>
          <p:nvPr/>
        </p:nvSpPr>
        <p:spPr>
          <a:xfrm>
            <a:off x="7727950" y="1209675"/>
            <a:ext cx="35560" cy="0"/>
          </a:xfrm>
          <a:custGeom>
            <a:avLst/>
            <a:gdLst/>
            <a:ahLst/>
            <a:cxnLst/>
            <a:rect l="l" t="t" r="r" b="b"/>
            <a:pathLst>
              <a:path w="35559">
                <a:moveTo>
                  <a:pt x="0" y="0"/>
                </a:moveTo>
                <a:lnTo>
                  <a:pt x="35559" y="0"/>
                </a:lnTo>
              </a:path>
            </a:pathLst>
          </a:custGeom>
          <a:ln w="31750">
            <a:solidFill>
              <a:srgbClr val="353535"/>
            </a:solidFill>
          </a:ln>
        </p:spPr>
        <p:txBody>
          <a:bodyPr wrap="square" lIns="0" tIns="0" rIns="0" bIns="0" rtlCol="0"/>
          <a:lstStyle/>
          <a:p>
            <a:endParaRPr/>
          </a:p>
        </p:txBody>
      </p:sp>
      <p:sp>
        <p:nvSpPr>
          <p:cNvPr id="224" name="object 224"/>
          <p:cNvSpPr/>
          <p:nvPr/>
        </p:nvSpPr>
        <p:spPr>
          <a:xfrm>
            <a:off x="7691119" y="1209675"/>
            <a:ext cx="36830" cy="0"/>
          </a:xfrm>
          <a:custGeom>
            <a:avLst/>
            <a:gdLst/>
            <a:ahLst/>
            <a:cxnLst/>
            <a:rect l="l" t="t" r="r" b="b"/>
            <a:pathLst>
              <a:path w="36829">
                <a:moveTo>
                  <a:pt x="0" y="0"/>
                </a:moveTo>
                <a:lnTo>
                  <a:pt x="36829" y="0"/>
                </a:lnTo>
              </a:path>
            </a:pathLst>
          </a:custGeom>
          <a:ln w="31750">
            <a:solidFill>
              <a:srgbClr val="363636"/>
            </a:solidFill>
          </a:ln>
        </p:spPr>
        <p:txBody>
          <a:bodyPr wrap="square" lIns="0" tIns="0" rIns="0" bIns="0" rtlCol="0"/>
          <a:lstStyle/>
          <a:p>
            <a:endParaRPr/>
          </a:p>
        </p:txBody>
      </p:sp>
      <p:sp>
        <p:nvSpPr>
          <p:cNvPr id="225" name="object 225"/>
          <p:cNvSpPr/>
          <p:nvPr/>
        </p:nvSpPr>
        <p:spPr>
          <a:xfrm>
            <a:off x="7655559" y="1209675"/>
            <a:ext cx="35560" cy="0"/>
          </a:xfrm>
          <a:custGeom>
            <a:avLst/>
            <a:gdLst/>
            <a:ahLst/>
            <a:cxnLst/>
            <a:rect l="l" t="t" r="r" b="b"/>
            <a:pathLst>
              <a:path w="35559">
                <a:moveTo>
                  <a:pt x="0" y="0"/>
                </a:moveTo>
                <a:lnTo>
                  <a:pt x="35560" y="0"/>
                </a:lnTo>
              </a:path>
            </a:pathLst>
          </a:custGeom>
          <a:ln w="31750">
            <a:solidFill>
              <a:srgbClr val="373737"/>
            </a:solidFill>
          </a:ln>
        </p:spPr>
        <p:txBody>
          <a:bodyPr wrap="square" lIns="0" tIns="0" rIns="0" bIns="0" rtlCol="0"/>
          <a:lstStyle/>
          <a:p>
            <a:endParaRPr/>
          </a:p>
        </p:txBody>
      </p:sp>
      <p:sp>
        <p:nvSpPr>
          <p:cNvPr id="226" name="object 226"/>
          <p:cNvSpPr/>
          <p:nvPr/>
        </p:nvSpPr>
        <p:spPr>
          <a:xfrm>
            <a:off x="7618730" y="1209675"/>
            <a:ext cx="36830" cy="0"/>
          </a:xfrm>
          <a:custGeom>
            <a:avLst/>
            <a:gdLst/>
            <a:ahLst/>
            <a:cxnLst/>
            <a:rect l="l" t="t" r="r" b="b"/>
            <a:pathLst>
              <a:path w="36829">
                <a:moveTo>
                  <a:pt x="0" y="0"/>
                </a:moveTo>
                <a:lnTo>
                  <a:pt x="36829" y="0"/>
                </a:lnTo>
              </a:path>
            </a:pathLst>
          </a:custGeom>
          <a:ln w="31750">
            <a:solidFill>
              <a:srgbClr val="383838"/>
            </a:solidFill>
          </a:ln>
        </p:spPr>
        <p:txBody>
          <a:bodyPr wrap="square" lIns="0" tIns="0" rIns="0" bIns="0" rtlCol="0"/>
          <a:lstStyle/>
          <a:p>
            <a:endParaRPr/>
          </a:p>
        </p:txBody>
      </p:sp>
      <p:sp>
        <p:nvSpPr>
          <p:cNvPr id="227" name="object 227"/>
          <p:cNvSpPr/>
          <p:nvPr/>
        </p:nvSpPr>
        <p:spPr>
          <a:xfrm>
            <a:off x="7581900" y="1209675"/>
            <a:ext cx="36830" cy="0"/>
          </a:xfrm>
          <a:custGeom>
            <a:avLst/>
            <a:gdLst/>
            <a:ahLst/>
            <a:cxnLst/>
            <a:rect l="l" t="t" r="r" b="b"/>
            <a:pathLst>
              <a:path w="36829">
                <a:moveTo>
                  <a:pt x="0" y="0"/>
                </a:moveTo>
                <a:lnTo>
                  <a:pt x="36829" y="0"/>
                </a:lnTo>
              </a:path>
            </a:pathLst>
          </a:custGeom>
          <a:ln w="31750">
            <a:solidFill>
              <a:srgbClr val="393939"/>
            </a:solidFill>
          </a:ln>
        </p:spPr>
        <p:txBody>
          <a:bodyPr wrap="square" lIns="0" tIns="0" rIns="0" bIns="0" rtlCol="0"/>
          <a:lstStyle/>
          <a:p>
            <a:endParaRPr/>
          </a:p>
        </p:txBody>
      </p:sp>
      <p:sp>
        <p:nvSpPr>
          <p:cNvPr id="228" name="object 228"/>
          <p:cNvSpPr/>
          <p:nvPr/>
        </p:nvSpPr>
        <p:spPr>
          <a:xfrm>
            <a:off x="7546340" y="1209675"/>
            <a:ext cx="35560" cy="0"/>
          </a:xfrm>
          <a:custGeom>
            <a:avLst/>
            <a:gdLst/>
            <a:ahLst/>
            <a:cxnLst/>
            <a:rect l="l" t="t" r="r" b="b"/>
            <a:pathLst>
              <a:path w="35559">
                <a:moveTo>
                  <a:pt x="0" y="0"/>
                </a:moveTo>
                <a:lnTo>
                  <a:pt x="35559" y="0"/>
                </a:lnTo>
              </a:path>
            </a:pathLst>
          </a:custGeom>
          <a:ln w="31750">
            <a:solidFill>
              <a:srgbClr val="3A3A3A"/>
            </a:solidFill>
          </a:ln>
        </p:spPr>
        <p:txBody>
          <a:bodyPr wrap="square" lIns="0" tIns="0" rIns="0" bIns="0" rtlCol="0"/>
          <a:lstStyle/>
          <a:p>
            <a:endParaRPr/>
          </a:p>
        </p:txBody>
      </p:sp>
      <p:sp>
        <p:nvSpPr>
          <p:cNvPr id="229" name="object 229"/>
          <p:cNvSpPr/>
          <p:nvPr/>
        </p:nvSpPr>
        <p:spPr>
          <a:xfrm>
            <a:off x="7509509" y="1209675"/>
            <a:ext cx="36830" cy="0"/>
          </a:xfrm>
          <a:custGeom>
            <a:avLst/>
            <a:gdLst/>
            <a:ahLst/>
            <a:cxnLst/>
            <a:rect l="l" t="t" r="r" b="b"/>
            <a:pathLst>
              <a:path w="36829">
                <a:moveTo>
                  <a:pt x="0" y="0"/>
                </a:moveTo>
                <a:lnTo>
                  <a:pt x="36830" y="0"/>
                </a:lnTo>
              </a:path>
            </a:pathLst>
          </a:custGeom>
          <a:ln w="31750">
            <a:solidFill>
              <a:srgbClr val="3B3B3B"/>
            </a:solidFill>
          </a:ln>
        </p:spPr>
        <p:txBody>
          <a:bodyPr wrap="square" lIns="0" tIns="0" rIns="0" bIns="0" rtlCol="0"/>
          <a:lstStyle/>
          <a:p>
            <a:endParaRPr/>
          </a:p>
        </p:txBody>
      </p:sp>
      <p:sp>
        <p:nvSpPr>
          <p:cNvPr id="230" name="object 230"/>
          <p:cNvSpPr/>
          <p:nvPr/>
        </p:nvSpPr>
        <p:spPr>
          <a:xfrm>
            <a:off x="7473950" y="1209675"/>
            <a:ext cx="35560" cy="0"/>
          </a:xfrm>
          <a:custGeom>
            <a:avLst/>
            <a:gdLst/>
            <a:ahLst/>
            <a:cxnLst/>
            <a:rect l="l" t="t" r="r" b="b"/>
            <a:pathLst>
              <a:path w="35559">
                <a:moveTo>
                  <a:pt x="0" y="0"/>
                </a:moveTo>
                <a:lnTo>
                  <a:pt x="35559" y="0"/>
                </a:lnTo>
              </a:path>
            </a:pathLst>
          </a:custGeom>
          <a:ln w="31750">
            <a:solidFill>
              <a:srgbClr val="3C3C3C"/>
            </a:solidFill>
          </a:ln>
        </p:spPr>
        <p:txBody>
          <a:bodyPr wrap="square" lIns="0" tIns="0" rIns="0" bIns="0" rtlCol="0"/>
          <a:lstStyle/>
          <a:p>
            <a:endParaRPr/>
          </a:p>
        </p:txBody>
      </p:sp>
      <p:sp>
        <p:nvSpPr>
          <p:cNvPr id="231" name="object 231"/>
          <p:cNvSpPr/>
          <p:nvPr/>
        </p:nvSpPr>
        <p:spPr>
          <a:xfrm>
            <a:off x="7437119" y="1209675"/>
            <a:ext cx="36830" cy="0"/>
          </a:xfrm>
          <a:custGeom>
            <a:avLst/>
            <a:gdLst/>
            <a:ahLst/>
            <a:cxnLst/>
            <a:rect l="l" t="t" r="r" b="b"/>
            <a:pathLst>
              <a:path w="36829">
                <a:moveTo>
                  <a:pt x="0" y="0"/>
                </a:moveTo>
                <a:lnTo>
                  <a:pt x="36829" y="0"/>
                </a:lnTo>
              </a:path>
            </a:pathLst>
          </a:custGeom>
          <a:ln w="31750">
            <a:solidFill>
              <a:srgbClr val="3D3D3D"/>
            </a:solidFill>
          </a:ln>
        </p:spPr>
        <p:txBody>
          <a:bodyPr wrap="square" lIns="0" tIns="0" rIns="0" bIns="0" rtlCol="0"/>
          <a:lstStyle/>
          <a:p>
            <a:endParaRPr/>
          </a:p>
        </p:txBody>
      </p:sp>
      <p:sp>
        <p:nvSpPr>
          <p:cNvPr id="232" name="object 232"/>
          <p:cNvSpPr/>
          <p:nvPr/>
        </p:nvSpPr>
        <p:spPr>
          <a:xfrm>
            <a:off x="7401559" y="1209675"/>
            <a:ext cx="35560" cy="0"/>
          </a:xfrm>
          <a:custGeom>
            <a:avLst/>
            <a:gdLst/>
            <a:ahLst/>
            <a:cxnLst/>
            <a:rect l="l" t="t" r="r" b="b"/>
            <a:pathLst>
              <a:path w="35559">
                <a:moveTo>
                  <a:pt x="0" y="0"/>
                </a:moveTo>
                <a:lnTo>
                  <a:pt x="35560" y="0"/>
                </a:lnTo>
              </a:path>
            </a:pathLst>
          </a:custGeom>
          <a:ln w="31750">
            <a:solidFill>
              <a:srgbClr val="3E3E3E"/>
            </a:solidFill>
          </a:ln>
        </p:spPr>
        <p:txBody>
          <a:bodyPr wrap="square" lIns="0" tIns="0" rIns="0" bIns="0" rtlCol="0"/>
          <a:lstStyle/>
          <a:p>
            <a:endParaRPr/>
          </a:p>
        </p:txBody>
      </p:sp>
      <p:sp>
        <p:nvSpPr>
          <p:cNvPr id="233" name="object 233"/>
          <p:cNvSpPr/>
          <p:nvPr/>
        </p:nvSpPr>
        <p:spPr>
          <a:xfrm>
            <a:off x="7364730" y="1209675"/>
            <a:ext cx="36830" cy="0"/>
          </a:xfrm>
          <a:custGeom>
            <a:avLst/>
            <a:gdLst/>
            <a:ahLst/>
            <a:cxnLst/>
            <a:rect l="l" t="t" r="r" b="b"/>
            <a:pathLst>
              <a:path w="36829">
                <a:moveTo>
                  <a:pt x="0" y="0"/>
                </a:moveTo>
                <a:lnTo>
                  <a:pt x="36829" y="0"/>
                </a:lnTo>
              </a:path>
            </a:pathLst>
          </a:custGeom>
          <a:ln w="31750">
            <a:solidFill>
              <a:srgbClr val="3F3F3F"/>
            </a:solidFill>
          </a:ln>
        </p:spPr>
        <p:txBody>
          <a:bodyPr wrap="square" lIns="0" tIns="0" rIns="0" bIns="0" rtlCol="0"/>
          <a:lstStyle/>
          <a:p>
            <a:endParaRPr/>
          </a:p>
        </p:txBody>
      </p:sp>
      <p:sp>
        <p:nvSpPr>
          <p:cNvPr id="234" name="object 234"/>
          <p:cNvSpPr/>
          <p:nvPr/>
        </p:nvSpPr>
        <p:spPr>
          <a:xfrm>
            <a:off x="7329169" y="1209675"/>
            <a:ext cx="35560" cy="0"/>
          </a:xfrm>
          <a:custGeom>
            <a:avLst/>
            <a:gdLst/>
            <a:ahLst/>
            <a:cxnLst/>
            <a:rect l="l" t="t" r="r" b="b"/>
            <a:pathLst>
              <a:path w="35559">
                <a:moveTo>
                  <a:pt x="0" y="0"/>
                </a:moveTo>
                <a:lnTo>
                  <a:pt x="35559" y="0"/>
                </a:lnTo>
              </a:path>
            </a:pathLst>
          </a:custGeom>
          <a:ln w="31750">
            <a:solidFill>
              <a:srgbClr val="404040"/>
            </a:solidFill>
          </a:ln>
        </p:spPr>
        <p:txBody>
          <a:bodyPr wrap="square" lIns="0" tIns="0" rIns="0" bIns="0" rtlCol="0"/>
          <a:lstStyle/>
          <a:p>
            <a:endParaRPr/>
          </a:p>
        </p:txBody>
      </p:sp>
      <p:sp>
        <p:nvSpPr>
          <p:cNvPr id="235" name="object 235"/>
          <p:cNvSpPr/>
          <p:nvPr/>
        </p:nvSpPr>
        <p:spPr>
          <a:xfrm>
            <a:off x="7292340" y="1209675"/>
            <a:ext cx="36830" cy="0"/>
          </a:xfrm>
          <a:custGeom>
            <a:avLst/>
            <a:gdLst/>
            <a:ahLst/>
            <a:cxnLst/>
            <a:rect l="l" t="t" r="r" b="b"/>
            <a:pathLst>
              <a:path w="36829">
                <a:moveTo>
                  <a:pt x="0" y="0"/>
                </a:moveTo>
                <a:lnTo>
                  <a:pt x="36829" y="0"/>
                </a:lnTo>
              </a:path>
            </a:pathLst>
          </a:custGeom>
          <a:ln w="31750">
            <a:solidFill>
              <a:srgbClr val="414141"/>
            </a:solidFill>
          </a:ln>
        </p:spPr>
        <p:txBody>
          <a:bodyPr wrap="square" lIns="0" tIns="0" rIns="0" bIns="0" rtlCol="0"/>
          <a:lstStyle/>
          <a:p>
            <a:endParaRPr/>
          </a:p>
        </p:txBody>
      </p:sp>
      <p:sp>
        <p:nvSpPr>
          <p:cNvPr id="236" name="object 236"/>
          <p:cNvSpPr/>
          <p:nvPr/>
        </p:nvSpPr>
        <p:spPr>
          <a:xfrm>
            <a:off x="7256780" y="1209675"/>
            <a:ext cx="35560" cy="0"/>
          </a:xfrm>
          <a:custGeom>
            <a:avLst/>
            <a:gdLst/>
            <a:ahLst/>
            <a:cxnLst/>
            <a:rect l="l" t="t" r="r" b="b"/>
            <a:pathLst>
              <a:path w="35559">
                <a:moveTo>
                  <a:pt x="0" y="0"/>
                </a:moveTo>
                <a:lnTo>
                  <a:pt x="35560" y="0"/>
                </a:lnTo>
              </a:path>
            </a:pathLst>
          </a:custGeom>
          <a:ln w="31750">
            <a:solidFill>
              <a:srgbClr val="424242"/>
            </a:solidFill>
          </a:ln>
        </p:spPr>
        <p:txBody>
          <a:bodyPr wrap="square" lIns="0" tIns="0" rIns="0" bIns="0" rtlCol="0"/>
          <a:lstStyle/>
          <a:p>
            <a:endParaRPr/>
          </a:p>
        </p:txBody>
      </p:sp>
      <p:sp>
        <p:nvSpPr>
          <p:cNvPr id="237" name="object 237"/>
          <p:cNvSpPr/>
          <p:nvPr/>
        </p:nvSpPr>
        <p:spPr>
          <a:xfrm>
            <a:off x="7219950" y="1209675"/>
            <a:ext cx="36830" cy="0"/>
          </a:xfrm>
          <a:custGeom>
            <a:avLst/>
            <a:gdLst/>
            <a:ahLst/>
            <a:cxnLst/>
            <a:rect l="l" t="t" r="r" b="b"/>
            <a:pathLst>
              <a:path w="36829">
                <a:moveTo>
                  <a:pt x="0" y="0"/>
                </a:moveTo>
                <a:lnTo>
                  <a:pt x="36829" y="0"/>
                </a:lnTo>
              </a:path>
            </a:pathLst>
          </a:custGeom>
          <a:ln w="31750">
            <a:solidFill>
              <a:srgbClr val="434343"/>
            </a:solidFill>
          </a:ln>
        </p:spPr>
        <p:txBody>
          <a:bodyPr wrap="square" lIns="0" tIns="0" rIns="0" bIns="0" rtlCol="0"/>
          <a:lstStyle/>
          <a:p>
            <a:endParaRPr/>
          </a:p>
        </p:txBody>
      </p:sp>
      <p:sp>
        <p:nvSpPr>
          <p:cNvPr id="238" name="object 238"/>
          <p:cNvSpPr/>
          <p:nvPr/>
        </p:nvSpPr>
        <p:spPr>
          <a:xfrm>
            <a:off x="7184390" y="1209675"/>
            <a:ext cx="35560" cy="0"/>
          </a:xfrm>
          <a:custGeom>
            <a:avLst/>
            <a:gdLst/>
            <a:ahLst/>
            <a:cxnLst/>
            <a:rect l="l" t="t" r="r" b="b"/>
            <a:pathLst>
              <a:path w="35559">
                <a:moveTo>
                  <a:pt x="0" y="0"/>
                </a:moveTo>
                <a:lnTo>
                  <a:pt x="35559" y="0"/>
                </a:lnTo>
              </a:path>
            </a:pathLst>
          </a:custGeom>
          <a:ln w="31750">
            <a:solidFill>
              <a:srgbClr val="444444"/>
            </a:solidFill>
          </a:ln>
        </p:spPr>
        <p:txBody>
          <a:bodyPr wrap="square" lIns="0" tIns="0" rIns="0" bIns="0" rtlCol="0"/>
          <a:lstStyle/>
          <a:p>
            <a:endParaRPr/>
          </a:p>
        </p:txBody>
      </p:sp>
      <p:sp>
        <p:nvSpPr>
          <p:cNvPr id="239" name="object 239"/>
          <p:cNvSpPr/>
          <p:nvPr/>
        </p:nvSpPr>
        <p:spPr>
          <a:xfrm>
            <a:off x="7147559" y="1209675"/>
            <a:ext cx="36830" cy="0"/>
          </a:xfrm>
          <a:custGeom>
            <a:avLst/>
            <a:gdLst/>
            <a:ahLst/>
            <a:cxnLst/>
            <a:rect l="l" t="t" r="r" b="b"/>
            <a:pathLst>
              <a:path w="36829">
                <a:moveTo>
                  <a:pt x="0" y="0"/>
                </a:moveTo>
                <a:lnTo>
                  <a:pt x="36830" y="0"/>
                </a:lnTo>
              </a:path>
            </a:pathLst>
          </a:custGeom>
          <a:ln w="31750">
            <a:solidFill>
              <a:srgbClr val="454545"/>
            </a:solidFill>
          </a:ln>
        </p:spPr>
        <p:txBody>
          <a:bodyPr wrap="square" lIns="0" tIns="0" rIns="0" bIns="0" rtlCol="0"/>
          <a:lstStyle/>
          <a:p>
            <a:endParaRPr/>
          </a:p>
        </p:txBody>
      </p:sp>
      <p:sp>
        <p:nvSpPr>
          <p:cNvPr id="240" name="object 240"/>
          <p:cNvSpPr/>
          <p:nvPr/>
        </p:nvSpPr>
        <p:spPr>
          <a:xfrm>
            <a:off x="7110730" y="1209675"/>
            <a:ext cx="36830" cy="0"/>
          </a:xfrm>
          <a:custGeom>
            <a:avLst/>
            <a:gdLst/>
            <a:ahLst/>
            <a:cxnLst/>
            <a:rect l="l" t="t" r="r" b="b"/>
            <a:pathLst>
              <a:path w="36829">
                <a:moveTo>
                  <a:pt x="0" y="0"/>
                </a:moveTo>
                <a:lnTo>
                  <a:pt x="36829" y="0"/>
                </a:lnTo>
              </a:path>
            </a:pathLst>
          </a:custGeom>
          <a:ln w="31750">
            <a:solidFill>
              <a:srgbClr val="464646"/>
            </a:solidFill>
          </a:ln>
        </p:spPr>
        <p:txBody>
          <a:bodyPr wrap="square" lIns="0" tIns="0" rIns="0" bIns="0" rtlCol="0"/>
          <a:lstStyle/>
          <a:p>
            <a:endParaRPr/>
          </a:p>
        </p:txBody>
      </p:sp>
      <p:sp>
        <p:nvSpPr>
          <p:cNvPr id="241" name="object 241"/>
          <p:cNvSpPr/>
          <p:nvPr/>
        </p:nvSpPr>
        <p:spPr>
          <a:xfrm>
            <a:off x="7075169" y="1209675"/>
            <a:ext cx="35560" cy="0"/>
          </a:xfrm>
          <a:custGeom>
            <a:avLst/>
            <a:gdLst/>
            <a:ahLst/>
            <a:cxnLst/>
            <a:rect l="l" t="t" r="r" b="b"/>
            <a:pathLst>
              <a:path w="35559">
                <a:moveTo>
                  <a:pt x="0" y="0"/>
                </a:moveTo>
                <a:lnTo>
                  <a:pt x="35559" y="0"/>
                </a:lnTo>
              </a:path>
            </a:pathLst>
          </a:custGeom>
          <a:ln w="31750">
            <a:solidFill>
              <a:srgbClr val="474747"/>
            </a:solidFill>
          </a:ln>
        </p:spPr>
        <p:txBody>
          <a:bodyPr wrap="square" lIns="0" tIns="0" rIns="0" bIns="0" rtlCol="0"/>
          <a:lstStyle/>
          <a:p>
            <a:endParaRPr/>
          </a:p>
        </p:txBody>
      </p:sp>
      <p:sp>
        <p:nvSpPr>
          <p:cNvPr id="242" name="object 242"/>
          <p:cNvSpPr/>
          <p:nvPr/>
        </p:nvSpPr>
        <p:spPr>
          <a:xfrm>
            <a:off x="7038340" y="1209675"/>
            <a:ext cx="36830" cy="0"/>
          </a:xfrm>
          <a:custGeom>
            <a:avLst/>
            <a:gdLst/>
            <a:ahLst/>
            <a:cxnLst/>
            <a:rect l="l" t="t" r="r" b="b"/>
            <a:pathLst>
              <a:path w="36829">
                <a:moveTo>
                  <a:pt x="0" y="0"/>
                </a:moveTo>
                <a:lnTo>
                  <a:pt x="36829" y="0"/>
                </a:lnTo>
              </a:path>
            </a:pathLst>
          </a:custGeom>
          <a:ln w="31750">
            <a:solidFill>
              <a:srgbClr val="484848"/>
            </a:solidFill>
          </a:ln>
        </p:spPr>
        <p:txBody>
          <a:bodyPr wrap="square" lIns="0" tIns="0" rIns="0" bIns="0" rtlCol="0"/>
          <a:lstStyle/>
          <a:p>
            <a:endParaRPr/>
          </a:p>
        </p:txBody>
      </p:sp>
      <p:sp>
        <p:nvSpPr>
          <p:cNvPr id="243" name="object 243"/>
          <p:cNvSpPr/>
          <p:nvPr/>
        </p:nvSpPr>
        <p:spPr>
          <a:xfrm>
            <a:off x="7002780" y="1209675"/>
            <a:ext cx="35560" cy="0"/>
          </a:xfrm>
          <a:custGeom>
            <a:avLst/>
            <a:gdLst/>
            <a:ahLst/>
            <a:cxnLst/>
            <a:rect l="l" t="t" r="r" b="b"/>
            <a:pathLst>
              <a:path w="35559">
                <a:moveTo>
                  <a:pt x="0" y="0"/>
                </a:moveTo>
                <a:lnTo>
                  <a:pt x="35560" y="0"/>
                </a:lnTo>
              </a:path>
            </a:pathLst>
          </a:custGeom>
          <a:ln w="31750">
            <a:solidFill>
              <a:srgbClr val="494949"/>
            </a:solidFill>
          </a:ln>
        </p:spPr>
        <p:txBody>
          <a:bodyPr wrap="square" lIns="0" tIns="0" rIns="0" bIns="0" rtlCol="0"/>
          <a:lstStyle/>
          <a:p>
            <a:endParaRPr/>
          </a:p>
        </p:txBody>
      </p:sp>
      <p:sp>
        <p:nvSpPr>
          <p:cNvPr id="244" name="object 244"/>
          <p:cNvSpPr/>
          <p:nvPr/>
        </p:nvSpPr>
        <p:spPr>
          <a:xfrm>
            <a:off x="6965950" y="1209675"/>
            <a:ext cx="36830" cy="0"/>
          </a:xfrm>
          <a:custGeom>
            <a:avLst/>
            <a:gdLst/>
            <a:ahLst/>
            <a:cxnLst/>
            <a:rect l="l" t="t" r="r" b="b"/>
            <a:pathLst>
              <a:path w="36829">
                <a:moveTo>
                  <a:pt x="0" y="0"/>
                </a:moveTo>
                <a:lnTo>
                  <a:pt x="36829" y="0"/>
                </a:lnTo>
              </a:path>
            </a:pathLst>
          </a:custGeom>
          <a:ln w="31750">
            <a:solidFill>
              <a:srgbClr val="4A4A4A"/>
            </a:solidFill>
          </a:ln>
        </p:spPr>
        <p:txBody>
          <a:bodyPr wrap="square" lIns="0" tIns="0" rIns="0" bIns="0" rtlCol="0"/>
          <a:lstStyle/>
          <a:p>
            <a:endParaRPr/>
          </a:p>
        </p:txBody>
      </p:sp>
      <p:sp>
        <p:nvSpPr>
          <p:cNvPr id="245" name="object 245"/>
          <p:cNvSpPr/>
          <p:nvPr/>
        </p:nvSpPr>
        <p:spPr>
          <a:xfrm>
            <a:off x="6930390" y="1209675"/>
            <a:ext cx="35560" cy="0"/>
          </a:xfrm>
          <a:custGeom>
            <a:avLst/>
            <a:gdLst/>
            <a:ahLst/>
            <a:cxnLst/>
            <a:rect l="l" t="t" r="r" b="b"/>
            <a:pathLst>
              <a:path w="35559">
                <a:moveTo>
                  <a:pt x="0" y="0"/>
                </a:moveTo>
                <a:lnTo>
                  <a:pt x="35559" y="0"/>
                </a:lnTo>
              </a:path>
            </a:pathLst>
          </a:custGeom>
          <a:ln w="31750">
            <a:solidFill>
              <a:srgbClr val="4B4B4B"/>
            </a:solidFill>
          </a:ln>
        </p:spPr>
        <p:txBody>
          <a:bodyPr wrap="square" lIns="0" tIns="0" rIns="0" bIns="0" rtlCol="0"/>
          <a:lstStyle/>
          <a:p>
            <a:endParaRPr/>
          </a:p>
        </p:txBody>
      </p:sp>
      <p:sp>
        <p:nvSpPr>
          <p:cNvPr id="246" name="object 246"/>
          <p:cNvSpPr/>
          <p:nvPr/>
        </p:nvSpPr>
        <p:spPr>
          <a:xfrm>
            <a:off x="6893559" y="1209675"/>
            <a:ext cx="36830" cy="0"/>
          </a:xfrm>
          <a:custGeom>
            <a:avLst/>
            <a:gdLst/>
            <a:ahLst/>
            <a:cxnLst/>
            <a:rect l="l" t="t" r="r" b="b"/>
            <a:pathLst>
              <a:path w="36829">
                <a:moveTo>
                  <a:pt x="0" y="0"/>
                </a:moveTo>
                <a:lnTo>
                  <a:pt x="36830" y="0"/>
                </a:lnTo>
              </a:path>
            </a:pathLst>
          </a:custGeom>
          <a:ln w="31750">
            <a:solidFill>
              <a:srgbClr val="4C4C4C"/>
            </a:solidFill>
          </a:ln>
        </p:spPr>
        <p:txBody>
          <a:bodyPr wrap="square" lIns="0" tIns="0" rIns="0" bIns="0" rtlCol="0"/>
          <a:lstStyle/>
          <a:p>
            <a:endParaRPr/>
          </a:p>
        </p:txBody>
      </p:sp>
      <p:sp>
        <p:nvSpPr>
          <p:cNvPr id="247" name="object 247"/>
          <p:cNvSpPr/>
          <p:nvPr/>
        </p:nvSpPr>
        <p:spPr>
          <a:xfrm>
            <a:off x="6858000" y="1209675"/>
            <a:ext cx="35560" cy="0"/>
          </a:xfrm>
          <a:custGeom>
            <a:avLst/>
            <a:gdLst/>
            <a:ahLst/>
            <a:cxnLst/>
            <a:rect l="l" t="t" r="r" b="b"/>
            <a:pathLst>
              <a:path w="35559">
                <a:moveTo>
                  <a:pt x="0" y="0"/>
                </a:moveTo>
                <a:lnTo>
                  <a:pt x="35559" y="0"/>
                </a:lnTo>
              </a:path>
            </a:pathLst>
          </a:custGeom>
          <a:ln w="31750">
            <a:solidFill>
              <a:srgbClr val="4D4D4D"/>
            </a:solidFill>
          </a:ln>
        </p:spPr>
        <p:txBody>
          <a:bodyPr wrap="square" lIns="0" tIns="0" rIns="0" bIns="0" rtlCol="0"/>
          <a:lstStyle/>
          <a:p>
            <a:endParaRPr/>
          </a:p>
        </p:txBody>
      </p:sp>
      <p:sp>
        <p:nvSpPr>
          <p:cNvPr id="248" name="object 248"/>
          <p:cNvSpPr/>
          <p:nvPr/>
        </p:nvSpPr>
        <p:spPr>
          <a:xfrm>
            <a:off x="6821169" y="1209675"/>
            <a:ext cx="36830" cy="0"/>
          </a:xfrm>
          <a:custGeom>
            <a:avLst/>
            <a:gdLst/>
            <a:ahLst/>
            <a:cxnLst/>
            <a:rect l="l" t="t" r="r" b="b"/>
            <a:pathLst>
              <a:path w="36829">
                <a:moveTo>
                  <a:pt x="0" y="0"/>
                </a:moveTo>
                <a:lnTo>
                  <a:pt x="36829" y="0"/>
                </a:lnTo>
              </a:path>
            </a:pathLst>
          </a:custGeom>
          <a:ln w="31750">
            <a:solidFill>
              <a:srgbClr val="4E4E4E"/>
            </a:solidFill>
          </a:ln>
        </p:spPr>
        <p:txBody>
          <a:bodyPr wrap="square" lIns="0" tIns="0" rIns="0" bIns="0" rtlCol="0"/>
          <a:lstStyle/>
          <a:p>
            <a:endParaRPr/>
          </a:p>
        </p:txBody>
      </p:sp>
      <p:sp>
        <p:nvSpPr>
          <p:cNvPr id="249" name="object 249"/>
          <p:cNvSpPr/>
          <p:nvPr/>
        </p:nvSpPr>
        <p:spPr>
          <a:xfrm>
            <a:off x="6784340" y="1209675"/>
            <a:ext cx="36830" cy="0"/>
          </a:xfrm>
          <a:custGeom>
            <a:avLst/>
            <a:gdLst/>
            <a:ahLst/>
            <a:cxnLst/>
            <a:rect l="l" t="t" r="r" b="b"/>
            <a:pathLst>
              <a:path w="36829">
                <a:moveTo>
                  <a:pt x="0" y="0"/>
                </a:moveTo>
                <a:lnTo>
                  <a:pt x="36829" y="0"/>
                </a:lnTo>
              </a:path>
            </a:pathLst>
          </a:custGeom>
          <a:ln w="31750">
            <a:solidFill>
              <a:srgbClr val="4F4F4F"/>
            </a:solidFill>
          </a:ln>
        </p:spPr>
        <p:txBody>
          <a:bodyPr wrap="square" lIns="0" tIns="0" rIns="0" bIns="0" rtlCol="0"/>
          <a:lstStyle/>
          <a:p>
            <a:endParaRPr/>
          </a:p>
        </p:txBody>
      </p:sp>
      <p:sp>
        <p:nvSpPr>
          <p:cNvPr id="250" name="object 250"/>
          <p:cNvSpPr/>
          <p:nvPr/>
        </p:nvSpPr>
        <p:spPr>
          <a:xfrm>
            <a:off x="6748780" y="1209675"/>
            <a:ext cx="35560" cy="0"/>
          </a:xfrm>
          <a:custGeom>
            <a:avLst/>
            <a:gdLst/>
            <a:ahLst/>
            <a:cxnLst/>
            <a:rect l="l" t="t" r="r" b="b"/>
            <a:pathLst>
              <a:path w="35559">
                <a:moveTo>
                  <a:pt x="0" y="0"/>
                </a:moveTo>
                <a:lnTo>
                  <a:pt x="35560" y="0"/>
                </a:lnTo>
              </a:path>
            </a:pathLst>
          </a:custGeom>
          <a:ln w="31750">
            <a:solidFill>
              <a:srgbClr val="505050"/>
            </a:solidFill>
          </a:ln>
        </p:spPr>
        <p:txBody>
          <a:bodyPr wrap="square" lIns="0" tIns="0" rIns="0" bIns="0" rtlCol="0"/>
          <a:lstStyle/>
          <a:p>
            <a:endParaRPr/>
          </a:p>
        </p:txBody>
      </p:sp>
      <p:sp>
        <p:nvSpPr>
          <p:cNvPr id="251" name="object 251"/>
          <p:cNvSpPr/>
          <p:nvPr/>
        </p:nvSpPr>
        <p:spPr>
          <a:xfrm>
            <a:off x="6711950" y="1209675"/>
            <a:ext cx="36830" cy="0"/>
          </a:xfrm>
          <a:custGeom>
            <a:avLst/>
            <a:gdLst/>
            <a:ahLst/>
            <a:cxnLst/>
            <a:rect l="l" t="t" r="r" b="b"/>
            <a:pathLst>
              <a:path w="36829">
                <a:moveTo>
                  <a:pt x="0" y="0"/>
                </a:moveTo>
                <a:lnTo>
                  <a:pt x="36829" y="0"/>
                </a:lnTo>
              </a:path>
            </a:pathLst>
          </a:custGeom>
          <a:ln w="31750">
            <a:solidFill>
              <a:srgbClr val="515151"/>
            </a:solidFill>
          </a:ln>
        </p:spPr>
        <p:txBody>
          <a:bodyPr wrap="square" lIns="0" tIns="0" rIns="0" bIns="0" rtlCol="0"/>
          <a:lstStyle/>
          <a:p>
            <a:endParaRPr/>
          </a:p>
        </p:txBody>
      </p:sp>
      <p:sp>
        <p:nvSpPr>
          <p:cNvPr id="252" name="object 252"/>
          <p:cNvSpPr/>
          <p:nvPr/>
        </p:nvSpPr>
        <p:spPr>
          <a:xfrm>
            <a:off x="6676390" y="1209675"/>
            <a:ext cx="35560" cy="0"/>
          </a:xfrm>
          <a:custGeom>
            <a:avLst/>
            <a:gdLst/>
            <a:ahLst/>
            <a:cxnLst/>
            <a:rect l="l" t="t" r="r" b="b"/>
            <a:pathLst>
              <a:path w="35559">
                <a:moveTo>
                  <a:pt x="0" y="0"/>
                </a:moveTo>
                <a:lnTo>
                  <a:pt x="35559" y="0"/>
                </a:lnTo>
              </a:path>
            </a:pathLst>
          </a:custGeom>
          <a:ln w="31750">
            <a:solidFill>
              <a:srgbClr val="525252"/>
            </a:solidFill>
          </a:ln>
        </p:spPr>
        <p:txBody>
          <a:bodyPr wrap="square" lIns="0" tIns="0" rIns="0" bIns="0" rtlCol="0"/>
          <a:lstStyle/>
          <a:p>
            <a:endParaRPr/>
          </a:p>
        </p:txBody>
      </p:sp>
      <p:sp>
        <p:nvSpPr>
          <p:cNvPr id="253" name="object 253"/>
          <p:cNvSpPr/>
          <p:nvPr/>
        </p:nvSpPr>
        <p:spPr>
          <a:xfrm>
            <a:off x="6639559" y="1209675"/>
            <a:ext cx="36830" cy="0"/>
          </a:xfrm>
          <a:custGeom>
            <a:avLst/>
            <a:gdLst/>
            <a:ahLst/>
            <a:cxnLst/>
            <a:rect l="l" t="t" r="r" b="b"/>
            <a:pathLst>
              <a:path w="36829">
                <a:moveTo>
                  <a:pt x="0" y="0"/>
                </a:moveTo>
                <a:lnTo>
                  <a:pt x="36830" y="0"/>
                </a:lnTo>
              </a:path>
            </a:pathLst>
          </a:custGeom>
          <a:ln w="31750">
            <a:solidFill>
              <a:srgbClr val="535353"/>
            </a:solidFill>
          </a:ln>
        </p:spPr>
        <p:txBody>
          <a:bodyPr wrap="square" lIns="0" tIns="0" rIns="0" bIns="0" rtlCol="0"/>
          <a:lstStyle/>
          <a:p>
            <a:endParaRPr/>
          </a:p>
        </p:txBody>
      </p:sp>
      <p:sp>
        <p:nvSpPr>
          <p:cNvPr id="254" name="object 254"/>
          <p:cNvSpPr/>
          <p:nvPr/>
        </p:nvSpPr>
        <p:spPr>
          <a:xfrm>
            <a:off x="6604000" y="1209675"/>
            <a:ext cx="35560" cy="0"/>
          </a:xfrm>
          <a:custGeom>
            <a:avLst/>
            <a:gdLst/>
            <a:ahLst/>
            <a:cxnLst/>
            <a:rect l="l" t="t" r="r" b="b"/>
            <a:pathLst>
              <a:path w="35559">
                <a:moveTo>
                  <a:pt x="0" y="0"/>
                </a:moveTo>
                <a:lnTo>
                  <a:pt x="35559" y="0"/>
                </a:lnTo>
              </a:path>
            </a:pathLst>
          </a:custGeom>
          <a:ln w="31750">
            <a:solidFill>
              <a:srgbClr val="545454"/>
            </a:solidFill>
          </a:ln>
        </p:spPr>
        <p:txBody>
          <a:bodyPr wrap="square" lIns="0" tIns="0" rIns="0" bIns="0" rtlCol="0"/>
          <a:lstStyle/>
          <a:p>
            <a:endParaRPr/>
          </a:p>
        </p:txBody>
      </p:sp>
      <p:sp>
        <p:nvSpPr>
          <p:cNvPr id="255" name="object 255"/>
          <p:cNvSpPr/>
          <p:nvPr/>
        </p:nvSpPr>
        <p:spPr>
          <a:xfrm>
            <a:off x="6567169" y="1209675"/>
            <a:ext cx="36830" cy="0"/>
          </a:xfrm>
          <a:custGeom>
            <a:avLst/>
            <a:gdLst/>
            <a:ahLst/>
            <a:cxnLst/>
            <a:rect l="l" t="t" r="r" b="b"/>
            <a:pathLst>
              <a:path w="36829">
                <a:moveTo>
                  <a:pt x="0" y="0"/>
                </a:moveTo>
                <a:lnTo>
                  <a:pt x="36829" y="0"/>
                </a:lnTo>
              </a:path>
            </a:pathLst>
          </a:custGeom>
          <a:ln w="31750">
            <a:solidFill>
              <a:srgbClr val="555555"/>
            </a:solidFill>
          </a:ln>
        </p:spPr>
        <p:txBody>
          <a:bodyPr wrap="square" lIns="0" tIns="0" rIns="0" bIns="0" rtlCol="0"/>
          <a:lstStyle/>
          <a:p>
            <a:endParaRPr/>
          </a:p>
        </p:txBody>
      </p:sp>
      <p:sp>
        <p:nvSpPr>
          <p:cNvPr id="256" name="object 256"/>
          <p:cNvSpPr/>
          <p:nvPr/>
        </p:nvSpPr>
        <p:spPr>
          <a:xfrm>
            <a:off x="6531609" y="1209675"/>
            <a:ext cx="35560" cy="0"/>
          </a:xfrm>
          <a:custGeom>
            <a:avLst/>
            <a:gdLst/>
            <a:ahLst/>
            <a:cxnLst/>
            <a:rect l="l" t="t" r="r" b="b"/>
            <a:pathLst>
              <a:path w="35559">
                <a:moveTo>
                  <a:pt x="0" y="0"/>
                </a:moveTo>
                <a:lnTo>
                  <a:pt x="35560" y="0"/>
                </a:lnTo>
              </a:path>
            </a:pathLst>
          </a:custGeom>
          <a:ln w="31750">
            <a:solidFill>
              <a:srgbClr val="565656"/>
            </a:solidFill>
          </a:ln>
        </p:spPr>
        <p:txBody>
          <a:bodyPr wrap="square" lIns="0" tIns="0" rIns="0" bIns="0" rtlCol="0"/>
          <a:lstStyle/>
          <a:p>
            <a:endParaRPr/>
          </a:p>
        </p:txBody>
      </p:sp>
      <p:sp>
        <p:nvSpPr>
          <p:cNvPr id="257" name="object 257"/>
          <p:cNvSpPr/>
          <p:nvPr/>
        </p:nvSpPr>
        <p:spPr>
          <a:xfrm>
            <a:off x="6494779" y="1209675"/>
            <a:ext cx="36830" cy="0"/>
          </a:xfrm>
          <a:custGeom>
            <a:avLst/>
            <a:gdLst/>
            <a:ahLst/>
            <a:cxnLst/>
            <a:rect l="l" t="t" r="r" b="b"/>
            <a:pathLst>
              <a:path w="36829">
                <a:moveTo>
                  <a:pt x="0" y="0"/>
                </a:moveTo>
                <a:lnTo>
                  <a:pt x="36829" y="0"/>
                </a:lnTo>
              </a:path>
            </a:pathLst>
          </a:custGeom>
          <a:ln w="31750">
            <a:solidFill>
              <a:srgbClr val="575757"/>
            </a:solidFill>
          </a:ln>
        </p:spPr>
        <p:txBody>
          <a:bodyPr wrap="square" lIns="0" tIns="0" rIns="0" bIns="0" rtlCol="0"/>
          <a:lstStyle/>
          <a:p>
            <a:endParaRPr/>
          </a:p>
        </p:txBody>
      </p:sp>
      <p:sp>
        <p:nvSpPr>
          <p:cNvPr id="258" name="object 258"/>
          <p:cNvSpPr/>
          <p:nvPr/>
        </p:nvSpPr>
        <p:spPr>
          <a:xfrm>
            <a:off x="6459220" y="1209675"/>
            <a:ext cx="35560" cy="0"/>
          </a:xfrm>
          <a:custGeom>
            <a:avLst/>
            <a:gdLst/>
            <a:ahLst/>
            <a:cxnLst/>
            <a:rect l="l" t="t" r="r" b="b"/>
            <a:pathLst>
              <a:path w="35560">
                <a:moveTo>
                  <a:pt x="0" y="0"/>
                </a:moveTo>
                <a:lnTo>
                  <a:pt x="35559" y="0"/>
                </a:lnTo>
              </a:path>
            </a:pathLst>
          </a:custGeom>
          <a:ln w="31750">
            <a:solidFill>
              <a:srgbClr val="585858"/>
            </a:solidFill>
          </a:ln>
        </p:spPr>
        <p:txBody>
          <a:bodyPr wrap="square" lIns="0" tIns="0" rIns="0" bIns="0" rtlCol="0"/>
          <a:lstStyle/>
          <a:p>
            <a:endParaRPr/>
          </a:p>
        </p:txBody>
      </p:sp>
      <p:sp>
        <p:nvSpPr>
          <p:cNvPr id="259" name="object 259"/>
          <p:cNvSpPr/>
          <p:nvPr/>
        </p:nvSpPr>
        <p:spPr>
          <a:xfrm>
            <a:off x="6422390" y="1209675"/>
            <a:ext cx="36830" cy="0"/>
          </a:xfrm>
          <a:custGeom>
            <a:avLst/>
            <a:gdLst/>
            <a:ahLst/>
            <a:cxnLst/>
            <a:rect l="l" t="t" r="r" b="b"/>
            <a:pathLst>
              <a:path w="36829">
                <a:moveTo>
                  <a:pt x="0" y="0"/>
                </a:moveTo>
                <a:lnTo>
                  <a:pt x="36830" y="0"/>
                </a:lnTo>
              </a:path>
            </a:pathLst>
          </a:custGeom>
          <a:ln w="31750">
            <a:solidFill>
              <a:srgbClr val="595959"/>
            </a:solidFill>
          </a:ln>
        </p:spPr>
        <p:txBody>
          <a:bodyPr wrap="square" lIns="0" tIns="0" rIns="0" bIns="0" rtlCol="0"/>
          <a:lstStyle/>
          <a:p>
            <a:endParaRPr/>
          </a:p>
        </p:txBody>
      </p:sp>
      <p:sp>
        <p:nvSpPr>
          <p:cNvPr id="260" name="object 260"/>
          <p:cNvSpPr/>
          <p:nvPr/>
        </p:nvSpPr>
        <p:spPr>
          <a:xfrm>
            <a:off x="6386829" y="1209675"/>
            <a:ext cx="35560" cy="0"/>
          </a:xfrm>
          <a:custGeom>
            <a:avLst/>
            <a:gdLst/>
            <a:ahLst/>
            <a:cxnLst/>
            <a:rect l="l" t="t" r="r" b="b"/>
            <a:pathLst>
              <a:path w="35560">
                <a:moveTo>
                  <a:pt x="0" y="0"/>
                </a:moveTo>
                <a:lnTo>
                  <a:pt x="35560" y="0"/>
                </a:lnTo>
              </a:path>
            </a:pathLst>
          </a:custGeom>
          <a:ln w="31750">
            <a:solidFill>
              <a:srgbClr val="5A5A5A"/>
            </a:solidFill>
          </a:ln>
        </p:spPr>
        <p:txBody>
          <a:bodyPr wrap="square" lIns="0" tIns="0" rIns="0" bIns="0" rtlCol="0"/>
          <a:lstStyle/>
          <a:p>
            <a:endParaRPr/>
          </a:p>
        </p:txBody>
      </p:sp>
      <p:sp>
        <p:nvSpPr>
          <p:cNvPr id="261" name="object 261"/>
          <p:cNvSpPr/>
          <p:nvPr/>
        </p:nvSpPr>
        <p:spPr>
          <a:xfrm>
            <a:off x="6350000" y="1209675"/>
            <a:ext cx="36830" cy="0"/>
          </a:xfrm>
          <a:custGeom>
            <a:avLst/>
            <a:gdLst/>
            <a:ahLst/>
            <a:cxnLst/>
            <a:rect l="l" t="t" r="r" b="b"/>
            <a:pathLst>
              <a:path w="36829">
                <a:moveTo>
                  <a:pt x="0" y="0"/>
                </a:moveTo>
                <a:lnTo>
                  <a:pt x="36829" y="0"/>
                </a:lnTo>
              </a:path>
            </a:pathLst>
          </a:custGeom>
          <a:ln w="31750">
            <a:solidFill>
              <a:srgbClr val="5B5B5B"/>
            </a:solidFill>
          </a:ln>
        </p:spPr>
        <p:txBody>
          <a:bodyPr wrap="square" lIns="0" tIns="0" rIns="0" bIns="0" rtlCol="0"/>
          <a:lstStyle/>
          <a:p>
            <a:endParaRPr/>
          </a:p>
        </p:txBody>
      </p:sp>
      <p:sp>
        <p:nvSpPr>
          <p:cNvPr id="262" name="object 262"/>
          <p:cNvSpPr/>
          <p:nvPr/>
        </p:nvSpPr>
        <p:spPr>
          <a:xfrm>
            <a:off x="6313170" y="1209675"/>
            <a:ext cx="36830" cy="0"/>
          </a:xfrm>
          <a:custGeom>
            <a:avLst/>
            <a:gdLst/>
            <a:ahLst/>
            <a:cxnLst/>
            <a:rect l="l" t="t" r="r" b="b"/>
            <a:pathLst>
              <a:path w="36829">
                <a:moveTo>
                  <a:pt x="0" y="0"/>
                </a:moveTo>
                <a:lnTo>
                  <a:pt x="36829" y="0"/>
                </a:lnTo>
              </a:path>
            </a:pathLst>
          </a:custGeom>
          <a:ln w="31750">
            <a:solidFill>
              <a:srgbClr val="5C5C5C"/>
            </a:solidFill>
          </a:ln>
        </p:spPr>
        <p:txBody>
          <a:bodyPr wrap="square" lIns="0" tIns="0" rIns="0" bIns="0" rtlCol="0"/>
          <a:lstStyle/>
          <a:p>
            <a:endParaRPr/>
          </a:p>
        </p:txBody>
      </p:sp>
      <p:sp>
        <p:nvSpPr>
          <p:cNvPr id="263" name="object 263"/>
          <p:cNvSpPr/>
          <p:nvPr/>
        </p:nvSpPr>
        <p:spPr>
          <a:xfrm>
            <a:off x="6277609" y="1209675"/>
            <a:ext cx="35560" cy="0"/>
          </a:xfrm>
          <a:custGeom>
            <a:avLst/>
            <a:gdLst/>
            <a:ahLst/>
            <a:cxnLst/>
            <a:rect l="l" t="t" r="r" b="b"/>
            <a:pathLst>
              <a:path w="35560">
                <a:moveTo>
                  <a:pt x="0" y="0"/>
                </a:moveTo>
                <a:lnTo>
                  <a:pt x="35560" y="0"/>
                </a:lnTo>
              </a:path>
            </a:pathLst>
          </a:custGeom>
          <a:ln w="31750">
            <a:solidFill>
              <a:srgbClr val="5D5D5D"/>
            </a:solidFill>
          </a:ln>
        </p:spPr>
        <p:txBody>
          <a:bodyPr wrap="square" lIns="0" tIns="0" rIns="0" bIns="0" rtlCol="0"/>
          <a:lstStyle/>
          <a:p>
            <a:endParaRPr/>
          </a:p>
        </p:txBody>
      </p:sp>
      <p:sp>
        <p:nvSpPr>
          <p:cNvPr id="264" name="object 264"/>
          <p:cNvSpPr/>
          <p:nvPr/>
        </p:nvSpPr>
        <p:spPr>
          <a:xfrm>
            <a:off x="6240779" y="1209675"/>
            <a:ext cx="36830" cy="0"/>
          </a:xfrm>
          <a:custGeom>
            <a:avLst/>
            <a:gdLst/>
            <a:ahLst/>
            <a:cxnLst/>
            <a:rect l="l" t="t" r="r" b="b"/>
            <a:pathLst>
              <a:path w="36829">
                <a:moveTo>
                  <a:pt x="0" y="0"/>
                </a:moveTo>
                <a:lnTo>
                  <a:pt x="36830" y="0"/>
                </a:lnTo>
              </a:path>
            </a:pathLst>
          </a:custGeom>
          <a:ln w="31750">
            <a:solidFill>
              <a:srgbClr val="5E5E5E"/>
            </a:solidFill>
          </a:ln>
        </p:spPr>
        <p:txBody>
          <a:bodyPr wrap="square" lIns="0" tIns="0" rIns="0" bIns="0" rtlCol="0"/>
          <a:lstStyle/>
          <a:p>
            <a:endParaRPr/>
          </a:p>
        </p:txBody>
      </p:sp>
      <p:sp>
        <p:nvSpPr>
          <p:cNvPr id="265" name="object 265"/>
          <p:cNvSpPr/>
          <p:nvPr/>
        </p:nvSpPr>
        <p:spPr>
          <a:xfrm>
            <a:off x="6205220" y="1209675"/>
            <a:ext cx="35560" cy="0"/>
          </a:xfrm>
          <a:custGeom>
            <a:avLst/>
            <a:gdLst/>
            <a:ahLst/>
            <a:cxnLst/>
            <a:rect l="l" t="t" r="r" b="b"/>
            <a:pathLst>
              <a:path w="35560">
                <a:moveTo>
                  <a:pt x="0" y="0"/>
                </a:moveTo>
                <a:lnTo>
                  <a:pt x="35559" y="0"/>
                </a:lnTo>
              </a:path>
            </a:pathLst>
          </a:custGeom>
          <a:ln w="31750">
            <a:solidFill>
              <a:srgbClr val="5F5F5F"/>
            </a:solidFill>
          </a:ln>
        </p:spPr>
        <p:txBody>
          <a:bodyPr wrap="square" lIns="0" tIns="0" rIns="0" bIns="0" rtlCol="0"/>
          <a:lstStyle/>
          <a:p>
            <a:endParaRPr/>
          </a:p>
        </p:txBody>
      </p:sp>
      <p:sp>
        <p:nvSpPr>
          <p:cNvPr id="266" name="object 266"/>
          <p:cNvSpPr/>
          <p:nvPr/>
        </p:nvSpPr>
        <p:spPr>
          <a:xfrm>
            <a:off x="6168390" y="1209675"/>
            <a:ext cx="36830" cy="0"/>
          </a:xfrm>
          <a:custGeom>
            <a:avLst/>
            <a:gdLst/>
            <a:ahLst/>
            <a:cxnLst/>
            <a:rect l="l" t="t" r="r" b="b"/>
            <a:pathLst>
              <a:path w="36829">
                <a:moveTo>
                  <a:pt x="0" y="0"/>
                </a:moveTo>
                <a:lnTo>
                  <a:pt x="36830" y="0"/>
                </a:lnTo>
              </a:path>
            </a:pathLst>
          </a:custGeom>
          <a:ln w="31750">
            <a:solidFill>
              <a:srgbClr val="606060"/>
            </a:solidFill>
          </a:ln>
        </p:spPr>
        <p:txBody>
          <a:bodyPr wrap="square" lIns="0" tIns="0" rIns="0" bIns="0" rtlCol="0"/>
          <a:lstStyle/>
          <a:p>
            <a:endParaRPr/>
          </a:p>
        </p:txBody>
      </p:sp>
      <p:sp>
        <p:nvSpPr>
          <p:cNvPr id="267" name="object 267"/>
          <p:cNvSpPr/>
          <p:nvPr/>
        </p:nvSpPr>
        <p:spPr>
          <a:xfrm>
            <a:off x="6132829" y="1209675"/>
            <a:ext cx="35560" cy="0"/>
          </a:xfrm>
          <a:custGeom>
            <a:avLst/>
            <a:gdLst/>
            <a:ahLst/>
            <a:cxnLst/>
            <a:rect l="l" t="t" r="r" b="b"/>
            <a:pathLst>
              <a:path w="35560">
                <a:moveTo>
                  <a:pt x="0" y="0"/>
                </a:moveTo>
                <a:lnTo>
                  <a:pt x="35560" y="0"/>
                </a:lnTo>
              </a:path>
            </a:pathLst>
          </a:custGeom>
          <a:ln w="31750">
            <a:solidFill>
              <a:srgbClr val="616161"/>
            </a:solidFill>
          </a:ln>
        </p:spPr>
        <p:txBody>
          <a:bodyPr wrap="square" lIns="0" tIns="0" rIns="0" bIns="0" rtlCol="0"/>
          <a:lstStyle/>
          <a:p>
            <a:endParaRPr/>
          </a:p>
        </p:txBody>
      </p:sp>
      <p:sp>
        <p:nvSpPr>
          <p:cNvPr id="268" name="object 268"/>
          <p:cNvSpPr/>
          <p:nvPr/>
        </p:nvSpPr>
        <p:spPr>
          <a:xfrm>
            <a:off x="6096000" y="1209675"/>
            <a:ext cx="36830" cy="0"/>
          </a:xfrm>
          <a:custGeom>
            <a:avLst/>
            <a:gdLst/>
            <a:ahLst/>
            <a:cxnLst/>
            <a:rect l="l" t="t" r="r" b="b"/>
            <a:pathLst>
              <a:path w="36829">
                <a:moveTo>
                  <a:pt x="0" y="0"/>
                </a:moveTo>
                <a:lnTo>
                  <a:pt x="36829" y="0"/>
                </a:lnTo>
              </a:path>
            </a:pathLst>
          </a:custGeom>
          <a:ln w="31750">
            <a:solidFill>
              <a:srgbClr val="626262"/>
            </a:solidFill>
          </a:ln>
        </p:spPr>
        <p:txBody>
          <a:bodyPr wrap="square" lIns="0" tIns="0" rIns="0" bIns="0" rtlCol="0"/>
          <a:lstStyle/>
          <a:p>
            <a:endParaRPr/>
          </a:p>
        </p:txBody>
      </p:sp>
      <p:sp>
        <p:nvSpPr>
          <p:cNvPr id="269" name="object 269"/>
          <p:cNvSpPr/>
          <p:nvPr/>
        </p:nvSpPr>
        <p:spPr>
          <a:xfrm>
            <a:off x="6060440" y="1209675"/>
            <a:ext cx="35560" cy="0"/>
          </a:xfrm>
          <a:custGeom>
            <a:avLst/>
            <a:gdLst/>
            <a:ahLst/>
            <a:cxnLst/>
            <a:rect l="l" t="t" r="r" b="b"/>
            <a:pathLst>
              <a:path w="35560">
                <a:moveTo>
                  <a:pt x="0" y="0"/>
                </a:moveTo>
                <a:lnTo>
                  <a:pt x="35560" y="0"/>
                </a:lnTo>
              </a:path>
            </a:pathLst>
          </a:custGeom>
          <a:ln w="31750">
            <a:solidFill>
              <a:srgbClr val="636363"/>
            </a:solidFill>
          </a:ln>
        </p:spPr>
        <p:txBody>
          <a:bodyPr wrap="square" lIns="0" tIns="0" rIns="0" bIns="0" rtlCol="0"/>
          <a:lstStyle/>
          <a:p>
            <a:endParaRPr/>
          </a:p>
        </p:txBody>
      </p:sp>
      <p:sp>
        <p:nvSpPr>
          <p:cNvPr id="270" name="object 270"/>
          <p:cNvSpPr/>
          <p:nvPr/>
        </p:nvSpPr>
        <p:spPr>
          <a:xfrm>
            <a:off x="6023609" y="1209675"/>
            <a:ext cx="36830" cy="0"/>
          </a:xfrm>
          <a:custGeom>
            <a:avLst/>
            <a:gdLst/>
            <a:ahLst/>
            <a:cxnLst/>
            <a:rect l="l" t="t" r="r" b="b"/>
            <a:pathLst>
              <a:path w="36829">
                <a:moveTo>
                  <a:pt x="0" y="0"/>
                </a:moveTo>
                <a:lnTo>
                  <a:pt x="36829" y="0"/>
                </a:lnTo>
              </a:path>
            </a:pathLst>
          </a:custGeom>
          <a:ln w="31750">
            <a:solidFill>
              <a:srgbClr val="646464"/>
            </a:solidFill>
          </a:ln>
        </p:spPr>
        <p:txBody>
          <a:bodyPr wrap="square" lIns="0" tIns="0" rIns="0" bIns="0" rtlCol="0"/>
          <a:lstStyle/>
          <a:p>
            <a:endParaRPr/>
          </a:p>
        </p:txBody>
      </p:sp>
      <p:sp>
        <p:nvSpPr>
          <p:cNvPr id="271" name="object 271"/>
          <p:cNvSpPr/>
          <p:nvPr/>
        </p:nvSpPr>
        <p:spPr>
          <a:xfrm>
            <a:off x="5988050" y="1209675"/>
            <a:ext cx="35560" cy="0"/>
          </a:xfrm>
          <a:custGeom>
            <a:avLst/>
            <a:gdLst/>
            <a:ahLst/>
            <a:cxnLst/>
            <a:rect l="l" t="t" r="r" b="b"/>
            <a:pathLst>
              <a:path w="35560">
                <a:moveTo>
                  <a:pt x="0" y="0"/>
                </a:moveTo>
                <a:lnTo>
                  <a:pt x="35560" y="0"/>
                </a:lnTo>
              </a:path>
            </a:pathLst>
          </a:custGeom>
          <a:ln w="31750">
            <a:solidFill>
              <a:srgbClr val="666666"/>
            </a:solidFill>
          </a:ln>
        </p:spPr>
        <p:txBody>
          <a:bodyPr wrap="square" lIns="0" tIns="0" rIns="0" bIns="0" rtlCol="0"/>
          <a:lstStyle/>
          <a:p>
            <a:endParaRPr/>
          </a:p>
        </p:txBody>
      </p:sp>
      <p:sp>
        <p:nvSpPr>
          <p:cNvPr id="272" name="object 272"/>
          <p:cNvSpPr/>
          <p:nvPr/>
        </p:nvSpPr>
        <p:spPr>
          <a:xfrm>
            <a:off x="5951220" y="1209675"/>
            <a:ext cx="36830" cy="0"/>
          </a:xfrm>
          <a:custGeom>
            <a:avLst/>
            <a:gdLst/>
            <a:ahLst/>
            <a:cxnLst/>
            <a:rect l="l" t="t" r="r" b="b"/>
            <a:pathLst>
              <a:path w="36829">
                <a:moveTo>
                  <a:pt x="0" y="0"/>
                </a:moveTo>
                <a:lnTo>
                  <a:pt x="36829" y="0"/>
                </a:lnTo>
              </a:path>
            </a:pathLst>
          </a:custGeom>
          <a:ln w="31750">
            <a:solidFill>
              <a:srgbClr val="666666"/>
            </a:solidFill>
          </a:ln>
        </p:spPr>
        <p:txBody>
          <a:bodyPr wrap="square" lIns="0" tIns="0" rIns="0" bIns="0" rtlCol="0"/>
          <a:lstStyle/>
          <a:p>
            <a:endParaRPr/>
          </a:p>
        </p:txBody>
      </p:sp>
      <p:sp>
        <p:nvSpPr>
          <p:cNvPr id="273" name="object 273"/>
          <p:cNvSpPr/>
          <p:nvPr/>
        </p:nvSpPr>
        <p:spPr>
          <a:xfrm>
            <a:off x="5915659" y="1209675"/>
            <a:ext cx="35560" cy="0"/>
          </a:xfrm>
          <a:custGeom>
            <a:avLst/>
            <a:gdLst/>
            <a:ahLst/>
            <a:cxnLst/>
            <a:rect l="l" t="t" r="r" b="b"/>
            <a:pathLst>
              <a:path w="35560">
                <a:moveTo>
                  <a:pt x="0" y="0"/>
                </a:moveTo>
                <a:lnTo>
                  <a:pt x="35560" y="0"/>
                </a:lnTo>
              </a:path>
            </a:pathLst>
          </a:custGeom>
          <a:ln w="31750">
            <a:solidFill>
              <a:srgbClr val="676767"/>
            </a:solidFill>
          </a:ln>
        </p:spPr>
        <p:txBody>
          <a:bodyPr wrap="square" lIns="0" tIns="0" rIns="0" bIns="0" rtlCol="0"/>
          <a:lstStyle/>
          <a:p>
            <a:endParaRPr/>
          </a:p>
        </p:txBody>
      </p:sp>
      <p:sp>
        <p:nvSpPr>
          <p:cNvPr id="274" name="object 274"/>
          <p:cNvSpPr/>
          <p:nvPr/>
        </p:nvSpPr>
        <p:spPr>
          <a:xfrm>
            <a:off x="5878829" y="1209675"/>
            <a:ext cx="36830" cy="0"/>
          </a:xfrm>
          <a:custGeom>
            <a:avLst/>
            <a:gdLst/>
            <a:ahLst/>
            <a:cxnLst/>
            <a:rect l="l" t="t" r="r" b="b"/>
            <a:pathLst>
              <a:path w="36829">
                <a:moveTo>
                  <a:pt x="0" y="0"/>
                </a:moveTo>
                <a:lnTo>
                  <a:pt x="36830" y="0"/>
                </a:lnTo>
              </a:path>
            </a:pathLst>
          </a:custGeom>
          <a:ln w="31750">
            <a:solidFill>
              <a:srgbClr val="686868"/>
            </a:solidFill>
          </a:ln>
        </p:spPr>
        <p:txBody>
          <a:bodyPr wrap="square" lIns="0" tIns="0" rIns="0" bIns="0" rtlCol="0"/>
          <a:lstStyle/>
          <a:p>
            <a:endParaRPr/>
          </a:p>
        </p:txBody>
      </p:sp>
      <p:sp>
        <p:nvSpPr>
          <p:cNvPr id="275" name="object 275"/>
          <p:cNvSpPr/>
          <p:nvPr/>
        </p:nvSpPr>
        <p:spPr>
          <a:xfrm>
            <a:off x="5842000" y="1209675"/>
            <a:ext cx="36830" cy="0"/>
          </a:xfrm>
          <a:custGeom>
            <a:avLst/>
            <a:gdLst/>
            <a:ahLst/>
            <a:cxnLst/>
            <a:rect l="l" t="t" r="r" b="b"/>
            <a:pathLst>
              <a:path w="36829">
                <a:moveTo>
                  <a:pt x="0" y="0"/>
                </a:moveTo>
                <a:lnTo>
                  <a:pt x="36829" y="0"/>
                </a:lnTo>
              </a:path>
            </a:pathLst>
          </a:custGeom>
          <a:ln w="31750">
            <a:solidFill>
              <a:srgbClr val="696969"/>
            </a:solidFill>
          </a:ln>
        </p:spPr>
        <p:txBody>
          <a:bodyPr wrap="square" lIns="0" tIns="0" rIns="0" bIns="0" rtlCol="0"/>
          <a:lstStyle/>
          <a:p>
            <a:endParaRPr/>
          </a:p>
        </p:txBody>
      </p:sp>
      <p:sp>
        <p:nvSpPr>
          <p:cNvPr id="276" name="object 276"/>
          <p:cNvSpPr/>
          <p:nvPr/>
        </p:nvSpPr>
        <p:spPr>
          <a:xfrm>
            <a:off x="5806440" y="1209675"/>
            <a:ext cx="35560" cy="0"/>
          </a:xfrm>
          <a:custGeom>
            <a:avLst/>
            <a:gdLst/>
            <a:ahLst/>
            <a:cxnLst/>
            <a:rect l="l" t="t" r="r" b="b"/>
            <a:pathLst>
              <a:path w="35560">
                <a:moveTo>
                  <a:pt x="0" y="0"/>
                </a:moveTo>
                <a:lnTo>
                  <a:pt x="35560" y="0"/>
                </a:lnTo>
              </a:path>
            </a:pathLst>
          </a:custGeom>
          <a:ln w="31750">
            <a:solidFill>
              <a:srgbClr val="6A6A6A"/>
            </a:solidFill>
          </a:ln>
        </p:spPr>
        <p:txBody>
          <a:bodyPr wrap="square" lIns="0" tIns="0" rIns="0" bIns="0" rtlCol="0"/>
          <a:lstStyle/>
          <a:p>
            <a:endParaRPr/>
          </a:p>
        </p:txBody>
      </p:sp>
      <p:sp>
        <p:nvSpPr>
          <p:cNvPr id="277" name="object 277"/>
          <p:cNvSpPr/>
          <p:nvPr/>
        </p:nvSpPr>
        <p:spPr>
          <a:xfrm>
            <a:off x="5770879" y="1209675"/>
            <a:ext cx="35560" cy="0"/>
          </a:xfrm>
          <a:custGeom>
            <a:avLst/>
            <a:gdLst/>
            <a:ahLst/>
            <a:cxnLst/>
            <a:rect l="l" t="t" r="r" b="b"/>
            <a:pathLst>
              <a:path w="35560">
                <a:moveTo>
                  <a:pt x="0" y="0"/>
                </a:moveTo>
                <a:lnTo>
                  <a:pt x="35560" y="0"/>
                </a:lnTo>
              </a:path>
            </a:pathLst>
          </a:custGeom>
          <a:ln w="31750">
            <a:solidFill>
              <a:srgbClr val="6B6B6B"/>
            </a:solidFill>
          </a:ln>
        </p:spPr>
        <p:txBody>
          <a:bodyPr wrap="square" lIns="0" tIns="0" rIns="0" bIns="0" rtlCol="0"/>
          <a:lstStyle/>
          <a:p>
            <a:endParaRPr/>
          </a:p>
        </p:txBody>
      </p:sp>
      <p:sp>
        <p:nvSpPr>
          <p:cNvPr id="278" name="object 278"/>
          <p:cNvSpPr/>
          <p:nvPr/>
        </p:nvSpPr>
        <p:spPr>
          <a:xfrm>
            <a:off x="5734050" y="1209675"/>
            <a:ext cx="36830" cy="0"/>
          </a:xfrm>
          <a:custGeom>
            <a:avLst/>
            <a:gdLst/>
            <a:ahLst/>
            <a:cxnLst/>
            <a:rect l="l" t="t" r="r" b="b"/>
            <a:pathLst>
              <a:path w="36829">
                <a:moveTo>
                  <a:pt x="0" y="0"/>
                </a:moveTo>
                <a:lnTo>
                  <a:pt x="36829" y="0"/>
                </a:lnTo>
              </a:path>
            </a:pathLst>
          </a:custGeom>
          <a:ln w="31750">
            <a:solidFill>
              <a:srgbClr val="6C6C6C"/>
            </a:solidFill>
          </a:ln>
        </p:spPr>
        <p:txBody>
          <a:bodyPr wrap="square" lIns="0" tIns="0" rIns="0" bIns="0" rtlCol="0"/>
          <a:lstStyle/>
          <a:p>
            <a:endParaRPr/>
          </a:p>
        </p:txBody>
      </p:sp>
      <p:sp>
        <p:nvSpPr>
          <p:cNvPr id="279" name="object 279"/>
          <p:cNvSpPr/>
          <p:nvPr/>
        </p:nvSpPr>
        <p:spPr>
          <a:xfrm>
            <a:off x="5697220" y="1209675"/>
            <a:ext cx="36830" cy="0"/>
          </a:xfrm>
          <a:custGeom>
            <a:avLst/>
            <a:gdLst/>
            <a:ahLst/>
            <a:cxnLst/>
            <a:rect l="l" t="t" r="r" b="b"/>
            <a:pathLst>
              <a:path w="36829">
                <a:moveTo>
                  <a:pt x="0" y="0"/>
                </a:moveTo>
                <a:lnTo>
                  <a:pt x="36829" y="0"/>
                </a:lnTo>
              </a:path>
            </a:pathLst>
          </a:custGeom>
          <a:ln w="31750">
            <a:solidFill>
              <a:srgbClr val="6D6D6D"/>
            </a:solidFill>
          </a:ln>
        </p:spPr>
        <p:txBody>
          <a:bodyPr wrap="square" lIns="0" tIns="0" rIns="0" bIns="0" rtlCol="0"/>
          <a:lstStyle/>
          <a:p>
            <a:endParaRPr/>
          </a:p>
        </p:txBody>
      </p:sp>
      <p:sp>
        <p:nvSpPr>
          <p:cNvPr id="280" name="object 280"/>
          <p:cNvSpPr/>
          <p:nvPr/>
        </p:nvSpPr>
        <p:spPr>
          <a:xfrm>
            <a:off x="5661659" y="1209675"/>
            <a:ext cx="35560" cy="0"/>
          </a:xfrm>
          <a:custGeom>
            <a:avLst/>
            <a:gdLst/>
            <a:ahLst/>
            <a:cxnLst/>
            <a:rect l="l" t="t" r="r" b="b"/>
            <a:pathLst>
              <a:path w="35560">
                <a:moveTo>
                  <a:pt x="0" y="0"/>
                </a:moveTo>
                <a:lnTo>
                  <a:pt x="35560" y="0"/>
                </a:lnTo>
              </a:path>
            </a:pathLst>
          </a:custGeom>
          <a:ln w="31750">
            <a:solidFill>
              <a:srgbClr val="6E6E6E"/>
            </a:solidFill>
          </a:ln>
        </p:spPr>
        <p:txBody>
          <a:bodyPr wrap="square" lIns="0" tIns="0" rIns="0" bIns="0" rtlCol="0"/>
          <a:lstStyle/>
          <a:p>
            <a:endParaRPr/>
          </a:p>
        </p:txBody>
      </p:sp>
      <p:sp>
        <p:nvSpPr>
          <p:cNvPr id="281" name="object 281"/>
          <p:cNvSpPr/>
          <p:nvPr/>
        </p:nvSpPr>
        <p:spPr>
          <a:xfrm>
            <a:off x="5624829" y="1209675"/>
            <a:ext cx="36830" cy="0"/>
          </a:xfrm>
          <a:custGeom>
            <a:avLst/>
            <a:gdLst/>
            <a:ahLst/>
            <a:cxnLst/>
            <a:rect l="l" t="t" r="r" b="b"/>
            <a:pathLst>
              <a:path w="36829">
                <a:moveTo>
                  <a:pt x="0" y="0"/>
                </a:moveTo>
                <a:lnTo>
                  <a:pt x="36830" y="0"/>
                </a:lnTo>
              </a:path>
            </a:pathLst>
          </a:custGeom>
          <a:ln w="31750">
            <a:solidFill>
              <a:srgbClr val="6F6F6F"/>
            </a:solidFill>
          </a:ln>
        </p:spPr>
        <p:txBody>
          <a:bodyPr wrap="square" lIns="0" tIns="0" rIns="0" bIns="0" rtlCol="0"/>
          <a:lstStyle/>
          <a:p>
            <a:endParaRPr/>
          </a:p>
        </p:txBody>
      </p:sp>
      <p:sp>
        <p:nvSpPr>
          <p:cNvPr id="282" name="object 282"/>
          <p:cNvSpPr/>
          <p:nvPr/>
        </p:nvSpPr>
        <p:spPr>
          <a:xfrm>
            <a:off x="5589270" y="1209675"/>
            <a:ext cx="35560" cy="0"/>
          </a:xfrm>
          <a:custGeom>
            <a:avLst/>
            <a:gdLst/>
            <a:ahLst/>
            <a:cxnLst/>
            <a:rect l="l" t="t" r="r" b="b"/>
            <a:pathLst>
              <a:path w="35560">
                <a:moveTo>
                  <a:pt x="0" y="0"/>
                </a:moveTo>
                <a:lnTo>
                  <a:pt x="35559" y="0"/>
                </a:lnTo>
              </a:path>
            </a:pathLst>
          </a:custGeom>
          <a:ln w="31750">
            <a:solidFill>
              <a:srgbClr val="707070"/>
            </a:solidFill>
          </a:ln>
        </p:spPr>
        <p:txBody>
          <a:bodyPr wrap="square" lIns="0" tIns="0" rIns="0" bIns="0" rtlCol="0"/>
          <a:lstStyle/>
          <a:p>
            <a:endParaRPr/>
          </a:p>
        </p:txBody>
      </p:sp>
      <p:sp>
        <p:nvSpPr>
          <p:cNvPr id="283" name="object 283"/>
          <p:cNvSpPr/>
          <p:nvPr/>
        </p:nvSpPr>
        <p:spPr>
          <a:xfrm>
            <a:off x="5552440" y="1209675"/>
            <a:ext cx="36830" cy="0"/>
          </a:xfrm>
          <a:custGeom>
            <a:avLst/>
            <a:gdLst/>
            <a:ahLst/>
            <a:cxnLst/>
            <a:rect l="l" t="t" r="r" b="b"/>
            <a:pathLst>
              <a:path w="36829">
                <a:moveTo>
                  <a:pt x="0" y="0"/>
                </a:moveTo>
                <a:lnTo>
                  <a:pt x="36830" y="0"/>
                </a:lnTo>
              </a:path>
            </a:pathLst>
          </a:custGeom>
          <a:ln w="31750">
            <a:solidFill>
              <a:srgbClr val="717171"/>
            </a:solidFill>
          </a:ln>
        </p:spPr>
        <p:txBody>
          <a:bodyPr wrap="square" lIns="0" tIns="0" rIns="0" bIns="0" rtlCol="0"/>
          <a:lstStyle/>
          <a:p>
            <a:endParaRPr/>
          </a:p>
        </p:txBody>
      </p:sp>
      <p:sp>
        <p:nvSpPr>
          <p:cNvPr id="284" name="object 284"/>
          <p:cNvSpPr/>
          <p:nvPr/>
        </p:nvSpPr>
        <p:spPr>
          <a:xfrm>
            <a:off x="5516879" y="1209675"/>
            <a:ext cx="35560" cy="0"/>
          </a:xfrm>
          <a:custGeom>
            <a:avLst/>
            <a:gdLst/>
            <a:ahLst/>
            <a:cxnLst/>
            <a:rect l="l" t="t" r="r" b="b"/>
            <a:pathLst>
              <a:path w="35560">
                <a:moveTo>
                  <a:pt x="0" y="0"/>
                </a:moveTo>
                <a:lnTo>
                  <a:pt x="35560" y="0"/>
                </a:lnTo>
              </a:path>
            </a:pathLst>
          </a:custGeom>
          <a:ln w="31750">
            <a:solidFill>
              <a:srgbClr val="727272"/>
            </a:solidFill>
          </a:ln>
        </p:spPr>
        <p:txBody>
          <a:bodyPr wrap="square" lIns="0" tIns="0" rIns="0" bIns="0" rtlCol="0"/>
          <a:lstStyle/>
          <a:p>
            <a:endParaRPr/>
          </a:p>
        </p:txBody>
      </p:sp>
      <p:sp>
        <p:nvSpPr>
          <p:cNvPr id="285" name="object 285"/>
          <p:cNvSpPr/>
          <p:nvPr/>
        </p:nvSpPr>
        <p:spPr>
          <a:xfrm>
            <a:off x="5480050" y="1209675"/>
            <a:ext cx="36830" cy="0"/>
          </a:xfrm>
          <a:custGeom>
            <a:avLst/>
            <a:gdLst/>
            <a:ahLst/>
            <a:cxnLst/>
            <a:rect l="l" t="t" r="r" b="b"/>
            <a:pathLst>
              <a:path w="36829">
                <a:moveTo>
                  <a:pt x="0" y="0"/>
                </a:moveTo>
                <a:lnTo>
                  <a:pt x="36829" y="0"/>
                </a:lnTo>
              </a:path>
            </a:pathLst>
          </a:custGeom>
          <a:ln w="31750">
            <a:solidFill>
              <a:srgbClr val="737373"/>
            </a:solidFill>
          </a:ln>
        </p:spPr>
        <p:txBody>
          <a:bodyPr wrap="square" lIns="0" tIns="0" rIns="0" bIns="0" rtlCol="0"/>
          <a:lstStyle/>
          <a:p>
            <a:endParaRPr/>
          </a:p>
        </p:txBody>
      </p:sp>
      <p:sp>
        <p:nvSpPr>
          <p:cNvPr id="286" name="object 286"/>
          <p:cNvSpPr/>
          <p:nvPr/>
        </p:nvSpPr>
        <p:spPr>
          <a:xfrm>
            <a:off x="5444490" y="1209675"/>
            <a:ext cx="35560" cy="0"/>
          </a:xfrm>
          <a:custGeom>
            <a:avLst/>
            <a:gdLst/>
            <a:ahLst/>
            <a:cxnLst/>
            <a:rect l="l" t="t" r="r" b="b"/>
            <a:pathLst>
              <a:path w="35560">
                <a:moveTo>
                  <a:pt x="0" y="0"/>
                </a:moveTo>
                <a:lnTo>
                  <a:pt x="35560" y="0"/>
                </a:lnTo>
              </a:path>
            </a:pathLst>
          </a:custGeom>
          <a:ln w="31750">
            <a:solidFill>
              <a:srgbClr val="747474"/>
            </a:solidFill>
          </a:ln>
        </p:spPr>
        <p:txBody>
          <a:bodyPr wrap="square" lIns="0" tIns="0" rIns="0" bIns="0" rtlCol="0"/>
          <a:lstStyle/>
          <a:p>
            <a:endParaRPr/>
          </a:p>
        </p:txBody>
      </p:sp>
      <p:sp>
        <p:nvSpPr>
          <p:cNvPr id="287" name="object 287"/>
          <p:cNvSpPr/>
          <p:nvPr/>
        </p:nvSpPr>
        <p:spPr>
          <a:xfrm>
            <a:off x="5407659" y="1209675"/>
            <a:ext cx="36830" cy="0"/>
          </a:xfrm>
          <a:custGeom>
            <a:avLst/>
            <a:gdLst/>
            <a:ahLst/>
            <a:cxnLst/>
            <a:rect l="l" t="t" r="r" b="b"/>
            <a:pathLst>
              <a:path w="36829">
                <a:moveTo>
                  <a:pt x="0" y="0"/>
                </a:moveTo>
                <a:lnTo>
                  <a:pt x="36829" y="0"/>
                </a:lnTo>
              </a:path>
            </a:pathLst>
          </a:custGeom>
          <a:ln w="31750">
            <a:solidFill>
              <a:srgbClr val="757575"/>
            </a:solidFill>
          </a:ln>
        </p:spPr>
        <p:txBody>
          <a:bodyPr wrap="square" lIns="0" tIns="0" rIns="0" bIns="0" rtlCol="0"/>
          <a:lstStyle/>
          <a:p>
            <a:endParaRPr/>
          </a:p>
        </p:txBody>
      </p:sp>
      <p:sp>
        <p:nvSpPr>
          <p:cNvPr id="288" name="object 288"/>
          <p:cNvSpPr/>
          <p:nvPr/>
        </p:nvSpPr>
        <p:spPr>
          <a:xfrm>
            <a:off x="5372100" y="1209675"/>
            <a:ext cx="35560" cy="0"/>
          </a:xfrm>
          <a:custGeom>
            <a:avLst/>
            <a:gdLst/>
            <a:ahLst/>
            <a:cxnLst/>
            <a:rect l="l" t="t" r="r" b="b"/>
            <a:pathLst>
              <a:path w="35560">
                <a:moveTo>
                  <a:pt x="0" y="0"/>
                </a:moveTo>
                <a:lnTo>
                  <a:pt x="35560" y="0"/>
                </a:lnTo>
              </a:path>
            </a:pathLst>
          </a:custGeom>
          <a:ln w="31750">
            <a:solidFill>
              <a:srgbClr val="767676"/>
            </a:solidFill>
          </a:ln>
        </p:spPr>
        <p:txBody>
          <a:bodyPr wrap="square" lIns="0" tIns="0" rIns="0" bIns="0" rtlCol="0"/>
          <a:lstStyle/>
          <a:p>
            <a:endParaRPr/>
          </a:p>
        </p:txBody>
      </p:sp>
      <p:sp>
        <p:nvSpPr>
          <p:cNvPr id="289" name="object 289"/>
          <p:cNvSpPr/>
          <p:nvPr/>
        </p:nvSpPr>
        <p:spPr>
          <a:xfrm>
            <a:off x="5335270" y="1209675"/>
            <a:ext cx="36830" cy="0"/>
          </a:xfrm>
          <a:custGeom>
            <a:avLst/>
            <a:gdLst/>
            <a:ahLst/>
            <a:cxnLst/>
            <a:rect l="l" t="t" r="r" b="b"/>
            <a:pathLst>
              <a:path w="36829">
                <a:moveTo>
                  <a:pt x="0" y="0"/>
                </a:moveTo>
                <a:lnTo>
                  <a:pt x="36829" y="0"/>
                </a:lnTo>
              </a:path>
            </a:pathLst>
          </a:custGeom>
          <a:ln w="31750">
            <a:solidFill>
              <a:srgbClr val="777777"/>
            </a:solidFill>
          </a:ln>
        </p:spPr>
        <p:txBody>
          <a:bodyPr wrap="square" lIns="0" tIns="0" rIns="0" bIns="0" rtlCol="0"/>
          <a:lstStyle/>
          <a:p>
            <a:endParaRPr/>
          </a:p>
        </p:txBody>
      </p:sp>
      <p:sp>
        <p:nvSpPr>
          <p:cNvPr id="290" name="object 290"/>
          <p:cNvSpPr/>
          <p:nvPr/>
        </p:nvSpPr>
        <p:spPr>
          <a:xfrm>
            <a:off x="5299709" y="1209675"/>
            <a:ext cx="35560" cy="0"/>
          </a:xfrm>
          <a:custGeom>
            <a:avLst/>
            <a:gdLst/>
            <a:ahLst/>
            <a:cxnLst/>
            <a:rect l="l" t="t" r="r" b="b"/>
            <a:pathLst>
              <a:path w="35560">
                <a:moveTo>
                  <a:pt x="0" y="0"/>
                </a:moveTo>
                <a:lnTo>
                  <a:pt x="35560" y="0"/>
                </a:lnTo>
              </a:path>
            </a:pathLst>
          </a:custGeom>
          <a:ln w="31750">
            <a:solidFill>
              <a:srgbClr val="787878"/>
            </a:solidFill>
          </a:ln>
        </p:spPr>
        <p:txBody>
          <a:bodyPr wrap="square" lIns="0" tIns="0" rIns="0" bIns="0" rtlCol="0"/>
          <a:lstStyle/>
          <a:p>
            <a:endParaRPr/>
          </a:p>
        </p:txBody>
      </p:sp>
      <p:sp>
        <p:nvSpPr>
          <p:cNvPr id="291" name="object 291"/>
          <p:cNvSpPr/>
          <p:nvPr/>
        </p:nvSpPr>
        <p:spPr>
          <a:xfrm>
            <a:off x="5262879" y="1209675"/>
            <a:ext cx="36830" cy="0"/>
          </a:xfrm>
          <a:custGeom>
            <a:avLst/>
            <a:gdLst/>
            <a:ahLst/>
            <a:cxnLst/>
            <a:rect l="l" t="t" r="r" b="b"/>
            <a:pathLst>
              <a:path w="36829">
                <a:moveTo>
                  <a:pt x="0" y="0"/>
                </a:moveTo>
                <a:lnTo>
                  <a:pt x="36830" y="0"/>
                </a:lnTo>
              </a:path>
            </a:pathLst>
          </a:custGeom>
          <a:ln w="31750">
            <a:solidFill>
              <a:srgbClr val="797979"/>
            </a:solidFill>
          </a:ln>
        </p:spPr>
        <p:txBody>
          <a:bodyPr wrap="square" lIns="0" tIns="0" rIns="0" bIns="0" rtlCol="0"/>
          <a:lstStyle/>
          <a:p>
            <a:endParaRPr/>
          </a:p>
        </p:txBody>
      </p:sp>
      <p:sp>
        <p:nvSpPr>
          <p:cNvPr id="292" name="object 292"/>
          <p:cNvSpPr/>
          <p:nvPr/>
        </p:nvSpPr>
        <p:spPr>
          <a:xfrm>
            <a:off x="5226050" y="1209675"/>
            <a:ext cx="36830" cy="0"/>
          </a:xfrm>
          <a:custGeom>
            <a:avLst/>
            <a:gdLst/>
            <a:ahLst/>
            <a:cxnLst/>
            <a:rect l="l" t="t" r="r" b="b"/>
            <a:pathLst>
              <a:path w="36829">
                <a:moveTo>
                  <a:pt x="0" y="0"/>
                </a:moveTo>
                <a:lnTo>
                  <a:pt x="36829" y="0"/>
                </a:lnTo>
              </a:path>
            </a:pathLst>
          </a:custGeom>
          <a:ln w="31750">
            <a:solidFill>
              <a:srgbClr val="7A7A7A"/>
            </a:solidFill>
          </a:ln>
        </p:spPr>
        <p:txBody>
          <a:bodyPr wrap="square" lIns="0" tIns="0" rIns="0" bIns="0" rtlCol="0"/>
          <a:lstStyle/>
          <a:p>
            <a:endParaRPr/>
          </a:p>
        </p:txBody>
      </p:sp>
      <p:sp>
        <p:nvSpPr>
          <p:cNvPr id="293" name="object 293"/>
          <p:cNvSpPr/>
          <p:nvPr/>
        </p:nvSpPr>
        <p:spPr>
          <a:xfrm>
            <a:off x="5190490" y="1209675"/>
            <a:ext cx="35560" cy="0"/>
          </a:xfrm>
          <a:custGeom>
            <a:avLst/>
            <a:gdLst/>
            <a:ahLst/>
            <a:cxnLst/>
            <a:rect l="l" t="t" r="r" b="b"/>
            <a:pathLst>
              <a:path w="35560">
                <a:moveTo>
                  <a:pt x="0" y="0"/>
                </a:moveTo>
                <a:lnTo>
                  <a:pt x="35560" y="0"/>
                </a:lnTo>
              </a:path>
            </a:pathLst>
          </a:custGeom>
          <a:ln w="31750">
            <a:solidFill>
              <a:srgbClr val="7B7B7B"/>
            </a:solidFill>
          </a:ln>
        </p:spPr>
        <p:txBody>
          <a:bodyPr wrap="square" lIns="0" tIns="0" rIns="0" bIns="0" rtlCol="0"/>
          <a:lstStyle/>
          <a:p>
            <a:endParaRPr/>
          </a:p>
        </p:txBody>
      </p:sp>
      <p:sp>
        <p:nvSpPr>
          <p:cNvPr id="294" name="object 294"/>
          <p:cNvSpPr/>
          <p:nvPr/>
        </p:nvSpPr>
        <p:spPr>
          <a:xfrm>
            <a:off x="5153659" y="1209675"/>
            <a:ext cx="36830" cy="0"/>
          </a:xfrm>
          <a:custGeom>
            <a:avLst/>
            <a:gdLst/>
            <a:ahLst/>
            <a:cxnLst/>
            <a:rect l="l" t="t" r="r" b="b"/>
            <a:pathLst>
              <a:path w="36829">
                <a:moveTo>
                  <a:pt x="0" y="0"/>
                </a:moveTo>
                <a:lnTo>
                  <a:pt x="36829" y="0"/>
                </a:lnTo>
              </a:path>
            </a:pathLst>
          </a:custGeom>
          <a:ln w="31750">
            <a:solidFill>
              <a:srgbClr val="7C7C7C"/>
            </a:solidFill>
          </a:ln>
        </p:spPr>
        <p:txBody>
          <a:bodyPr wrap="square" lIns="0" tIns="0" rIns="0" bIns="0" rtlCol="0"/>
          <a:lstStyle/>
          <a:p>
            <a:endParaRPr/>
          </a:p>
        </p:txBody>
      </p:sp>
      <p:sp>
        <p:nvSpPr>
          <p:cNvPr id="295" name="object 295"/>
          <p:cNvSpPr/>
          <p:nvPr/>
        </p:nvSpPr>
        <p:spPr>
          <a:xfrm>
            <a:off x="5118100" y="1209675"/>
            <a:ext cx="35560" cy="0"/>
          </a:xfrm>
          <a:custGeom>
            <a:avLst/>
            <a:gdLst/>
            <a:ahLst/>
            <a:cxnLst/>
            <a:rect l="l" t="t" r="r" b="b"/>
            <a:pathLst>
              <a:path w="35560">
                <a:moveTo>
                  <a:pt x="0" y="0"/>
                </a:moveTo>
                <a:lnTo>
                  <a:pt x="35560" y="0"/>
                </a:lnTo>
              </a:path>
            </a:pathLst>
          </a:custGeom>
          <a:ln w="31750">
            <a:solidFill>
              <a:srgbClr val="7D7D7D"/>
            </a:solidFill>
          </a:ln>
        </p:spPr>
        <p:txBody>
          <a:bodyPr wrap="square" lIns="0" tIns="0" rIns="0" bIns="0" rtlCol="0"/>
          <a:lstStyle/>
          <a:p>
            <a:endParaRPr/>
          </a:p>
        </p:txBody>
      </p:sp>
      <p:sp>
        <p:nvSpPr>
          <p:cNvPr id="296" name="object 296"/>
          <p:cNvSpPr/>
          <p:nvPr/>
        </p:nvSpPr>
        <p:spPr>
          <a:xfrm>
            <a:off x="5081270" y="1209675"/>
            <a:ext cx="36830" cy="0"/>
          </a:xfrm>
          <a:custGeom>
            <a:avLst/>
            <a:gdLst/>
            <a:ahLst/>
            <a:cxnLst/>
            <a:rect l="l" t="t" r="r" b="b"/>
            <a:pathLst>
              <a:path w="36829">
                <a:moveTo>
                  <a:pt x="0" y="0"/>
                </a:moveTo>
                <a:lnTo>
                  <a:pt x="36829" y="0"/>
                </a:lnTo>
              </a:path>
            </a:pathLst>
          </a:custGeom>
          <a:ln w="31750">
            <a:solidFill>
              <a:srgbClr val="7E7E7E"/>
            </a:solidFill>
          </a:ln>
        </p:spPr>
        <p:txBody>
          <a:bodyPr wrap="square" lIns="0" tIns="0" rIns="0" bIns="0" rtlCol="0"/>
          <a:lstStyle/>
          <a:p>
            <a:endParaRPr/>
          </a:p>
        </p:txBody>
      </p:sp>
      <p:sp>
        <p:nvSpPr>
          <p:cNvPr id="297" name="object 297"/>
          <p:cNvSpPr/>
          <p:nvPr/>
        </p:nvSpPr>
        <p:spPr>
          <a:xfrm>
            <a:off x="5045709" y="1209675"/>
            <a:ext cx="35560" cy="0"/>
          </a:xfrm>
          <a:custGeom>
            <a:avLst/>
            <a:gdLst/>
            <a:ahLst/>
            <a:cxnLst/>
            <a:rect l="l" t="t" r="r" b="b"/>
            <a:pathLst>
              <a:path w="35560">
                <a:moveTo>
                  <a:pt x="0" y="0"/>
                </a:moveTo>
                <a:lnTo>
                  <a:pt x="35560" y="0"/>
                </a:lnTo>
              </a:path>
            </a:pathLst>
          </a:custGeom>
          <a:ln w="31750">
            <a:solidFill>
              <a:srgbClr val="7F7F7F"/>
            </a:solidFill>
          </a:ln>
        </p:spPr>
        <p:txBody>
          <a:bodyPr wrap="square" lIns="0" tIns="0" rIns="0" bIns="0" rtlCol="0"/>
          <a:lstStyle/>
          <a:p>
            <a:endParaRPr/>
          </a:p>
        </p:txBody>
      </p:sp>
      <p:sp>
        <p:nvSpPr>
          <p:cNvPr id="298" name="object 298"/>
          <p:cNvSpPr/>
          <p:nvPr/>
        </p:nvSpPr>
        <p:spPr>
          <a:xfrm>
            <a:off x="5008879" y="1209675"/>
            <a:ext cx="36830" cy="0"/>
          </a:xfrm>
          <a:custGeom>
            <a:avLst/>
            <a:gdLst/>
            <a:ahLst/>
            <a:cxnLst/>
            <a:rect l="l" t="t" r="r" b="b"/>
            <a:pathLst>
              <a:path w="36829">
                <a:moveTo>
                  <a:pt x="0" y="0"/>
                </a:moveTo>
                <a:lnTo>
                  <a:pt x="36830" y="0"/>
                </a:lnTo>
              </a:path>
            </a:pathLst>
          </a:custGeom>
          <a:ln w="31750">
            <a:solidFill>
              <a:srgbClr val="808080"/>
            </a:solidFill>
          </a:ln>
        </p:spPr>
        <p:txBody>
          <a:bodyPr wrap="square" lIns="0" tIns="0" rIns="0" bIns="0" rtlCol="0"/>
          <a:lstStyle/>
          <a:p>
            <a:endParaRPr/>
          </a:p>
        </p:txBody>
      </p:sp>
      <p:sp>
        <p:nvSpPr>
          <p:cNvPr id="299" name="object 299"/>
          <p:cNvSpPr/>
          <p:nvPr/>
        </p:nvSpPr>
        <p:spPr>
          <a:xfrm>
            <a:off x="4973320" y="1209675"/>
            <a:ext cx="35560" cy="0"/>
          </a:xfrm>
          <a:custGeom>
            <a:avLst/>
            <a:gdLst/>
            <a:ahLst/>
            <a:cxnLst/>
            <a:rect l="l" t="t" r="r" b="b"/>
            <a:pathLst>
              <a:path w="35560">
                <a:moveTo>
                  <a:pt x="0" y="0"/>
                </a:moveTo>
                <a:lnTo>
                  <a:pt x="35559" y="0"/>
                </a:lnTo>
              </a:path>
            </a:pathLst>
          </a:custGeom>
          <a:ln w="31750">
            <a:solidFill>
              <a:srgbClr val="818181"/>
            </a:solidFill>
          </a:ln>
        </p:spPr>
        <p:txBody>
          <a:bodyPr wrap="square" lIns="0" tIns="0" rIns="0" bIns="0" rtlCol="0"/>
          <a:lstStyle/>
          <a:p>
            <a:endParaRPr/>
          </a:p>
        </p:txBody>
      </p:sp>
      <p:sp>
        <p:nvSpPr>
          <p:cNvPr id="300" name="object 300"/>
          <p:cNvSpPr/>
          <p:nvPr/>
        </p:nvSpPr>
        <p:spPr>
          <a:xfrm>
            <a:off x="4936490" y="1209675"/>
            <a:ext cx="36830" cy="0"/>
          </a:xfrm>
          <a:custGeom>
            <a:avLst/>
            <a:gdLst/>
            <a:ahLst/>
            <a:cxnLst/>
            <a:rect l="l" t="t" r="r" b="b"/>
            <a:pathLst>
              <a:path w="36829">
                <a:moveTo>
                  <a:pt x="0" y="0"/>
                </a:moveTo>
                <a:lnTo>
                  <a:pt x="36830" y="0"/>
                </a:lnTo>
              </a:path>
            </a:pathLst>
          </a:custGeom>
          <a:ln w="31750">
            <a:solidFill>
              <a:srgbClr val="828282"/>
            </a:solidFill>
          </a:ln>
        </p:spPr>
        <p:txBody>
          <a:bodyPr wrap="square" lIns="0" tIns="0" rIns="0" bIns="0" rtlCol="0"/>
          <a:lstStyle/>
          <a:p>
            <a:endParaRPr/>
          </a:p>
        </p:txBody>
      </p:sp>
      <p:sp>
        <p:nvSpPr>
          <p:cNvPr id="301" name="object 301"/>
          <p:cNvSpPr/>
          <p:nvPr/>
        </p:nvSpPr>
        <p:spPr>
          <a:xfrm>
            <a:off x="4900929" y="1209675"/>
            <a:ext cx="35560" cy="0"/>
          </a:xfrm>
          <a:custGeom>
            <a:avLst/>
            <a:gdLst/>
            <a:ahLst/>
            <a:cxnLst/>
            <a:rect l="l" t="t" r="r" b="b"/>
            <a:pathLst>
              <a:path w="35560">
                <a:moveTo>
                  <a:pt x="0" y="0"/>
                </a:moveTo>
                <a:lnTo>
                  <a:pt x="35560" y="0"/>
                </a:lnTo>
              </a:path>
            </a:pathLst>
          </a:custGeom>
          <a:ln w="31750">
            <a:solidFill>
              <a:srgbClr val="838383"/>
            </a:solidFill>
          </a:ln>
        </p:spPr>
        <p:txBody>
          <a:bodyPr wrap="square" lIns="0" tIns="0" rIns="0" bIns="0" rtlCol="0"/>
          <a:lstStyle/>
          <a:p>
            <a:endParaRPr/>
          </a:p>
        </p:txBody>
      </p:sp>
      <p:sp>
        <p:nvSpPr>
          <p:cNvPr id="302" name="object 302"/>
          <p:cNvSpPr/>
          <p:nvPr/>
        </p:nvSpPr>
        <p:spPr>
          <a:xfrm>
            <a:off x="4864100" y="1209675"/>
            <a:ext cx="36830" cy="0"/>
          </a:xfrm>
          <a:custGeom>
            <a:avLst/>
            <a:gdLst/>
            <a:ahLst/>
            <a:cxnLst/>
            <a:rect l="l" t="t" r="r" b="b"/>
            <a:pathLst>
              <a:path w="36829">
                <a:moveTo>
                  <a:pt x="0" y="0"/>
                </a:moveTo>
                <a:lnTo>
                  <a:pt x="36829" y="0"/>
                </a:lnTo>
              </a:path>
            </a:pathLst>
          </a:custGeom>
          <a:ln w="31750">
            <a:solidFill>
              <a:srgbClr val="848484"/>
            </a:solidFill>
          </a:ln>
        </p:spPr>
        <p:txBody>
          <a:bodyPr wrap="square" lIns="0" tIns="0" rIns="0" bIns="0" rtlCol="0"/>
          <a:lstStyle/>
          <a:p>
            <a:endParaRPr/>
          </a:p>
        </p:txBody>
      </p:sp>
      <p:sp>
        <p:nvSpPr>
          <p:cNvPr id="303" name="object 303"/>
          <p:cNvSpPr/>
          <p:nvPr/>
        </p:nvSpPr>
        <p:spPr>
          <a:xfrm>
            <a:off x="4828540" y="1209675"/>
            <a:ext cx="35560" cy="0"/>
          </a:xfrm>
          <a:custGeom>
            <a:avLst/>
            <a:gdLst/>
            <a:ahLst/>
            <a:cxnLst/>
            <a:rect l="l" t="t" r="r" b="b"/>
            <a:pathLst>
              <a:path w="35560">
                <a:moveTo>
                  <a:pt x="0" y="0"/>
                </a:moveTo>
                <a:lnTo>
                  <a:pt x="35560" y="0"/>
                </a:lnTo>
              </a:path>
            </a:pathLst>
          </a:custGeom>
          <a:ln w="31750">
            <a:solidFill>
              <a:srgbClr val="858585"/>
            </a:solidFill>
          </a:ln>
        </p:spPr>
        <p:txBody>
          <a:bodyPr wrap="square" lIns="0" tIns="0" rIns="0" bIns="0" rtlCol="0"/>
          <a:lstStyle/>
          <a:p>
            <a:endParaRPr/>
          </a:p>
        </p:txBody>
      </p:sp>
      <p:sp>
        <p:nvSpPr>
          <p:cNvPr id="304" name="object 304"/>
          <p:cNvSpPr/>
          <p:nvPr/>
        </p:nvSpPr>
        <p:spPr>
          <a:xfrm>
            <a:off x="4791709" y="1209675"/>
            <a:ext cx="36830" cy="0"/>
          </a:xfrm>
          <a:custGeom>
            <a:avLst/>
            <a:gdLst/>
            <a:ahLst/>
            <a:cxnLst/>
            <a:rect l="l" t="t" r="r" b="b"/>
            <a:pathLst>
              <a:path w="36829">
                <a:moveTo>
                  <a:pt x="0" y="0"/>
                </a:moveTo>
                <a:lnTo>
                  <a:pt x="36829" y="0"/>
                </a:lnTo>
              </a:path>
            </a:pathLst>
          </a:custGeom>
          <a:ln w="31750">
            <a:solidFill>
              <a:srgbClr val="868686"/>
            </a:solidFill>
          </a:ln>
        </p:spPr>
        <p:txBody>
          <a:bodyPr wrap="square" lIns="0" tIns="0" rIns="0" bIns="0" rtlCol="0"/>
          <a:lstStyle/>
          <a:p>
            <a:endParaRPr/>
          </a:p>
        </p:txBody>
      </p:sp>
      <p:sp>
        <p:nvSpPr>
          <p:cNvPr id="305" name="object 305"/>
          <p:cNvSpPr/>
          <p:nvPr/>
        </p:nvSpPr>
        <p:spPr>
          <a:xfrm>
            <a:off x="4754879" y="1209675"/>
            <a:ext cx="36830" cy="0"/>
          </a:xfrm>
          <a:custGeom>
            <a:avLst/>
            <a:gdLst/>
            <a:ahLst/>
            <a:cxnLst/>
            <a:rect l="l" t="t" r="r" b="b"/>
            <a:pathLst>
              <a:path w="36829">
                <a:moveTo>
                  <a:pt x="0" y="0"/>
                </a:moveTo>
                <a:lnTo>
                  <a:pt x="36830" y="0"/>
                </a:lnTo>
              </a:path>
            </a:pathLst>
          </a:custGeom>
          <a:ln w="31750">
            <a:solidFill>
              <a:srgbClr val="878787"/>
            </a:solidFill>
          </a:ln>
        </p:spPr>
        <p:txBody>
          <a:bodyPr wrap="square" lIns="0" tIns="0" rIns="0" bIns="0" rtlCol="0"/>
          <a:lstStyle/>
          <a:p>
            <a:endParaRPr/>
          </a:p>
        </p:txBody>
      </p:sp>
      <p:sp>
        <p:nvSpPr>
          <p:cNvPr id="306" name="object 306"/>
          <p:cNvSpPr/>
          <p:nvPr/>
        </p:nvSpPr>
        <p:spPr>
          <a:xfrm>
            <a:off x="4719320" y="1209675"/>
            <a:ext cx="35560" cy="0"/>
          </a:xfrm>
          <a:custGeom>
            <a:avLst/>
            <a:gdLst/>
            <a:ahLst/>
            <a:cxnLst/>
            <a:rect l="l" t="t" r="r" b="b"/>
            <a:pathLst>
              <a:path w="35560">
                <a:moveTo>
                  <a:pt x="0" y="0"/>
                </a:moveTo>
                <a:lnTo>
                  <a:pt x="35559" y="0"/>
                </a:lnTo>
              </a:path>
            </a:pathLst>
          </a:custGeom>
          <a:ln w="31750">
            <a:solidFill>
              <a:srgbClr val="888888"/>
            </a:solidFill>
          </a:ln>
        </p:spPr>
        <p:txBody>
          <a:bodyPr wrap="square" lIns="0" tIns="0" rIns="0" bIns="0" rtlCol="0"/>
          <a:lstStyle/>
          <a:p>
            <a:endParaRPr/>
          </a:p>
        </p:txBody>
      </p:sp>
      <p:sp>
        <p:nvSpPr>
          <p:cNvPr id="307" name="object 307"/>
          <p:cNvSpPr/>
          <p:nvPr/>
        </p:nvSpPr>
        <p:spPr>
          <a:xfrm>
            <a:off x="4682490" y="1209675"/>
            <a:ext cx="36830" cy="0"/>
          </a:xfrm>
          <a:custGeom>
            <a:avLst/>
            <a:gdLst/>
            <a:ahLst/>
            <a:cxnLst/>
            <a:rect l="l" t="t" r="r" b="b"/>
            <a:pathLst>
              <a:path w="36829">
                <a:moveTo>
                  <a:pt x="0" y="0"/>
                </a:moveTo>
                <a:lnTo>
                  <a:pt x="36830" y="0"/>
                </a:lnTo>
              </a:path>
            </a:pathLst>
          </a:custGeom>
          <a:ln w="31750">
            <a:solidFill>
              <a:srgbClr val="898989"/>
            </a:solidFill>
          </a:ln>
        </p:spPr>
        <p:txBody>
          <a:bodyPr wrap="square" lIns="0" tIns="0" rIns="0" bIns="0" rtlCol="0"/>
          <a:lstStyle/>
          <a:p>
            <a:endParaRPr/>
          </a:p>
        </p:txBody>
      </p:sp>
      <p:sp>
        <p:nvSpPr>
          <p:cNvPr id="308" name="object 308"/>
          <p:cNvSpPr/>
          <p:nvPr/>
        </p:nvSpPr>
        <p:spPr>
          <a:xfrm>
            <a:off x="4646929" y="1209675"/>
            <a:ext cx="35560" cy="0"/>
          </a:xfrm>
          <a:custGeom>
            <a:avLst/>
            <a:gdLst/>
            <a:ahLst/>
            <a:cxnLst/>
            <a:rect l="l" t="t" r="r" b="b"/>
            <a:pathLst>
              <a:path w="35560">
                <a:moveTo>
                  <a:pt x="0" y="0"/>
                </a:moveTo>
                <a:lnTo>
                  <a:pt x="35560" y="0"/>
                </a:lnTo>
              </a:path>
            </a:pathLst>
          </a:custGeom>
          <a:ln w="31750">
            <a:solidFill>
              <a:srgbClr val="8A8A8A"/>
            </a:solidFill>
          </a:ln>
        </p:spPr>
        <p:txBody>
          <a:bodyPr wrap="square" lIns="0" tIns="0" rIns="0" bIns="0" rtlCol="0"/>
          <a:lstStyle/>
          <a:p>
            <a:endParaRPr/>
          </a:p>
        </p:txBody>
      </p:sp>
      <p:sp>
        <p:nvSpPr>
          <p:cNvPr id="309" name="object 309"/>
          <p:cNvSpPr/>
          <p:nvPr/>
        </p:nvSpPr>
        <p:spPr>
          <a:xfrm>
            <a:off x="4610100" y="1209675"/>
            <a:ext cx="36830" cy="0"/>
          </a:xfrm>
          <a:custGeom>
            <a:avLst/>
            <a:gdLst/>
            <a:ahLst/>
            <a:cxnLst/>
            <a:rect l="l" t="t" r="r" b="b"/>
            <a:pathLst>
              <a:path w="36829">
                <a:moveTo>
                  <a:pt x="0" y="0"/>
                </a:moveTo>
                <a:lnTo>
                  <a:pt x="36829" y="0"/>
                </a:lnTo>
              </a:path>
            </a:pathLst>
          </a:custGeom>
          <a:ln w="31750">
            <a:solidFill>
              <a:srgbClr val="8B8B8B"/>
            </a:solidFill>
          </a:ln>
        </p:spPr>
        <p:txBody>
          <a:bodyPr wrap="square" lIns="0" tIns="0" rIns="0" bIns="0" rtlCol="0"/>
          <a:lstStyle/>
          <a:p>
            <a:endParaRPr/>
          </a:p>
        </p:txBody>
      </p:sp>
      <p:sp>
        <p:nvSpPr>
          <p:cNvPr id="310" name="object 310"/>
          <p:cNvSpPr/>
          <p:nvPr/>
        </p:nvSpPr>
        <p:spPr>
          <a:xfrm>
            <a:off x="4574540" y="1209675"/>
            <a:ext cx="35560" cy="0"/>
          </a:xfrm>
          <a:custGeom>
            <a:avLst/>
            <a:gdLst/>
            <a:ahLst/>
            <a:cxnLst/>
            <a:rect l="l" t="t" r="r" b="b"/>
            <a:pathLst>
              <a:path w="35560">
                <a:moveTo>
                  <a:pt x="0" y="0"/>
                </a:moveTo>
                <a:lnTo>
                  <a:pt x="35560" y="0"/>
                </a:lnTo>
              </a:path>
            </a:pathLst>
          </a:custGeom>
          <a:ln w="31750">
            <a:solidFill>
              <a:srgbClr val="8C8C8C"/>
            </a:solidFill>
          </a:ln>
        </p:spPr>
        <p:txBody>
          <a:bodyPr wrap="square" lIns="0" tIns="0" rIns="0" bIns="0" rtlCol="0"/>
          <a:lstStyle/>
          <a:p>
            <a:endParaRPr/>
          </a:p>
        </p:txBody>
      </p:sp>
      <p:sp>
        <p:nvSpPr>
          <p:cNvPr id="311" name="object 311"/>
          <p:cNvSpPr/>
          <p:nvPr/>
        </p:nvSpPr>
        <p:spPr>
          <a:xfrm>
            <a:off x="4537709" y="1209675"/>
            <a:ext cx="36830" cy="0"/>
          </a:xfrm>
          <a:custGeom>
            <a:avLst/>
            <a:gdLst/>
            <a:ahLst/>
            <a:cxnLst/>
            <a:rect l="l" t="t" r="r" b="b"/>
            <a:pathLst>
              <a:path w="36829">
                <a:moveTo>
                  <a:pt x="0" y="0"/>
                </a:moveTo>
                <a:lnTo>
                  <a:pt x="36829" y="0"/>
                </a:lnTo>
              </a:path>
            </a:pathLst>
          </a:custGeom>
          <a:ln w="31750">
            <a:solidFill>
              <a:srgbClr val="8D8D8D"/>
            </a:solidFill>
          </a:ln>
        </p:spPr>
        <p:txBody>
          <a:bodyPr wrap="square" lIns="0" tIns="0" rIns="0" bIns="0" rtlCol="0"/>
          <a:lstStyle/>
          <a:p>
            <a:endParaRPr/>
          </a:p>
        </p:txBody>
      </p:sp>
      <p:sp>
        <p:nvSpPr>
          <p:cNvPr id="312" name="object 312"/>
          <p:cNvSpPr/>
          <p:nvPr/>
        </p:nvSpPr>
        <p:spPr>
          <a:xfrm>
            <a:off x="4502150" y="1209675"/>
            <a:ext cx="35560" cy="0"/>
          </a:xfrm>
          <a:custGeom>
            <a:avLst/>
            <a:gdLst/>
            <a:ahLst/>
            <a:cxnLst/>
            <a:rect l="l" t="t" r="r" b="b"/>
            <a:pathLst>
              <a:path w="35560">
                <a:moveTo>
                  <a:pt x="0" y="0"/>
                </a:moveTo>
                <a:lnTo>
                  <a:pt x="35560" y="0"/>
                </a:lnTo>
              </a:path>
            </a:pathLst>
          </a:custGeom>
          <a:ln w="31750">
            <a:solidFill>
              <a:srgbClr val="8E8E8E"/>
            </a:solidFill>
          </a:ln>
        </p:spPr>
        <p:txBody>
          <a:bodyPr wrap="square" lIns="0" tIns="0" rIns="0" bIns="0" rtlCol="0"/>
          <a:lstStyle/>
          <a:p>
            <a:endParaRPr/>
          </a:p>
        </p:txBody>
      </p:sp>
      <p:sp>
        <p:nvSpPr>
          <p:cNvPr id="313" name="object 313"/>
          <p:cNvSpPr/>
          <p:nvPr/>
        </p:nvSpPr>
        <p:spPr>
          <a:xfrm>
            <a:off x="4465320" y="1209675"/>
            <a:ext cx="36830" cy="0"/>
          </a:xfrm>
          <a:custGeom>
            <a:avLst/>
            <a:gdLst/>
            <a:ahLst/>
            <a:cxnLst/>
            <a:rect l="l" t="t" r="r" b="b"/>
            <a:pathLst>
              <a:path w="36829">
                <a:moveTo>
                  <a:pt x="0" y="0"/>
                </a:moveTo>
                <a:lnTo>
                  <a:pt x="36829" y="0"/>
                </a:lnTo>
              </a:path>
            </a:pathLst>
          </a:custGeom>
          <a:ln w="31750">
            <a:solidFill>
              <a:srgbClr val="8F8F8F"/>
            </a:solidFill>
          </a:ln>
        </p:spPr>
        <p:txBody>
          <a:bodyPr wrap="square" lIns="0" tIns="0" rIns="0" bIns="0" rtlCol="0"/>
          <a:lstStyle/>
          <a:p>
            <a:endParaRPr/>
          </a:p>
        </p:txBody>
      </p:sp>
      <p:sp>
        <p:nvSpPr>
          <p:cNvPr id="314" name="object 314"/>
          <p:cNvSpPr/>
          <p:nvPr/>
        </p:nvSpPr>
        <p:spPr>
          <a:xfrm>
            <a:off x="4428490" y="1209675"/>
            <a:ext cx="36830" cy="0"/>
          </a:xfrm>
          <a:custGeom>
            <a:avLst/>
            <a:gdLst/>
            <a:ahLst/>
            <a:cxnLst/>
            <a:rect l="l" t="t" r="r" b="b"/>
            <a:pathLst>
              <a:path w="36829">
                <a:moveTo>
                  <a:pt x="0" y="0"/>
                </a:moveTo>
                <a:lnTo>
                  <a:pt x="36830" y="0"/>
                </a:lnTo>
              </a:path>
            </a:pathLst>
          </a:custGeom>
          <a:ln w="31750">
            <a:solidFill>
              <a:srgbClr val="909090"/>
            </a:solidFill>
          </a:ln>
        </p:spPr>
        <p:txBody>
          <a:bodyPr wrap="square" lIns="0" tIns="0" rIns="0" bIns="0" rtlCol="0"/>
          <a:lstStyle/>
          <a:p>
            <a:endParaRPr/>
          </a:p>
        </p:txBody>
      </p:sp>
      <p:sp>
        <p:nvSpPr>
          <p:cNvPr id="315" name="object 315"/>
          <p:cNvSpPr/>
          <p:nvPr/>
        </p:nvSpPr>
        <p:spPr>
          <a:xfrm>
            <a:off x="4392929" y="1209675"/>
            <a:ext cx="35560" cy="0"/>
          </a:xfrm>
          <a:custGeom>
            <a:avLst/>
            <a:gdLst/>
            <a:ahLst/>
            <a:cxnLst/>
            <a:rect l="l" t="t" r="r" b="b"/>
            <a:pathLst>
              <a:path w="35560">
                <a:moveTo>
                  <a:pt x="0" y="0"/>
                </a:moveTo>
                <a:lnTo>
                  <a:pt x="35560" y="0"/>
                </a:lnTo>
              </a:path>
            </a:pathLst>
          </a:custGeom>
          <a:ln w="31750">
            <a:solidFill>
              <a:srgbClr val="919191"/>
            </a:solidFill>
          </a:ln>
        </p:spPr>
        <p:txBody>
          <a:bodyPr wrap="square" lIns="0" tIns="0" rIns="0" bIns="0" rtlCol="0"/>
          <a:lstStyle/>
          <a:p>
            <a:endParaRPr/>
          </a:p>
        </p:txBody>
      </p:sp>
      <p:sp>
        <p:nvSpPr>
          <p:cNvPr id="316" name="object 316"/>
          <p:cNvSpPr/>
          <p:nvPr/>
        </p:nvSpPr>
        <p:spPr>
          <a:xfrm>
            <a:off x="4356100" y="1209675"/>
            <a:ext cx="36830" cy="0"/>
          </a:xfrm>
          <a:custGeom>
            <a:avLst/>
            <a:gdLst/>
            <a:ahLst/>
            <a:cxnLst/>
            <a:rect l="l" t="t" r="r" b="b"/>
            <a:pathLst>
              <a:path w="36829">
                <a:moveTo>
                  <a:pt x="0" y="0"/>
                </a:moveTo>
                <a:lnTo>
                  <a:pt x="36829" y="0"/>
                </a:lnTo>
              </a:path>
            </a:pathLst>
          </a:custGeom>
          <a:ln w="31750">
            <a:solidFill>
              <a:srgbClr val="929292"/>
            </a:solidFill>
          </a:ln>
        </p:spPr>
        <p:txBody>
          <a:bodyPr wrap="square" lIns="0" tIns="0" rIns="0" bIns="0" rtlCol="0"/>
          <a:lstStyle/>
          <a:p>
            <a:endParaRPr/>
          </a:p>
        </p:txBody>
      </p:sp>
      <p:sp>
        <p:nvSpPr>
          <p:cNvPr id="317" name="object 317"/>
          <p:cNvSpPr/>
          <p:nvPr/>
        </p:nvSpPr>
        <p:spPr>
          <a:xfrm>
            <a:off x="4320540" y="1209675"/>
            <a:ext cx="35560" cy="0"/>
          </a:xfrm>
          <a:custGeom>
            <a:avLst/>
            <a:gdLst/>
            <a:ahLst/>
            <a:cxnLst/>
            <a:rect l="l" t="t" r="r" b="b"/>
            <a:pathLst>
              <a:path w="35560">
                <a:moveTo>
                  <a:pt x="0" y="0"/>
                </a:moveTo>
                <a:lnTo>
                  <a:pt x="35560" y="0"/>
                </a:lnTo>
              </a:path>
            </a:pathLst>
          </a:custGeom>
          <a:ln w="31750">
            <a:solidFill>
              <a:srgbClr val="939393"/>
            </a:solidFill>
          </a:ln>
        </p:spPr>
        <p:txBody>
          <a:bodyPr wrap="square" lIns="0" tIns="0" rIns="0" bIns="0" rtlCol="0"/>
          <a:lstStyle/>
          <a:p>
            <a:endParaRPr/>
          </a:p>
        </p:txBody>
      </p:sp>
      <p:sp>
        <p:nvSpPr>
          <p:cNvPr id="318" name="object 318"/>
          <p:cNvSpPr/>
          <p:nvPr/>
        </p:nvSpPr>
        <p:spPr>
          <a:xfrm>
            <a:off x="4283709" y="1209675"/>
            <a:ext cx="36830" cy="0"/>
          </a:xfrm>
          <a:custGeom>
            <a:avLst/>
            <a:gdLst/>
            <a:ahLst/>
            <a:cxnLst/>
            <a:rect l="l" t="t" r="r" b="b"/>
            <a:pathLst>
              <a:path w="36829">
                <a:moveTo>
                  <a:pt x="0" y="0"/>
                </a:moveTo>
                <a:lnTo>
                  <a:pt x="36829" y="0"/>
                </a:lnTo>
              </a:path>
            </a:pathLst>
          </a:custGeom>
          <a:ln w="31750">
            <a:solidFill>
              <a:srgbClr val="949494"/>
            </a:solidFill>
          </a:ln>
        </p:spPr>
        <p:txBody>
          <a:bodyPr wrap="square" lIns="0" tIns="0" rIns="0" bIns="0" rtlCol="0"/>
          <a:lstStyle/>
          <a:p>
            <a:endParaRPr/>
          </a:p>
        </p:txBody>
      </p:sp>
      <p:sp>
        <p:nvSpPr>
          <p:cNvPr id="319" name="object 319"/>
          <p:cNvSpPr/>
          <p:nvPr/>
        </p:nvSpPr>
        <p:spPr>
          <a:xfrm>
            <a:off x="4248150" y="1209675"/>
            <a:ext cx="35560" cy="0"/>
          </a:xfrm>
          <a:custGeom>
            <a:avLst/>
            <a:gdLst/>
            <a:ahLst/>
            <a:cxnLst/>
            <a:rect l="l" t="t" r="r" b="b"/>
            <a:pathLst>
              <a:path w="35560">
                <a:moveTo>
                  <a:pt x="0" y="0"/>
                </a:moveTo>
                <a:lnTo>
                  <a:pt x="35560" y="0"/>
                </a:lnTo>
              </a:path>
            </a:pathLst>
          </a:custGeom>
          <a:ln w="31750">
            <a:solidFill>
              <a:srgbClr val="959595"/>
            </a:solidFill>
          </a:ln>
        </p:spPr>
        <p:txBody>
          <a:bodyPr wrap="square" lIns="0" tIns="0" rIns="0" bIns="0" rtlCol="0"/>
          <a:lstStyle/>
          <a:p>
            <a:endParaRPr/>
          </a:p>
        </p:txBody>
      </p:sp>
      <p:sp>
        <p:nvSpPr>
          <p:cNvPr id="320" name="object 320"/>
          <p:cNvSpPr/>
          <p:nvPr/>
        </p:nvSpPr>
        <p:spPr>
          <a:xfrm>
            <a:off x="4211320" y="1209675"/>
            <a:ext cx="36830" cy="0"/>
          </a:xfrm>
          <a:custGeom>
            <a:avLst/>
            <a:gdLst/>
            <a:ahLst/>
            <a:cxnLst/>
            <a:rect l="l" t="t" r="r" b="b"/>
            <a:pathLst>
              <a:path w="36829">
                <a:moveTo>
                  <a:pt x="0" y="0"/>
                </a:moveTo>
                <a:lnTo>
                  <a:pt x="36829" y="0"/>
                </a:lnTo>
              </a:path>
            </a:pathLst>
          </a:custGeom>
          <a:ln w="31750">
            <a:solidFill>
              <a:srgbClr val="969696"/>
            </a:solidFill>
          </a:ln>
        </p:spPr>
        <p:txBody>
          <a:bodyPr wrap="square" lIns="0" tIns="0" rIns="0" bIns="0" rtlCol="0"/>
          <a:lstStyle/>
          <a:p>
            <a:endParaRPr/>
          </a:p>
        </p:txBody>
      </p:sp>
      <p:sp>
        <p:nvSpPr>
          <p:cNvPr id="321" name="object 321"/>
          <p:cNvSpPr/>
          <p:nvPr/>
        </p:nvSpPr>
        <p:spPr>
          <a:xfrm>
            <a:off x="4175759" y="1209675"/>
            <a:ext cx="35560" cy="0"/>
          </a:xfrm>
          <a:custGeom>
            <a:avLst/>
            <a:gdLst/>
            <a:ahLst/>
            <a:cxnLst/>
            <a:rect l="l" t="t" r="r" b="b"/>
            <a:pathLst>
              <a:path w="35560">
                <a:moveTo>
                  <a:pt x="0" y="0"/>
                </a:moveTo>
                <a:lnTo>
                  <a:pt x="35560" y="0"/>
                </a:lnTo>
              </a:path>
            </a:pathLst>
          </a:custGeom>
          <a:ln w="31750">
            <a:solidFill>
              <a:srgbClr val="979797"/>
            </a:solidFill>
          </a:ln>
        </p:spPr>
        <p:txBody>
          <a:bodyPr wrap="square" lIns="0" tIns="0" rIns="0" bIns="0" rtlCol="0"/>
          <a:lstStyle/>
          <a:p>
            <a:endParaRPr/>
          </a:p>
        </p:txBody>
      </p:sp>
      <p:sp>
        <p:nvSpPr>
          <p:cNvPr id="322" name="object 322"/>
          <p:cNvSpPr/>
          <p:nvPr/>
        </p:nvSpPr>
        <p:spPr>
          <a:xfrm>
            <a:off x="4138929" y="1209675"/>
            <a:ext cx="36830" cy="0"/>
          </a:xfrm>
          <a:custGeom>
            <a:avLst/>
            <a:gdLst/>
            <a:ahLst/>
            <a:cxnLst/>
            <a:rect l="l" t="t" r="r" b="b"/>
            <a:pathLst>
              <a:path w="36829">
                <a:moveTo>
                  <a:pt x="0" y="0"/>
                </a:moveTo>
                <a:lnTo>
                  <a:pt x="36830" y="0"/>
                </a:lnTo>
              </a:path>
            </a:pathLst>
          </a:custGeom>
          <a:ln w="31750">
            <a:solidFill>
              <a:srgbClr val="999999"/>
            </a:solidFill>
          </a:ln>
        </p:spPr>
        <p:txBody>
          <a:bodyPr wrap="square" lIns="0" tIns="0" rIns="0" bIns="0" rtlCol="0"/>
          <a:lstStyle/>
          <a:p>
            <a:endParaRPr/>
          </a:p>
        </p:txBody>
      </p:sp>
      <p:sp>
        <p:nvSpPr>
          <p:cNvPr id="323" name="object 323"/>
          <p:cNvSpPr/>
          <p:nvPr/>
        </p:nvSpPr>
        <p:spPr>
          <a:xfrm>
            <a:off x="4103370" y="1209675"/>
            <a:ext cx="35560" cy="0"/>
          </a:xfrm>
          <a:custGeom>
            <a:avLst/>
            <a:gdLst/>
            <a:ahLst/>
            <a:cxnLst/>
            <a:rect l="l" t="t" r="r" b="b"/>
            <a:pathLst>
              <a:path w="35560">
                <a:moveTo>
                  <a:pt x="0" y="0"/>
                </a:moveTo>
                <a:lnTo>
                  <a:pt x="35559" y="0"/>
                </a:lnTo>
              </a:path>
            </a:pathLst>
          </a:custGeom>
          <a:ln w="31750">
            <a:solidFill>
              <a:srgbClr val="999999"/>
            </a:solidFill>
          </a:ln>
        </p:spPr>
        <p:txBody>
          <a:bodyPr wrap="square" lIns="0" tIns="0" rIns="0" bIns="0" rtlCol="0"/>
          <a:lstStyle/>
          <a:p>
            <a:endParaRPr/>
          </a:p>
        </p:txBody>
      </p:sp>
      <p:sp>
        <p:nvSpPr>
          <p:cNvPr id="324" name="object 324"/>
          <p:cNvSpPr/>
          <p:nvPr/>
        </p:nvSpPr>
        <p:spPr>
          <a:xfrm>
            <a:off x="4066540" y="1209675"/>
            <a:ext cx="36830" cy="0"/>
          </a:xfrm>
          <a:custGeom>
            <a:avLst/>
            <a:gdLst/>
            <a:ahLst/>
            <a:cxnLst/>
            <a:rect l="l" t="t" r="r" b="b"/>
            <a:pathLst>
              <a:path w="36829">
                <a:moveTo>
                  <a:pt x="0" y="0"/>
                </a:moveTo>
                <a:lnTo>
                  <a:pt x="36830" y="0"/>
                </a:lnTo>
              </a:path>
            </a:pathLst>
          </a:custGeom>
          <a:ln w="31750">
            <a:solidFill>
              <a:srgbClr val="9A9A9A"/>
            </a:solidFill>
          </a:ln>
        </p:spPr>
        <p:txBody>
          <a:bodyPr wrap="square" lIns="0" tIns="0" rIns="0" bIns="0" rtlCol="0"/>
          <a:lstStyle/>
          <a:p>
            <a:endParaRPr/>
          </a:p>
        </p:txBody>
      </p:sp>
      <p:sp>
        <p:nvSpPr>
          <p:cNvPr id="325" name="object 325"/>
          <p:cNvSpPr/>
          <p:nvPr/>
        </p:nvSpPr>
        <p:spPr>
          <a:xfrm>
            <a:off x="4030979" y="1209675"/>
            <a:ext cx="35560" cy="0"/>
          </a:xfrm>
          <a:custGeom>
            <a:avLst/>
            <a:gdLst/>
            <a:ahLst/>
            <a:cxnLst/>
            <a:rect l="l" t="t" r="r" b="b"/>
            <a:pathLst>
              <a:path w="35560">
                <a:moveTo>
                  <a:pt x="0" y="0"/>
                </a:moveTo>
                <a:lnTo>
                  <a:pt x="35560" y="0"/>
                </a:lnTo>
              </a:path>
            </a:pathLst>
          </a:custGeom>
          <a:ln w="31750">
            <a:solidFill>
              <a:srgbClr val="9B9B9B"/>
            </a:solidFill>
          </a:ln>
        </p:spPr>
        <p:txBody>
          <a:bodyPr wrap="square" lIns="0" tIns="0" rIns="0" bIns="0" rtlCol="0"/>
          <a:lstStyle/>
          <a:p>
            <a:endParaRPr/>
          </a:p>
        </p:txBody>
      </p:sp>
      <p:sp>
        <p:nvSpPr>
          <p:cNvPr id="326" name="object 326"/>
          <p:cNvSpPr/>
          <p:nvPr/>
        </p:nvSpPr>
        <p:spPr>
          <a:xfrm>
            <a:off x="3994150" y="1209675"/>
            <a:ext cx="36830" cy="0"/>
          </a:xfrm>
          <a:custGeom>
            <a:avLst/>
            <a:gdLst/>
            <a:ahLst/>
            <a:cxnLst/>
            <a:rect l="l" t="t" r="r" b="b"/>
            <a:pathLst>
              <a:path w="36829">
                <a:moveTo>
                  <a:pt x="0" y="0"/>
                </a:moveTo>
                <a:lnTo>
                  <a:pt x="36829" y="0"/>
                </a:lnTo>
              </a:path>
            </a:pathLst>
          </a:custGeom>
          <a:ln w="31750">
            <a:solidFill>
              <a:srgbClr val="9C9C9C"/>
            </a:solidFill>
          </a:ln>
        </p:spPr>
        <p:txBody>
          <a:bodyPr wrap="square" lIns="0" tIns="0" rIns="0" bIns="0" rtlCol="0"/>
          <a:lstStyle/>
          <a:p>
            <a:endParaRPr/>
          </a:p>
        </p:txBody>
      </p:sp>
      <p:sp>
        <p:nvSpPr>
          <p:cNvPr id="327" name="object 327"/>
          <p:cNvSpPr/>
          <p:nvPr/>
        </p:nvSpPr>
        <p:spPr>
          <a:xfrm>
            <a:off x="3957320" y="1209675"/>
            <a:ext cx="36830" cy="0"/>
          </a:xfrm>
          <a:custGeom>
            <a:avLst/>
            <a:gdLst/>
            <a:ahLst/>
            <a:cxnLst/>
            <a:rect l="l" t="t" r="r" b="b"/>
            <a:pathLst>
              <a:path w="36829">
                <a:moveTo>
                  <a:pt x="0" y="0"/>
                </a:moveTo>
                <a:lnTo>
                  <a:pt x="36829" y="0"/>
                </a:lnTo>
              </a:path>
            </a:pathLst>
          </a:custGeom>
          <a:ln w="31750">
            <a:solidFill>
              <a:srgbClr val="9D9D9D"/>
            </a:solidFill>
          </a:ln>
        </p:spPr>
        <p:txBody>
          <a:bodyPr wrap="square" lIns="0" tIns="0" rIns="0" bIns="0" rtlCol="0"/>
          <a:lstStyle/>
          <a:p>
            <a:endParaRPr/>
          </a:p>
        </p:txBody>
      </p:sp>
      <p:sp>
        <p:nvSpPr>
          <p:cNvPr id="328" name="object 328"/>
          <p:cNvSpPr/>
          <p:nvPr/>
        </p:nvSpPr>
        <p:spPr>
          <a:xfrm>
            <a:off x="3921759" y="1209675"/>
            <a:ext cx="35560" cy="0"/>
          </a:xfrm>
          <a:custGeom>
            <a:avLst/>
            <a:gdLst/>
            <a:ahLst/>
            <a:cxnLst/>
            <a:rect l="l" t="t" r="r" b="b"/>
            <a:pathLst>
              <a:path w="35560">
                <a:moveTo>
                  <a:pt x="0" y="0"/>
                </a:moveTo>
                <a:lnTo>
                  <a:pt x="35560" y="0"/>
                </a:lnTo>
              </a:path>
            </a:pathLst>
          </a:custGeom>
          <a:ln w="31750">
            <a:solidFill>
              <a:srgbClr val="9E9E9E"/>
            </a:solidFill>
          </a:ln>
        </p:spPr>
        <p:txBody>
          <a:bodyPr wrap="square" lIns="0" tIns="0" rIns="0" bIns="0" rtlCol="0"/>
          <a:lstStyle/>
          <a:p>
            <a:endParaRPr/>
          </a:p>
        </p:txBody>
      </p:sp>
      <p:sp>
        <p:nvSpPr>
          <p:cNvPr id="329" name="object 329"/>
          <p:cNvSpPr/>
          <p:nvPr/>
        </p:nvSpPr>
        <p:spPr>
          <a:xfrm>
            <a:off x="3884929" y="1209675"/>
            <a:ext cx="36830" cy="0"/>
          </a:xfrm>
          <a:custGeom>
            <a:avLst/>
            <a:gdLst/>
            <a:ahLst/>
            <a:cxnLst/>
            <a:rect l="l" t="t" r="r" b="b"/>
            <a:pathLst>
              <a:path w="36829">
                <a:moveTo>
                  <a:pt x="0" y="0"/>
                </a:moveTo>
                <a:lnTo>
                  <a:pt x="36830" y="0"/>
                </a:lnTo>
              </a:path>
            </a:pathLst>
          </a:custGeom>
          <a:ln w="31750">
            <a:solidFill>
              <a:srgbClr val="9F9F9F"/>
            </a:solidFill>
          </a:ln>
        </p:spPr>
        <p:txBody>
          <a:bodyPr wrap="square" lIns="0" tIns="0" rIns="0" bIns="0" rtlCol="0"/>
          <a:lstStyle/>
          <a:p>
            <a:endParaRPr/>
          </a:p>
        </p:txBody>
      </p:sp>
      <p:sp>
        <p:nvSpPr>
          <p:cNvPr id="330" name="object 330"/>
          <p:cNvSpPr/>
          <p:nvPr/>
        </p:nvSpPr>
        <p:spPr>
          <a:xfrm>
            <a:off x="3849370" y="1209675"/>
            <a:ext cx="35560" cy="0"/>
          </a:xfrm>
          <a:custGeom>
            <a:avLst/>
            <a:gdLst/>
            <a:ahLst/>
            <a:cxnLst/>
            <a:rect l="l" t="t" r="r" b="b"/>
            <a:pathLst>
              <a:path w="35560">
                <a:moveTo>
                  <a:pt x="0" y="0"/>
                </a:moveTo>
                <a:lnTo>
                  <a:pt x="35559" y="0"/>
                </a:lnTo>
              </a:path>
            </a:pathLst>
          </a:custGeom>
          <a:ln w="31750">
            <a:solidFill>
              <a:srgbClr val="A0A0A0"/>
            </a:solidFill>
          </a:ln>
        </p:spPr>
        <p:txBody>
          <a:bodyPr wrap="square" lIns="0" tIns="0" rIns="0" bIns="0" rtlCol="0"/>
          <a:lstStyle/>
          <a:p>
            <a:endParaRPr/>
          </a:p>
        </p:txBody>
      </p:sp>
      <p:sp>
        <p:nvSpPr>
          <p:cNvPr id="331" name="object 331"/>
          <p:cNvSpPr/>
          <p:nvPr/>
        </p:nvSpPr>
        <p:spPr>
          <a:xfrm>
            <a:off x="3812540" y="1209675"/>
            <a:ext cx="36830" cy="0"/>
          </a:xfrm>
          <a:custGeom>
            <a:avLst/>
            <a:gdLst/>
            <a:ahLst/>
            <a:cxnLst/>
            <a:rect l="l" t="t" r="r" b="b"/>
            <a:pathLst>
              <a:path w="36829">
                <a:moveTo>
                  <a:pt x="0" y="0"/>
                </a:moveTo>
                <a:lnTo>
                  <a:pt x="36830" y="0"/>
                </a:lnTo>
              </a:path>
            </a:pathLst>
          </a:custGeom>
          <a:ln w="31750">
            <a:solidFill>
              <a:srgbClr val="A1A1A1"/>
            </a:solidFill>
          </a:ln>
        </p:spPr>
        <p:txBody>
          <a:bodyPr wrap="square" lIns="0" tIns="0" rIns="0" bIns="0" rtlCol="0"/>
          <a:lstStyle/>
          <a:p>
            <a:endParaRPr/>
          </a:p>
        </p:txBody>
      </p:sp>
      <p:sp>
        <p:nvSpPr>
          <p:cNvPr id="332" name="object 332"/>
          <p:cNvSpPr/>
          <p:nvPr/>
        </p:nvSpPr>
        <p:spPr>
          <a:xfrm>
            <a:off x="3776979" y="1209675"/>
            <a:ext cx="35560" cy="0"/>
          </a:xfrm>
          <a:custGeom>
            <a:avLst/>
            <a:gdLst/>
            <a:ahLst/>
            <a:cxnLst/>
            <a:rect l="l" t="t" r="r" b="b"/>
            <a:pathLst>
              <a:path w="35560">
                <a:moveTo>
                  <a:pt x="0" y="0"/>
                </a:moveTo>
                <a:lnTo>
                  <a:pt x="35560" y="0"/>
                </a:lnTo>
              </a:path>
            </a:pathLst>
          </a:custGeom>
          <a:ln w="31750">
            <a:solidFill>
              <a:srgbClr val="A2A2A2"/>
            </a:solidFill>
          </a:ln>
        </p:spPr>
        <p:txBody>
          <a:bodyPr wrap="square" lIns="0" tIns="0" rIns="0" bIns="0" rtlCol="0"/>
          <a:lstStyle/>
          <a:p>
            <a:endParaRPr/>
          </a:p>
        </p:txBody>
      </p:sp>
      <p:sp>
        <p:nvSpPr>
          <p:cNvPr id="333" name="object 333"/>
          <p:cNvSpPr/>
          <p:nvPr/>
        </p:nvSpPr>
        <p:spPr>
          <a:xfrm>
            <a:off x="3740150" y="1209675"/>
            <a:ext cx="36830" cy="0"/>
          </a:xfrm>
          <a:custGeom>
            <a:avLst/>
            <a:gdLst/>
            <a:ahLst/>
            <a:cxnLst/>
            <a:rect l="l" t="t" r="r" b="b"/>
            <a:pathLst>
              <a:path w="36829">
                <a:moveTo>
                  <a:pt x="0" y="0"/>
                </a:moveTo>
                <a:lnTo>
                  <a:pt x="36829" y="0"/>
                </a:lnTo>
              </a:path>
            </a:pathLst>
          </a:custGeom>
          <a:ln w="31750">
            <a:solidFill>
              <a:srgbClr val="A3A3A3"/>
            </a:solidFill>
          </a:ln>
        </p:spPr>
        <p:txBody>
          <a:bodyPr wrap="square" lIns="0" tIns="0" rIns="0" bIns="0" rtlCol="0"/>
          <a:lstStyle/>
          <a:p>
            <a:endParaRPr/>
          </a:p>
        </p:txBody>
      </p:sp>
      <p:sp>
        <p:nvSpPr>
          <p:cNvPr id="334" name="object 334"/>
          <p:cNvSpPr/>
          <p:nvPr/>
        </p:nvSpPr>
        <p:spPr>
          <a:xfrm>
            <a:off x="3704590" y="1209675"/>
            <a:ext cx="35560" cy="0"/>
          </a:xfrm>
          <a:custGeom>
            <a:avLst/>
            <a:gdLst/>
            <a:ahLst/>
            <a:cxnLst/>
            <a:rect l="l" t="t" r="r" b="b"/>
            <a:pathLst>
              <a:path w="35560">
                <a:moveTo>
                  <a:pt x="0" y="0"/>
                </a:moveTo>
                <a:lnTo>
                  <a:pt x="35560" y="0"/>
                </a:lnTo>
              </a:path>
            </a:pathLst>
          </a:custGeom>
          <a:ln w="31750">
            <a:solidFill>
              <a:srgbClr val="A4A4A4"/>
            </a:solidFill>
          </a:ln>
        </p:spPr>
        <p:txBody>
          <a:bodyPr wrap="square" lIns="0" tIns="0" rIns="0" bIns="0" rtlCol="0"/>
          <a:lstStyle/>
          <a:p>
            <a:endParaRPr/>
          </a:p>
        </p:txBody>
      </p:sp>
      <p:sp>
        <p:nvSpPr>
          <p:cNvPr id="335" name="object 335"/>
          <p:cNvSpPr/>
          <p:nvPr/>
        </p:nvSpPr>
        <p:spPr>
          <a:xfrm>
            <a:off x="3667759" y="1209675"/>
            <a:ext cx="36830" cy="0"/>
          </a:xfrm>
          <a:custGeom>
            <a:avLst/>
            <a:gdLst/>
            <a:ahLst/>
            <a:cxnLst/>
            <a:rect l="l" t="t" r="r" b="b"/>
            <a:pathLst>
              <a:path w="36829">
                <a:moveTo>
                  <a:pt x="0" y="0"/>
                </a:moveTo>
                <a:lnTo>
                  <a:pt x="36829" y="0"/>
                </a:lnTo>
              </a:path>
            </a:pathLst>
          </a:custGeom>
          <a:ln w="31750">
            <a:solidFill>
              <a:srgbClr val="A5A5A5"/>
            </a:solidFill>
          </a:ln>
        </p:spPr>
        <p:txBody>
          <a:bodyPr wrap="square" lIns="0" tIns="0" rIns="0" bIns="0" rtlCol="0"/>
          <a:lstStyle/>
          <a:p>
            <a:endParaRPr/>
          </a:p>
        </p:txBody>
      </p:sp>
      <p:sp>
        <p:nvSpPr>
          <p:cNvPr id="336" name="object 336"/>
          <p:cNvSpPr/>
          <p:nvPr/>
        </p:nvSpPr>
        <p:spPr>
          <a:xfrm>
            <a:off x="3632200" y="1209675"/>
            <a:ext cx="35560" cy="0"/>
          </a:xfrm>
          <a:custGeom>
            <a:avLst/>
            <a:gdLst/>
            <a:ahLst/>
            <a:cxnLst/>
            <a:rect l="l" t="t" r="r" b="b"/>
            <a:pathLst>
              <a:path w="35560">
                <a:moveTo>
                  <a:pt x="0" y="0"/>
                </a:moveTo>
                <a:lnTo>
                  <a:pt x="35560" y="0"/>
                </a:lnTo>
              </a:path>
            </a:pathLst>
          </a:custGeom>
          <a:ln w="31750">
            <a:solidFill>
              <a:srgbClr val="A6A6A6"/>
            </a:solidFill>
          </a:ln>
        </p:spPr>
        <p:txBody>
          <a:bodyPr wrap="square" lIns="0" tIns="0" rIns="0" bIns="0" rtlCol="0"/>
          <a:lstStyle/>
          <a:p>
            <a:endParaRPr/>
          </a:p>
        </p:txBody>
      </p:sp>
      <p:sp>
        <p:nvSpPr>
          <p:cNvPr id="337" name="object 337"/>
          <p:cNvSpPr/>
          <p:nvPr/>
        </p:nvSpPr>
        <p:spPr>
          <a:xfrm>
            <a:off x="3595370" y="1209675"/>
            <a:ext cx="36830" cy="0"/>
          </a:xfrm>
          <a:custGeom>
            <a:avLst/>
            <a:gdLst/>
            <a:ahLst/>
            <a:cxnLst/>
            <a:rect l="l" t="t" r="r" b="b"/>
            <a:pathLst>
              <a:path w="36829">
                <a:moveTo>
                  <a:pt x="0" y="0"/>
                </a:moveTo>
                <a:lnTo>
                  <a:pt x="36829" y="0"/>
                </a:lnTo>
              </a:path>
            </a:pathLst>
          </a:custGeom>
          <a:ln w="31750">
            <a:solidFill>
              <a:srgbClr val="A7A7A7"/>
            </a:solidFill>
          </a:ln>
        </p:spPr>
        <p:txBody>
          <a:bodyPr wrap="square" lIns="0" tIns="0" rIns="0" bIns="0" rtlCol="0"/>
          <a:lstStyle/>
          <a:p>
            <a:endParaRPr/>
          </a:p>
        </p:txBody>
      </p:sp>
      <p:sp>
        <p:nvSpPr>
          <p:cNvPr id="338" name="object 338"/>
          <p:cNvSpPr/>
          <p:nvPr/>
        </p:nvSpPr>
        <p:spPr>
          <a:xfrm>
            <a:off x="3559809" y="1209675"/>
            <a:ext cx="35560" cy="0"/>
          </a:xfrm>
          <a:custGeom>
            <a:avLst/>
            <a:gdLst/>
            <a:ahLst/>
            <a:cxnLst/>
            <a:rect l="l" t="t" r="r" b="b"/>
            <a:pathLst>
              <a:path w="35560">
                <a:moveTo>
                  <a:pt x="0" y="0"/>
                </a:moveTo>
                <a:lnTo>
                  <a:pt x="35560" y="0"/>
                </a:lnTo>
              </a:path>
            </a:pathLst>
          </a:custGeom>
          <a:ln w="31750">
            <a:solidFill>
              <a:srgbClr val="A8A8A8"/>
            </a:solidFill>
          </a:ln>
        </p:spPr>
        <p:txBody>
          <a:bodyPr wrap="square" lIns="0" tIns="0" rIns="0" bIns="0" rtlCol="0"/>
          <a:lstStyle/>
          <a:p>
            <a:endParaRPr/>
          </a:p>
        </p:txBody>
      </p:sp>
      <p:sp>
        <p:nvSpPr>
          <p:cNvPr id="339" name="object 339"/>
          <p:cNvSpPr/>
          <p:nvPr/>
        </p:nvSpPr>
        <p:spPr>
          <a:xfrm>
            <a:off x="3522979" y="1209675"/>
            <a:ext cx="36830" cy="0"/>
          </a:xfrm>
          <a:custGeom>
            <a:avLst/>
            <a:gdLst/>
            <a:ahLst/>
            <a:cxnLst/>
            <a:rect l="l" t="t" r="r" b="b"/>
            <a:pathLst>
              <a:path w="36829">
                <a:moveTo>
                  <a:pt x="0" y="0"/>
                </a:moveTo>
                <a:lnTo>
                  <a:pt x="36830" y="0"/>
                </a:lnTo>
              </a:path>
            </a:pathLst>
          </a:custGeom>
          <a:ln w="31750">
            <a:solidFill>
              <a:srgbClr val="A9A9A9"/>
            </a:solidFill>
          </a:ln>
        </p:spPr>
        <p:txBody>
          <a:bodyPr wrap="square" lIns="0" tIns="0" rIns="0" bIns="0" rtlCol="0"/>
          <a:lstStyle/>
          <a:p>
            <a:endParaRPr/>
          </a:p>
        </p:txBody>
      </p:sp>
      <p:sp>
        <p:nvSpPr>
          <p:cNvPr id="340" name="object 340"/>
          <p:cNvSpPr/>
          <p:nvPr/>
        </p:nvSpPr>
        <p:spPr>
          <a:xfrm>
            <a:off x="3486150" y="1209675"/>
            <a:ext cx="36830" cy="0"/>
          </a:xfrm>
          <a:custGeom>
            <a:avLst/>
            <a:gdLst/>
            <a:ahLst/>
            <a:cxnLst/>
            <a:rect l="l" t="t" r="r" b="b"/>
            <a:pathLst>
              <a:path w="36829">
                <a:moveTo>
                  <a:pt x="0" y="0"/>
                </a:moveTo>
                <a:lnTo>
                  <a:pt x="36829" y="0"/>
                </a:lnTo>
              </a:path>
            </a:pathLst>
          </a:custGeom>
          <a:ln w="31750">
            <a:solidFill>
              <a:srgbClr val="AAAAAA"/>
            </a:solidFill>
          </a:ln>
        </p:spPr>
        <p:txBody>
          <a:bodyPr wrap="square" lIns="0" tIns="0" rIns="0" bIns="0" rtlCol="0"/>
          <a:lstStyle/>
          <a:p>
            <a:endParaRPr/>
          </a:p>
        </p:txBody>
      </p:sp>
      <p:sp>
        <p:nvSpPr>
          <p:cNvPr id="341" name="object 341"/>
          <p:cNvSpPr/>
          <p:nvPr/>
        </p:nvSpPr>
        <p:spPr>
          <a:xfrm>
            <a:off x="3450590" y="1209675"/>
            <a:ext cx="35560" cy="0"/>
          </a:xfrm>
          <a:custGeom>
            <a:avLst/>
            <a:gdLst/>
            <a:ahLst/>
            <a:cxnLst/>
            <a:rect l="l" t="t" r="r" b="b"/>
            <a:pathLst>
              <a:path w="35560">
                <a:moveTo>
                  <a:pt x="0" y="0"/>
                </a:moveTo>
                <a:lnTo>
                  <a:pt x="35560" y="0"/>
                </a:lnTo>
              </a:path>
            </a:pathLst>
          </a:custGeom>
          <a:ln w="31750">
            <a:solidFill>
              <a:srgbClr val="ABABAB"/>
            </a:solidFill>
          </a:ln>
        </p:spPr>
        <p:txBody>
          <a:bodyPr wrap="square" lIns="0" tIns="0" rIns="0" bIns="0" rtlCol="0"/>
          <a:lstStyle/>
          <a:p>
            <a:endParaRPr/>
          </a:p>
        </p:txBody>
      </p:sp>
      <p:sp>
        <p:nvSpPr>
          <p:cNvPr id="342" name="object 342"/>
          <p:cNvSpPr/>
          <p:nvPr/>
        </p:nvSpPr>
        <p:spPr>
          <a:xfrm>
            <a:off x="3413759" y="1209675"/>
            <a:ext cx="36830" cy="0"/>
          </a:xfrm>
          <a:custGeom>
            <a:avLst/>
            <a:gdLst/>
            <a:ahLst/>
            <a:cxnLst/>
            <a:rect l="l" t="t" r="r" b="b"/>
            <a:pathLst>
              <a:path w="36829">
                <a:moveTo>
                  <a:pt x="0" y="0"/>
                </a:moveTo>
                <a:lnTo>
                  <a:pt x="36829" y="0"/>
                </a:lnTo>
              </a:path>
            </a:pathLst>
          </a:custGeom>
          <a:ln w="31750">
            <a:solidFill>
              <a:srgbClr val="ACACAC"/>
            </a:solidFill>
          </a:ln>
        </p:spPr>
        <p:txBody>
          <a:bodyPr wrap="square" lIns="0" tIns="0" rIns="0" bIns="0" rtlCol="0"/>
          <a:lstStyle/>
          <a:p>
            <a:endParaRPr/>
          </a:p>
        </p:txBody>
      </p:sp>
      <p:sp>
        <p:nvSpPr>
          <p:cNvPr id="343" name="object 343"/>
          <p:cNvSpPr/>
          <p:nvPr/>
        </p:nvSpPr>
        <p:spPr>
          <a:xfrm>
            <a:off x="3378200" y="1209675"/>
            <a:ext cx="35560" cy="0"/>
          </a:xfrm>
          <a:custGeom>
            <a:avLst/>
            <a:gdLst/>
            <a:ahLst/>
            <a:cxnLst/>
            <a:rect l="l" t="t" r="r" b="b"/>
            <a:pathLst>
              <a:path w="35560">
                <a:moveTo>
                  <a:pt x="0" y="0"/>
                </a:moveTo>
                <a:lnTo>
                  <a:pt x="35560" y="0"/>
                </a:lnTo>
              </a:path>
            </a:pathLst>
          </a:custGeom>
          <a:ln w="31750">
            <a:solidFill>
              <a:srgbClr val="ADADAD"/>
            </a:solidFill>
          </a:ln>
        </p:spPr>
        <p:txBody>
          <a:bodyPr wrap="square" lIns="0" tIns="0" rIns="0" bIns="0" rtlCol="0"/>
          <a:lstStyle/>
          <a:p>
            <a:endParaRPr/>
          </a:p>
        </p:txBody>
      </p:sp>
      <p:sp>
        <p:nvSpPr>
          <p:cNvPr id="344" name="object 344"/>
          <p:cNvSpPr/>
          <p:nvPr/>
        </p:nvSpPr>
        <p:spPr>
          <a:xfrm>
            <a:off x="3341370" y="1209675"/>
            <a:ext cx="36830" cy="0"/>
          </a:xfrm>
          <a:custGeom>
            <a:avLst/>
            <a:gdLst/>
            <a:ahLst/>
            <a:cxnLst/>
            <a:rect l="l" t="t" r="r" b="b"/>
            <a:pathLst>
              <a:path w="36829">
                <a:moveTo>
                  <a:pt x="0" y="0"/>
                </a:moveTo>
                <a:lnTo>
                  <a:pt x="36829" y="0"/>
                </a:lnTo>
              </a:path>
            </a:pathLst>
          </a:custGeom>
          <a:ln w="31750">
            <a:solidFill>
              <a:srgbClr val="AEAEAE"/>
            </a:solidFill>
          </a:ln>
        </p:spPr>
        <p:txBody>
          <a:bodyPr wrap="square" lIns="0" tIns="0" rIns="0" bIns="0" rtlCol="0"/>
          <a:lstStyle/>
          <a:p>
            <a:endParaRPr/>
          </a:p>
        </p:txBody>
      </p:sp>
      <p:sp>
        <p:nvSpPr>
          <p:cNvPr id="345" name="object 345"/>
          <p:cNvSpPr/>
          <p:nvPr/>
        </p:nvSpPr>
        <p:spPr>
          <a:xfrm>
            <a:off x="3305809" y="1209675"/>
            <a:ext cx="35560" cy="0"/>
          </a:xfrm>
          <a:custGeom>
            <a:avLst/>
            <a:gdLst/>
            <a:ahLst/>
            <a:cxnLst/>
            <a:rect l="l" t="t" r="r" b="b"/>
            <a:pathLst>
              <a:path w="35560">
                <a:moveTo>
                  <a:pt x="0" y="0"/>
                </a:moveTo>
                <a:lnTo>
                  <a:pt x="35560" y="0"/>
                </a:lnTo>
              </a:path>
            </a:pathLst>
          </a:custGeom>
          <a:ln w="31750">
            <a:solidFill>
              <a:srgbClr val="AFAFAF"/>
            </a:solidFill>
          </a:ln>
        </p:spPr>
        <p:txBody>
          <a:bodyPr wrap="square" lIns="0" tIns="0" rIns="0" bIns="0" rtlCol="0"/>
          <a:lstStyle/>
          <a:p>
            <a:endParaRPr/>
          </a:p>
        </p:txBody>
      </p:sp>
      <p:sp>
        <p:nvSpPr>
          <p:cNvPr id="346" name="object 346"/>
          <p:cNvSpPr/>
          <p:nvPr/>
        </p:nvSpPr>
        <p:spPr>
          <a:xfrm>
            <a:off x="3268979" y="1209675"/>
            <a:ext cx="36830" cy="0"/>
          </a:xfrm>
          <a:custGeom>
            <a:avLst/>
            <a:gdLst/>
            <a:ahLst/>
            <a:cxnLst/>
            <a:rect l="l" t="t" r="r" b="b"/>
            <a:pathLst>
              <a:path w="36829">
                <a:moveTo>
                  <a:pt x="0" y="0"/>
                </a:moveTo>
                <a:lnTo>
                  <a:pt x="36830" y="0"/>
                </a:lnTo>
              </a:path>
            </a:pathLst>
          </a:custGeom>
          <a:ln w="31750">
            <a:solidFill>
              <a:srgbClr val="B0B0B0"/>
            </a:solidFill>
          </a:ln>
        </p:spPr>
        <p:txBody>
          <a:bodyPr wrap="square" lIns="0" tIns="0" rIns="0" bIns="0" rtlCol="0"/>
          <a:lstStyle/>
          <a:p>
            <a:endParaRPr/>
          </a:p>
        </p:txBody>
      </p:sp>
      <p:sp>
        <p:nvSpPr>
          <p:cNvPr id="347" name="object 347"/>
          <p:cNvSpPr/>
          <p:nvPr/>
        </p:nvSpPr>
        <p:spPr>
          <a:xfrm>
            <a:off x="3233420" y="1209675"/>
            <a:ext cx="35560" cy="0"/>
          </a:xfrm>
          <a:custGeom>
            <a:avLst/>
            <a:gdLst/>
            <a:ahLst/>
            <a:cxnLst/>
            <a:rect l="l" t="t" r="r" b="b"/>
            <a:pathLst>
              <a:path w="35560">
                <a:moveTo>
                  <a:pt x="0" y="0"/>
                </a:moveTo>
                <a:lnTo>
                  <a:pt x="35559" y="0"/>
                </a:lnTo>
              </a:path>
            </a:pathLst>
          </a:custGeom>
          <a:ln w="31750">
            <a:solidFill>
              <a:srgbClr val="B1B1B1"/>
            </a:solidFill>
          </a:ln>
        </p:spPr>
        <p:txBody>
          <a:bodyPr wrap="square" lIns="0" tIns="0" rIns="0" bIns="0" rtlCol="0"/>
          <a:lstStyle/>
          <a:p>
            <a:endParaRPr/>
          </a:p>
        </p:txBody>
      </p:sp>
      <p:sp>
        <p:nvSpPr>
          <p:cNvPr id="348" name="object 348"/>
          <p:cNvSpPr/>
          <p:nvPr/>
        </p:nvSpPr>
        <p:spPr>
          <a:xfrm>
            <a:off x="3196589" y="1209675"/>
            <a:ext cx="36830" cy="0"/>
          </a:xfrm>
          <a:custGeom>
            <a:avLst/>
            <a:gdLst/>
            <a:ahLst/>
            <a:cxnLst/>
            <a:rect l="l" t="t" r="r" b="b"/>
            <a:pathLst>
              <a:path w="36830">
                <a:moveTo>
                  <a:pt x="0" y="0"/>
                </a:moveTo>
                <a:lnTo>
                  <a:pt x="36830" y="0"/>
                </a:lnTo>
              </a:path>
            </a:pathLst>
          </a:custGeom>
          <a:ln w="31750">
            <a:solidFill>
              <a:srgbClr val="B2B2B2"/>
            </a:solidFill>
          </a:ln>
        </p:spPr>
        <p:txBody>
          <a:bodyPr wrap="square" lIns="0" tIns="0" rIns="0" bIns="0" rtlCol="0"/>
          <a:lstStyle/>
          <a:p>
            <a:endParaRPr/>
          </a:p>
        </p:txBody>
      </p:sp>
      <p:sp>
        <p:nvSpPr>
          <p:cNvPr id="349" name="object 349"/>
          <p:cNvSpPr/>
          <p:nvPr/>
        </p:nvSpPr>
        <p:spPr>
          <a:xfrm>
            <a:off x="3161029" y="1209675"/>
            <a:ext cx="35560" cy="0"/>
          </a:xfrm>
          <a:custGeom>
            <a:avLst/>
            <a:gdLst/>
            <a:ahLst/>
            <a:cxnLst/>
            <a:rect l="l" t="t" r="r" b="b"/>
            <a:pathLst>
              <a:path w="35560">
                <a:moveTo>
                  <a:pt x="0" y="0"/>
                </a:moveTo>
                <a:lnTo>
                  <a:pt x="35559" y="0"/>
                </a:lnTo>
              </a:path>
            </a:pathLst>
          </a:custGeom>
          <a:ln w="31750">
            <a:solidFill>
              <a:srgbClr val="B3B3B3"/>
            </a:solidFill>
          </a:ln>
        </p:spPr>
        <p:txBody>
          <a:bodyPr wrap="square" lIns="0" tIns="0" rIns="0" bIns="0" rtlCol="0"/>
          <a:lstStyle/>
          <a:p>
            <a:endParaRPr/>
          </a:p>
        </p:txBody>
      </p:sp>
      <p:sp>
        <p:nvSpPr>
          <p:cNvPr id="350" name="object 350"/>
          <p:cNvSpPr/>
          <p:nvPr/>
        </p:nvSpPr>
        <p:spPr>
          <a:xfrm>
            <a:off x="3124200" y="1209675"/>
            <a:ext cx="36830" cy="0"/>
          </a:xfrm>
          <a:custGeom>
            <a:avLst/>
            <a:gdLst/>
            <a:ahLst/>
            <a:cxnLst/>
            <a:rect l="l" t="t" r="r" b="b"/>
            <a:pathLst>
              <a:path w="36830">
                <a:moveTo>
                  <a:pt x="0" y="0"/>
                </a:moveTo>
                <a:lnTo>
                  <a:pt x="36830" y="0"/>
                </a:lnTo>
              </a:path>
            </a:pathLst>
          </a:custGeom>
          <a:ln w="31750">
            <a:solidFill>
              <a:srgbClr val="B4B4B4"/>
            </a:solidFill>
          </a:ln>
        </p:spPr>
        <p:txBody>
          <a:bodyPr wrap="square" lIns="0" tIns="0" rIns="0" bIns="0" rtlCol="0"/>
          <a:lstStyle/>
          <a:p>
            <a:endParaRPr/>
          </a:p>
        </p:txBody>
      </p:sp>
      <p:sp>
        <p:nvSpPr>
          <p:cNvPr id="351" name="object 351"/>
          <p:cNvSpPr/>
          <p:nvPr/>
        </p:nvSpPr>
        <p:spPr>
          <a:xfrm>
            <a:off x="3088639" y="1209675"/>
            <a:ext cx="35560" cy="0"/>
          </a:xfrm>
          <a:custGeom>
            <a:avLst/>
            <a:gdLst/>
            <a:ahLst/>
            <a:cxnLst/>
            <a:rect l="l" t="t" r="r" b="b"/>
            <a:pathLst>
              <a:path w="35560">
                <a:moveTo>
                  <a:pt x="0" y="0"/>
                </a:moveTo>
                <a:lnTo>
                  <a:pt x="35560" y="0"/>
                </a:lnTo>
              </a:path>
            </a:pathLst>
          </a:custGeom>
          <a:ln w="31750">
            <a:solidFill>
              <a:srgbClr val="B5B5B5"/>
            </a:solidFill>
          </a:ln>
        </p:spPr>
        <p:txBody>
          <a:bodyPr wrap="square" lIns="0" tIns="0" rIns="0" bIns="0" rtlCol="0"/>
          <a:lstStyle/>
          <a:p>
            <a:endParaRPr/>
          </a:p>
        </p:txBody>
      </p:sp>
      <p:sp>
        <p:nvSpPr>
          <p:cNvPr id="352" name="object 352"/>
          <p:cNvSpPr/>
          <p:nvPr/>
        </p:nvSpPr>
        <p:spPr>
          <a:xfrm>
            <a:off x="3051810" y="1209675"/>
            <a:ext cx="36830" cy="0"/>
          </a:xfrm>
          <a:custGeom>
            <a:avLst/>
            <a:gdLst/>
            <a:ahLst/>
            <a:cxnLst/>
            <a:rect l="l" t="t" r="r" b="b"/>
            <a:pathLst>
              <a:path w="36830">
                <a:moveTo>
                  <a:pt x="0" y="0"/>
                </a:moveTo>
                <a:lnTo>
                  <a:pt x="36829" y="0"/>
                </a:lnTo>
              </a:path>
            </a:pathLst>
          </a:custGeom>
          <a:ln w="31750">
            <a:solidFill>
              <a:srgbClr val="B6B6B6"/>
            </a:solidFill>
          </a:ln>
        </p:spPr>
        <p:txBody>
          <a:bodyPr wrap="square" lIns="0" tIns="0" rIns="0" bIns="0" rtlCol="0"/>
          <a:lstStyle/>
          <a:p>
            <a:endParaRPr/>
          </a:p>
        </p:txBody>
      </p:sp>
      <p:sp>
        <p:nvSpPr>
          <p:cNvPr id="353" name="object 353"/>
          <p:cNvSpPr/>
          <p:nvPr/>
        </p:nvSpPr>
        <p:spPr>
          <a:xfrm>
            <a:off x="3014979" y="1209675"/>
            <a:ext cx="36830" cy="0"/>
          </a:xfrm>
          <a:custGeom>
            <a:avLst/>
            <a:gdLst/>
            <a:ahLst/>
            <a:cxnLst/>
            <a:rect l="l" t="t" r="r" b="b"/>
            <a:pathLst>
              <a:path w="36830">
                <a:moveTo>
                  <a:pt x="0" y="0"/>
                </a:moveTo>
                <a:lnTo>
                  <a:pt x="36830" y="0"/>
                </a:lnTo>
              </a:path>
            </a:pathLst>
          </a:custGeom>
          <a:ln w="31750">
            <a:solidFill>
              <a:srgbClr val="B7B7B7"/>
            </a:solidFill>
          </a:ln>
        </p:spPr>
        <p:txBody>
          <a:bodyPr wrap="square" lIns="0" tIns="0" rIns="0" bIns="0" rtlCol="0"/>
          <a:lstStyle/>
          <a:p>
            <a:endParaRPr/>
          </a:p>
        </p:txBody>
      </p:sp>
      <p:sp>
        <p:nvSpPr>
          <p:cNvPr id="354" name="object 354"/>
          <p:cNvSpPr/>
          <p:nvPr/>
        </p:nvSpPr>
        <p:spPr>
          <a:xfrm>
            <a:off x="2979420" y="1209675"/>
            <a:ext cx="35560" cy="0"/>
          </a:xfrm>
          <a:custGeom>
            <a:avLst/>
            <a:gdLst/>
            <a:ahLst/>
            <a:cxnLst/>
            <a:rect l="l" t="t" r="r" b="b"/>
            <a:pathLst>
              <a:path w="35560">
                <a:moveTo>
                  <a:pt x="0" y="0"/>
                </a:moveTo>
                <a:lnTo>
                  <a:pt x="35560" y="0"/>
                </a:lnTo>
              </a:path>
            </a:pathLst>
          </a:custGeom>
          <a:ln w="31750">
            <a:solidFill>
              <a:srgbClr val="B8B8B8"/>
            </a:solidFill>
          </a:ln>
        </p:spPr>
        <p:txBody>
          <a:bodyPr wrap="square" lIns="0" tIns="0" rIns="0" bIns="0" rtlCol="0"/>
          <a:lstStyle/>
          <a:p>
            <a:endParaRPr/>
          </a:p>
        </p:txBody>
      </p:sp>
      <p:sp>
        <p:nvSpPr>
          <p:cNvPr id="355" name="object 355"/>
          <p:cNvSpPr/>
          <p:nvPr/>
        </p:nvSpPr>
        <p:spPr>
          <a:xfrm>
            <a:off x="2942589" y="1209675"/>
            <a:ext cx="36830" cy="0"/>
          </a:xfrm>
          <a:custGeom>
            <a:avLst/>
            <a:gdLst/>
            <a:ahLst/>
            <a:cxnLst/>
            <a:rect l="l" t="t" r="r" b="b"/>
            <a:pathLst>
              <a:path w="36830">
                <a:moveTo>
                  <a:pt x="0" y="0"/>
                </a:moveTo>
                <a:lnTo>
                  <a:pt x="36830" y="0"/>
                </a:lnTo>
              </a:path>
            </a:pathLst>
          </a:custGeom>
          <a:ln w="31750">
            <a:solidFill>
              <a:srgbClr val="B9B9B9"/>
            </a:solidFill>
          </a:ln>
        </p:spPr>
        <p:txBody>
          <a:bodyPr wrap="square" lIns="0" tIns="0" rIns="0" bIns="0" rtlCol="0"/>
          <a:lstStyle/>
          <a:p>
            <a:endParaRPr/>
          </a:p>
        </p:txBody>
      </p:sp>
      <p:sp>
        <p:nvSpPr>
          <p:cNvPr id="356" name="object 356"/>
          <p:cNvSpPr/>
          <p:nvPr/>
        </p:nvSpPr>
        <p:spPr>
          <a:xfrm>
            <a:off x="2907029" y="1209675"/>
            <a:ext cx="35560" cy="0"/>
          </a:xfrm>
          <a:custGeom>
            <a:avLst/>
            <a:gdLst/>
            <a:ahLst/>
            <a:cxnLst/>
            <a:rect l="l" t="t" r="r" b="b"/>
            <a:pathLst>
              <a:path w="35560">
                <a:moveTo>
                  <a:pt x="0" y="0"/>
                </a:moveTo>
                <a:lnTo>
                  <a:pt x="35559" y="0"/>
                </a:lnTo>
              </a:path>
            </a:pathLst>
          </a:custGeom>
          <a:ln w="31750">
            <a:solidFill>
              <a:srgbClr val="BABABA"/>
            </a:solidFill>
          </a:ln>
        </p:spPr>
        <p:txBody>
          <a:bodyPr wrap="square" lIns="0" tIns="0" rIns="0" bIns="0" rtlCol="0"/>
          <a:lstStyle/>
          <a:p>
            <a:endParaRPr/>
          </a:p>
        </p:txBody>
      </p:sp>
      <p:sp>
        <p:nvSpPr>
          <p:cNvPr id="357" name="object 357"/>
          <p:cNvSpPr/>
          <p:nvPr/>
        </p:nvSpPr>
        <p:spPr>
          <a:xfrm>
            <a:off x="2870200" y="1209675"/>
            <a:ext cx="36830" cy="0"/>
          </a:xfrm>
          <a:custGeom>
            <a:avLst/>
            <a:gdLst/>
            <a:ahLst/>
            <a:cxnLst/>
            <a:rect l="l" t="t" r="r" b="b"/>
            <a:pathLst>
              <a:path w="36830">
                <a:moveTo>
                  <a:pt x="0" y="0"/>
                </a:moveTo>
                <a:lnTo>
                  <a:pt x="36830" y="0"/>
                </a:lnTo>
              </a:path>
            </a:pathLst>
          </a:custGeom>
          <a:ln w="31750">
            <a:solidFill>
              <a:srgbClr val="BBBBBB"/>
            </a:solidFill>
          </a:ln>
        </p:spPr>
        <p:txBody>
          <a:bodyPr wrap="square" lIns="0" tIns="0" rIns="0" bIns="0" rtlCol="0"/>
          <a:lstStyle/>
          <a:p>
            <a:endParaRPr/>
          </a:p>
        </p:txBody>
      </p:sp>
      <p:sp>
        <p:nvSpPr>
          <p:cNvPr id="358" name="object 358"/>
          <p:cNvSpPr/>
          <p:nvPr/>
        </p:nvSpPr>
        <p:spPr>
          <a:xfrm>
            <a:off x="2834639" y="1209675"/>
            <a:ext cx="35560" cy="0"/>
          </a:xfrm>
          <a:custGeom>
            <a:avLst/>
            <a:gdLst/>
            <a:ahLst/>
            <a:cxnLst/>
            <a:rect l="l" t="t" r="r" b="b"/>
            <a:pathLst>
              <a:path w="35560">
                <a:moveTo>
                  <a:pt x="0" y="0"/>
                </a:moveTo>
                <a:lnTo>
                  <a:pt x="35560" y="0"/>
                </a:lnTo>
              </a:path>
            </a:pathLst>
          </a:custGeom>
          <a:ln w="31750">
            <a:solidFill>
              <a:srgbClr val="BCBCBC"/>
            </a:solidFill>
          </a:ln>
        </p:spPr>
        <p:txBody>
          <a:bodyPr wrap="square" lIns="0" tIns="0" rIns="0" bIns="0" rtlCol="0"/>
          <a:lstStyle/>
          <a:p>
            <a:endParaRPr/>
          </a:p>
        </p:txBody>
      </p:sp>
      <p:sp>
        <p:nvSpPr>
          <p:cNvPr id="359" name="object 359"/>
          <p:cNvSpPr/>
          <p:nvPr/>
        </p:nvSpPr>
        <p:spPr>
          <a:xfrm>
            <a:off x="2797810" y="1209675"/>
            <a:ext cx="36830" cy="0"/>
          </a:xfrm>
          <a:custGeom>
            <a:avLst/>
            <a:gdLst/>
            <a:ahLst/>
            <a:cxnLst/>
            <a:rect l="l" t="t" r="r" b="b"/>
            <a:pathLst>
              <a:path w="36830">
                <a:moveTo>
                  <a:pt x="0" y="0"/>
                </a:moveTo>
                <a:lnTo>
                  <a:pt x="36829" y="0"/>
                </a:lnTo>
              </a:path>
            </a:pathLst>
          </a:custGeom>
          <a:ln w="31750">
            <a:solidFill>
              <a:srgbClr val="BDBDBD"/>
            </a:solidFill>
          </a:ln>
        </p:spPr>
        <p:txBody>
          <a:bodyPr wrap="square" lIns="0" tIns="0" rIns="0" bIns="0" rtlCol="0"/>
          <a:lstStyle/>
          <a:p>
            <a:endParaRPr/>
          </a:p>
        </p:txBody>
      </p:sp>
      <p:sp>
        <p:nvSpPr>
          <p:cNvPr id="360" name="object 360"/>
          <p:cNvSpPr/>
          <p:nvPr/>
        </p:nvSpPr>
        <p:spPr>
          <a:xfrm>
            <a:off x="2760979" y="1209675"/>
            <a:ext cx="36830" cy="0"/>
          </a:xfrm>
          <a:custGeom>
            <a:avLst/>
            <a:gdLst/>
            <a:ahLst/>
            <a:cxnLst/>
            <a:rect l="l" t="t" r="r" b="b"/>
            <a:pathLst>
              <a:path w="36830">
                <a:moveTo>
                  <a:pt x="0" y="0"/>
                </a:moveTo>
                <a:lnTo>
                  <a:pt x="36830" y="0"/>
                </a:lnTo>
              </a:path>
            </a:pathLst>
          </a:custGeom>
          <a:ln w="31750">
            <a:solidFill>
              <a:srgbClr val="BEBEBE"/>
            </a:solidFill>
          </a:ln>
        </p:spPr>
        <p:txBody>
          <a:bodyPr wrap="square" lIns="0" tIns="0" rIns="0" bIns="0" rtlCol="0"/>
          <a:lstStyle/>
          <a:p>
            <a:endParaRPr/>
          </a:p>
        </p:txBody>
      </p:sp>
      <p:sp>
        <p:nvSpPr>
          <p:cNvPr id="361" name="object 361"/>
          <p:cNvSpPr/>
          <p:nvPr/>
        </p:nvSpPr>
        <p:spPr>
          <a:xfrm>
            <a:off x="2725420" y="1209675"/>
            <a:ext cx="35560" cy="0"/>
          </a:xfrm>
          <a:custGeom>
            <a:avLst/>
            <a:gdLst/>
            <a:ahLst/>
            <a:cxnLst/>
            <a:rect l="l" t="t" r="r" b="b"/>
            <a:pathLst>
              <a:path w="35560">
                <a:moveTo>
                  <a:pt x="0" y="0"/>
                </a:moveTo>
                <a:lnTo>
                  <a:pt x="35560" y="0"/>
                </a:lnTo>
              </a:path>
            </a:pathLst>
          </a:custGeom>
          <a:ln w="31750">
            <a:solidFill>
              <a:srgbClr val="BFBFBF"/>
            </a:solidFill>
          </a:ln>
        </p:spPr>
        <p:txBody>
          <a:bodyPr wrap="square" lIns="0" tIns="0" rIns="0" bIns="0" rtlCol="0"/>
          <a:lstStyle/>
          <a:p>
            <a:endParaRPr/>
          </a:p>
        </p:txBody>
      </p:sp>
      <p:sp>
        <p:nvSpPr>
          <p:cNvPr id="362" name="object 362"/>
          <p:cNvSpPr/>
          <p:nvPr/>
        </p:nvSpPr>
        <p:spPr>
          <a:xfrm>
            <a:off x="2688589" y="1209675"/>
            <a:ext cx="36830" cy="0"/>
          </a:xfrm>
          <a:custGeom>
            <a:avLst/>
            <a:gdLst/>
            <a:ahLst/>
            <a:cxnLst/>
            <a:rect l="l" t="t" r="r" b="b"/>
            <a:pathLst>
              <a:path w="36830">
                <a:moveTo>
                  <a:pt x="0" y="0"/>
                </a:moveTo>
                <a:lnTo>
                  <a:pt x="36830" y="0"/>
                </a:lnTo>
              </a:path>
            </a:pathLst>
          </a:custGeom>
          <a:ln w="31750">
            <a:solidFill>
              <a:srgbClr val="C0C0C0"/>
            </a:solidFill>
          </a:ln>
        </p:spPr>
        <p:txBody>
          <a:bodyPr wrap="square" lIns="0" tIns="0" rIns="0" bIns="0" rtlCol="0"/>
          <a:lstStyle/>
          <a:p>
            <a:endParaRPr/>
          </a:p>
        </p:txBody>
      </p:sp>
      <p:sp>
        <p:nvSpPr>
          <p:cNvPr id="363" name="object 363"/>
          <p:cNvSpPr/>
          <p:nvPr/>
        </p:nvSpPr>
        <p:spPr>
          <a:xfrm>
            <a:off x="2653029" y="1209675"/>
            <a:ext cx="35560" cy="0"/>
          </a:xfrm>
          <a:custGeom>
            <a:avLst/>
            <a:gdLst/>
            <a:ahLst/>
            <a:cxnLst/>
            <a:rect l="l" t="t" r="r" b="b"/>
            <a:pathLst>
              <a:path w="35560">
                <a:moveTo>
                  <a:pt x="0" y="0"/>
                </a:moveTo>
                <a:lnTo>
                  <a:pt x="35559" y="0"/>
                </a:lnTo>
              </a:path>
            </a:pathLst>
          </a:custGeom>
          <a:ln w="31750">
            <a:solidFill>
              <a:srgbClr val="C1C1C1"/>
            </a:solidFill>
          </a:ln>
        </p:spPr>
        <p:txBody>
          <a:bodyPr wrap="square" lIns="0" tIns="0" rIns="0" bIns="0" rtlCol="0"/>
          <a:lstStyle/>
          <a:p>
            <a:endParaRPr/>
          </a:p>
        </p:txBody>
      </p:sp>
      <p:sp>
        <p:nvSpPr>
          <p:cNvPr id="364" name="object 364"/>
          <p:cNvSpPr/>
          <p:nvPr/>
        </p:nvSpPr>
        <p:spPr>
          <a:xfrm>
            <a:off x="2617470" y="1209675"/>
            <a:ext cx="35560" cy="0"/>
          </a:xfrm>
          <a:custGeom>
            <a:avLst/>
            <a:gdLst/>
            <a:ahLst/>
            <a:cxnLst/>
            <a:rect l="l" t="t" r="r" b="b"/>
            <a:pathLst>
              <a:path w="35560">
                <a:moveTo>
                  <a:pt x="0" y="0"/>
                </a:moveTo>
                <a:lnTo>
                  <a:pt x="35560" y="0"/>
                </a:lnTo>
              </a:path>
            </a:pathLst>
          </a:custGeom>
          <a:ln w="31750">
            <a:solidFill>
              <a:srgbClr val="C2C2C2"/>
            </a:solidFill>
          </a:ln>
        </p:spPr>
        <p:txBody>
          <a:bodyPr wrap="square" lIns="0" tIns="0" rIns="0" bIns="0" rtlCol="0"/>
          <a:lstStyle/>
          <a:p>
            <a:endParaRPr/>
          </a:p>
        </p:txBody>
      </p:sp>
      <p:sp>
        <p:nvSpPr>
          <p:cNvPr id="365" name="object 365"/>
          <p:cNvSpPr/>
          <p:nvPr/>
        </p:nvSpPr>
        <p:spPr>
          <a:xfrm>
            <a:off x="2580639" y="1209675"/>
            <a:ext cx="36830" cy="0"/>
          </a:xfrm>
          <a:custGeom>
            <a:avLst/>
            <a:gdLst/>
            <a:ahLst/>
            <a:cxnLst/>
            <a:rect l="l" t="t" r="r" b="b"/>
            <a:pathLst>
              <a:path w="36830">
                <a:moveTo>
                  <a:pt x="0" y="0"/>
                </a:moveTo>
                <a:lnTo>
                  <a:pt x="36830" y="0"/>
                </a:lnTo>
              </a:path>
            </a:pathLst>
          </a:custGeom>
          <a:ln w="31750">
            <a:solidFill>
              <a:srgbClr val="C3C3C3"/>
            </a:solidFill>
          </a:ln>
        </p:spPr>
        <p:txBody>
          <a:bodyPr wrap="square" lIns="0" tIns="0" rIns="0" bIns="0" rtlCol="0"/>
          <a:lstStyle/>
          <a:p>
            <a:endParaRPr/>
          </a:p>
        </p:txBody>
      </p:sp>
      <p:sp>
        <p:nvSpPr>
          <p:cNvPr id="366" name="object 366"/>
          <p:cNvSpPr/>
          <p:nvPr/>
        </p:nvSpPr>
        <p:spPr>
          <a:xfrm>
            <a:off x="2543810" y="1209675"/>
            <a:ext cx="36830" cy="0"/>
          </a:xfrm>
          <a:custGeom>
            <a:avLst/>
            <a:gdLst/>
            <a:ahLst/>
            <a:cxnLst/>
            <a:rect l="l" t="t" r="r" b="b"/>
            <a:pathLst>
              <a:path w="36830">
                <a:moveTo>
                  <a:pt x="0" y="0"/>
                </a:moveTo>
                <a:lnTo>
                  <a:pt x="36829" y="0"/>
                </a:lnTo>
              </a:path>
            </a:pathLst>
          </a:custGeom>
          <a:ln w="31750">
            <a:solidFill>
              <a:srgbClr val="C4C4C4"/>
            </a:solidFill>
          </a:ln>
        </p:spPr>
        <p:txBody>
          <a:bodyPr wrap="square" lIns="0" tIns="0" rIns="0" bIns="0" rtlCol="0"/>
          <a:lstStyle/>
          <a:p>
            <a:endParaRPr/>
          </a:p>
        </p:txBody>
      </p:sp>
      <p:sp>
        <p:nvSpPr>
          <p:cNvPr id="367" name="object 367"/>
          <p:cNvSpPr/>
          <p:nvPr/>
        </p:nvSpPr>
        <p:spPr>
          <a:xfrm>
            <a:off x="2508250" y="1209675"/>
            <a:ext cx="35560" cy="0"/>
          </a:xfrm>
          <a:custGeom>
            <a:avLst/>
            <a:gdLst/>
            <a:ahLst/>
            <a:cxnLst/>
            <a:rect l="l" t="t" r="r" b="b"/>
            <a:pathLst>
              <a:path w="35560">
                <a:moveTo>
                  <a:pt x="0" y="0"/>
                </a:moveTo>
                <a:lnTo>
                  <a:pt x="35560" y="0"/>
                </a:lnTo>
              </a:path>
            </a:pathLst>
          </a:custGeom>
          <a:ln w="31750">
            <a:solidFill>
              <a:srgbClr val="C5C5C5"/>
            </a:solidFill>
          </a:ln>
        </p:spPr>
        <p:txBody>
          <a:bodyPr wrap="square" lIns="0" tIns="0" rIns="0" bIns="0" rtlCol="0"/>
          <a:lstStyle/>
          <a:p>
            <a:endParaRPr/>
          </a:p>
        </p:txBody>
      </p:sp>
      <p:sp>
        <p:nvSpPr>
          <p:cNvPr id="368" name="object 368"/>
          <p:cNvSpPr/>
          <p:nvPr/>
        </p:nvSpPr>
        <p:spPr>
          <a:xfrm>
            <a:off x="2471420" y="1209675"/>
            <a:ext cx="36830" cy="0"/>
          </a:xfrm>
          <a:custGeom>
            <a:avLst/>
            <a:gdLst/>
            <a:ahLst/>
            <a:cxnLst/>
            <a:rect l="l" t="t" r="r" b="b"/>
            <a:pathLst>
              <a:path w="36830">
                <a:moveTo>
                  <a:pt x="0" y="0"/>
                </a:moveTo>
                <a:lnTo>
                  <a:pt x="36830" y="0"/>
                </a:lnTo>
              </a:path>
            </a:pathLst>
          </a:custGeom>
          <a:ln w="31750">
            <a:solidFill>
              <a:srgbClr val="C6C6C6"/>
            </a:solidFill>
          </a:ln>
        </p:spPr>
        <p:txBody>
          <a:bodyPr wrap="square" lIns="0" tIns="0" rIns="0" bIns="0" rtlCol="0"/>
          <a:lstStyle/>
          <a:p>
            <a:endParaRPr/>
          </a:p>
        </p:txBody>
      </p:sp>
      <p:sp>
        <p:nvSpPr>
          <p:cNvPr id="369" name="object 369"/>
          <p:cNvSpPr/>
          <p:nvPr/>
        </p:nvSpPr>
        <p:spPr>
          <a:xfrm>
            <a:off x="2435860" y="1209675"/>
            <a:ext cx="35560" cy="0"/>
          </a:xfrm>
          <a:custGeom>
            <a:avLst/>
            <a:gdLst/>
            <a:ahLst/>
            <a:cxnLst/>
            <a:rect l="l" t="t" r="r" b="b"/>
            <a:pathLst>
              <a:path w="35560">
                <a:moveTo>
                  <a:pt x="0" y="0"/>
                </a:moveTo>
                <a:lnTo>
                  <a:pt x="35559" y="0"/>
                </a:lnTo>
              </a:path>
            </a:pathLst>
          </a:custGeom>
          <a:ln w="31750">
            <a:solidFill>
              <a:srgbClr val="C7C7C7"/>
            </a:solidFill>
          </a:ln>
        </p:spPr>
        <p:txBody>
          <a:bodyPr wrap="square" lIns="0" tIns="0" rIns="0" bIns="0" rtlCol="0"/>
          <a:lstStyle/>
          <a:p>
            <a:endParaRPr/>
          </a:p>
        </p:txBody>
      </p:sp>
      <p:sp>
        <p:nvSpPr>
          <p:cNvPr id="370" name="object 370"/>
          <p:cNvSpPr/>
          <p:nvPr/>
        </p:nvSpPr>
        <p:spPr>
          <a:xfrm>
            <a:off x="2399029" y="1209675"/>
            <a:ext cx="36830" cy="0"/>
          </a:xfrm>
          <a:custGeom>
            <a:avLst/>
            <a:gdLst/>
            <a:ahLst/>
            <a:cxnLst/>
            <a:rect l="l" t="t" r="r" b="b"/>
            <a:pathLst>
              <a:path w="36830">
                <a:moveTo>
                  <a:pt x="0" y="0"/>
                </a:moveTo>
                <a:lnTo>
                  <a:pt x="36830" y="0"/>
                </a:lnTo>
              </a:path>
            </a:pathLst>
          </a:custGeom>
          <a:ln w="31750">
            <a:solidFill>
              <a:srgbClr val="C8C8C8"/>
            </a:solidFill>
          </a:ln>
        </p:spPr>
        <p:txBody>
          <a:bodyPr wrap="square" lIns="0" tIns="0" rIns="0" bIns="0" rtlCol="0"/>
          <a:lstStyle/>
          <a:p>
            <a:endParaRPr/>
          </a:p>
        </p:txBody>
      </p:sp>
      <p:sp>
        <p:nvSpPr>
          <p:cNvPr id="371" name="object 371"/>
          <p:cNvSpPr/>
          <p:nvPr/>
        </p:nvSpPr>
        <p:spPr>
          <a:xfrm>
            <a:off x="2363470" y="1209675"/>
            <a:ext cx="35560" cy="0"/>
          </a:xfrm>
          <a:custGeom>
            <a:avLst/>
            <a:gdLst/>
            <a:ahLst/>
            <a:cxnLst/>
            <a:rect l="l" t="t" r="r" b="b"/>
            <a:pathLst>
              <a:path w="35560">
                <a:moveTo>
                  <a:pt x="0" y="0"/>
                </a:moveTo>
                <a:lnTo>
                  <a:pt x="35560" y="0"/>
                </a:lnTo>
              </a:path>
            </a:pathLst>
          </a:custGeom>
          <a:ln w="31750">
            <a:solidFill>
              <a:srgbClr val="C9C9C9"/>
            </a:solidFill>
          </a:ln>
        </p:spPr>
        <p:txBody>
          <a:bodyPr wrap="square" lIns="0" tIns="0" rIns="0" bIns="0" rtlCol="0"/>
          <a:lstStyle/>
          <a:p>
            <a:endParaRPr/>
          </a:p>
        </p:txBody>
      </p:sp>
      <p:sp>
        <p:nvSpPr>
          <p:cNvPr id="372" name="object 372"/>
          <p:cNvSpPr/>
          <p:nvPr/>
        </p:nvSpPr>
        <p:spPr>
          <a:xfrm>
            <a:off x="2326639" y="1209675"/>
            <a:ext cx="36830" cy="0"/>
          </a:xfrm>
          <a:custGeom>
            <a:avLst/>
            <a:gdLst/>
            <a:ahLst/>
            <a:cxnLst/>
            <a:rect l="l" t="t" r="r" b="b"/>
            <a:pathLst>
              <a:path w="36830">
                <a:moveTo>
                  <a:pt x="0" y="0"/>
                </a:moveTo>
                <a:lnTo>
                  <a:pt x="36830" y="0"/>
                </a:lnTo>
              </a:path>
            </a:pathLst>
          </a:custGeom>
          <a:ln w="31750">
            <a:solidFill>
              <a:srgbClr val="CACACA"/>
            </a:solidFill>
          </a:ln>
        </p:spPr>
        <p:txBody>
          <a:bodyPr wrap="square" lIns="0" tIns="0" rIns="0" bIns="0" rtlCol="0"/>
          <a:lstStyle/>
          <a:p>
            <a:endParaRPr/>
          </a:p>
        </p:txBody>
      </p:sp>
      <p:sp>
        <p:nvSpPr>
          <p:cNvPr id="373" name="object 373"/>
          <p:cNvSpPr/>
          <p:nvPr/>
        </p:nvSpPr>
        <p:spPr>
          <a:xfrm>
            <a:off x="2289810" y="1209675"/>
            <a:ext cx="36830" cy="0"/>
          </a:xfrm>
          <a:custGeom>
            <a:avLst/>
            <a:gdLst/>
            <a:ahLst/>
            <a:cxnLst/>
            <a:rect l="l" t="t" r="r" b="b"/>
            <a:pathLst>
              <a:path w="36830">
                <a:moveTo>
                  <a:pt x="0" y="0"/>
                </a:moveTo>
                <a:lnTo>
                  <a:pt x="36829" y="0"/>
                </a:lnTo>
              </a:path>
            </a:pathLst>
          </a:custGeom>
          <a:ln w="31750">
            <a:solidFill>
              <a:srgbClr val="CCCCCC"/>
            </a:solidFill>
          </a:ln>
        </p:spPr>
        <p:txBody>
          <a:bodyPr wrap="square" lIns="0" tIns="0" rIns="0" bIns="0" rtlCol="0"/>
          <a:lstStyle/>
          <a:p>
            <a:endParaRPr/>
          </a:p>
        </p:txBody>
      </p:sp>
      <p:sp>
        <p:nvSpPr>
          <p:cNvPr id="374" name="object 374"/>
          <p:cNvSpPr/>
          <p:nvPr/>
        </p:nvSpPr>
        <p:spPr>
          <a:xfrm>
            <a:off x="2254250" y="1209675"/>
            <a:ext cx="35560" cy="0"/>
          </a:xfrm>
          <a:custGeom>
            <a:avLst/>
            <a:gdLst/>
            <a:ahLst/>
            <a:cxnLst/>
            <a:rect l="l" t="t" r="r" b="b"/>
            <a:pathLst>
              <a:path w="35560">
                <a:moveTo>
                  <a:pt x="0" y="0"/>
                </a:moveTo>
                <a:lnTo>
                  <a:pt x="35560" y="0"/>
                </a:lnTo>
              </a:path>
            </a:pathLst>
          </a:custGeom>
          <a:ln w="31750">
            <a:solidFill>
              <a:srgbClr val="CCCCCC"/>
            </a:solidFill>
          </a:ln>
        </p:spPr>
        <p:txBody>
          <a:bodyPr wrap="square" lIns="0" tIns="0" rIns="0" bIns="0" rtlCol="0"/>
          <a:lstStyle/>
          <a:p>
            <a:endParaRPr/>
          </a:p>
        </p:txBody>
      </p:sp>
      <p:sp>
        <p:nvSpPr>
          <p:cNvPr id="375" name="object 375"/>
          <p:cNvSpPr/>
          <p:nvPr/>
        </p:nvSpPr>
        <p:spPr>
          <a:xfrm>
            <a:off x="2217420" y="1209675"/>
            <a:ext cx="36830" cy="0"/>
          </a:xfrm>
          <a:custGeom>
            <a:avLst/>
            <a:gdLst/>
            <a:ahLst/>
            <a:cxnLst/>
            <a:rect l="l" t="t" r="r" b="b"/>
            <a:pathLst>
              <a:path w="36830">
                <a:moveTo>
                  <a:pt x="0" y="0"/>
                </a:moveTo>
                <a:lnTo>
                  <a:pt x="36830" y="0"/>
                </a:lnTo>
              </a:path>
            </a:pathLst>
          </a:custGeom>
          <a:ln w="31750">
            <a:solidFill>
              <a:srgbClr val="CDCDCD"/>
            </a:solidFill>
          </a:ln>
        </p:spPr>
        <p:txBody>
          <a:bodyPr wrap="square" lIns="0" tIns="0" rIns="0" bIns="0" rtlCol="0"/>
          <a:lstStyle/>
          <a:p>
            <a:endParaRPr/>
          </a:p>
        </p:txBody>
      </p:sp>
      <p:sp>
        <p:nvSpPr>
          <p:cNvPr id="376" name="object 376"/>
          <p:cNvSpPr/>
          <p:nvPr/>
        </p:nvSpPr>
        <p:spPr>
          <a:xfrm>
            <a:off x="2181860" y="1209675"/>
            <a:ext cx="35560" cy="0"/>
          </a:xfrm>
          <a:custGeom>
            <a:avLst/>
            <a:gdLst/>
            <a:ahLst/>
            <a:cxnLst/>
            <a:rect l="l" t="t" r="r" b="b"/>
            <a:pathLst>
              <a:path w="35560">
                <a:moveTo>
                  <a:pt x="0" y="0"/>
                </a:moveTo>
                <a:lnTo>
                  <a:pt x="35559" y="0"/>
                </a:lnTo>
              </a:path>
            </a:pathLst>
          </a:custGeom>
          <a:ln w="31750">
            <a:solidFill>
              <a:srgbClr val="CECECE"/>
            </a:solidFill>
          </a:ln>
        </p:spPr>
        <p:txBody>
          <a:bodyPr wrap="square" lIns="0" tIns="0" rIns="0" bIns="0" rtlCol="0"/>
          <a:lstStyle/>
          <a:p>
            <a:endParaRPr/>
          </a:p>
        </p:txBody>
      </p:sp>
      <p:sp>
        <p:nvSpPr>
          <p:cNvPr id="377" name="object 377"/>
          <p:cNvSpPr/>
          <p:nvPr/>
        </p:nvSpPr>
        <p:spPr>
          <a:xfrm>
            <a:off x="2145029" y="1209675"/>
            <a:ext cx="36830" cy="0"/>
          </a:xfrm>
          <a:custGeom>
            <a:avLst/>
            <a:gdLst/>
            <a:ahLst/>
            <a:cxnLst/>
            <a:rect l="l" t="t" r="r" b="b"/>
            <a:pathLst>
              <a:path w="36830">
                <a:moveTo>
                  <a:pt x="0" y="0"/>
                </a:moveTo>
                <a:lnTo>
                  <a:pt x="36830" y="0"/>
                </a:lnTo>
              </a:path>
            </a:pathLst>
          </a:custGeom>
          <a:ln w="31750">
            <a:solidFill>
              <a:srgbClr val="CFCFCF"/>
            </a:solidFill>
          </a:ln>
        </p:spPr>
        <p:txBody>
          <a:bodyPr wrap="square" lIns="0" tIns="0" rIns="0" bIns="0" rtlCol="0"/>
          <a:lstStyle/>
          <a:p>
            <a:endParaRPr/>
          </a:p>
        </p:txBody>
      </p:sp>
      <p:sp>
        <p:nvSpPr>
          <p:cNvPr id="378" name="object 378"/>
          <p:cNvSpPr/>
          <p:nvPr/>
        </p:nvSpPr>
        <p:spPr>
          <a:xfrm>
            <a:off x="2109470" y="1209675"/>
            <a:ext cx="35560" cy="0"/>
          </a:xfrm>
          <a:custGeom>
            <a:avLst/>
            <a:gdLst/>
            <a:ahLst/>
            <a:cxnLst/>
            <a:rect l="l" t="t" r="r" b="b"/>
            <a:pathLst>
              <a:path w="35560">
                <a:moveTo>
                  <a:pt x="0" y="0"/>
                </a:moveTo>
                <a:lnTo>
                  <a:pt x="35560" y="0"/>
                </a:lnTo>
              </a:path>
            </a:pathLst>
          </a:custGeom>
          <a:ln w="31750">
            <a:solidFill>
              <a:srgbClr val="D0D0D0"/>
            </a:solidFill>
          </a:ln>
        </p:spPr>
        <p:txBody>
          <a:bodyPr wrap="square" lIns="0" tIns="0" rIns="0" bIns="0" rtlCol="0"/>
          <a:lstStyle/>
          <a:p>
            <a:endParaRPr/>
          </a:p>
        </p:txBody>
      </p:sp>
      <p:sp>
        <p:nvSpPr>
          <p:cNvPr id="379" name="object 379"/>
          <p:cNvSpPr/>
          <p:nvPr/>
        </p:nvSpPr>
        <p:spPr>
          <a:xfrm>
            <a:off x="2072639" y="1209675"/>
            <a:ext cx="36830" cy="0"/>
          </a:xfrm>
          <a:custGeom>
            <a:avLst/>
            <a:gdLst/>
            <a:ahLst/>
            <a:cxnLst/>
            <a:rect l="l" t="t" r="r" b="b"/>
            <a:pathLst>
              <a:path w="36830">
                <a:moveTo>
                  <a:pt x="0" y="0"/>
                </a:moveTo>
                <a:lnTo>
                  <a:pt x="36830" y="0"/>
                </a:lnTo>
              </a:path>
            </a:pathLst>
          </a:custGeom>
          <a:ln w="31750">
            <a:solidFill>
              <a:srgbClr val="D1D1D1"/>
            </a:solidFill>
          </a:ln>
        </p:spPr>
        <p:txBody>
          <a:bodyPr wrap="square" lIns="0" tIns="0" rIns="0" bIns="0" rtlCol="0"/>
          <a:lstStyle/>
          <a:p>
            <a:endParaRPr/>
          </a:p>
        </p:txBody>
      </p:sp>
      <p:sp>
        <p:nvSpPr>
          <p:cNvPr id="380" name="object 380"/>
          <p:cNvSpPr/>
          <p:nvPr/>
        </p:nvSpPr>
        <p:spPr>
          <a:xfrm>
            <a:off x="2037079" y="1209675"/>
            <a:ext cx="35560" cy="0"/>
          </a:xfrm>
          <a:custGeom>
            <a:avLst/>
            <a:gdLst/>
            <a:ahLst/>
            <a:cxnLst/>
            <a:rect l="l" t="t" r="r" b="b"/>
            <a:pathLst>
              <a:path w="35560">
                <a:moveTo>
                  <a:pt x="0" y="0"/>
                </a:moveTo>
                <a:lnTo>
                  <a:pt x="35559" y="0"/>
                </a:lnTo>
              </a:path>
            </a:pathLst>
          </a:custGeom>
          <a:ln w="31750">
            <a:solidFill>
              <a:srgbClr val="D2D2D2"/>
            </a:solidFill>
          </a:ln>
        </p:spPr>
        <p:txBody>
          <a:bodyPr wrap="square" lIns="0" tIns="0" rIns="0" bIns="0" rtlCol="0"/>
          <a:lstStyle/>
          <a:p>
            <a:endParaRPr/>
          </a:p>
        </p:txBody>
      </p:sp>
      <p:sp>
        <p:nvSpPr>
          <p:cNvPr id="381" name="object 381"/>
          <p:cNvSpPr/>
          <p:nvPr/>
        </p:nvSpPr>
        <p:spPr>
          <a:xfrm>
            <a:off x="2000250" y="1209675"/>
            <a:ext cx="36830" cy="0"/>
          </a:xfrm>
          <a:custGeom>
            <a:avLst/>
            <a:gdLst/>
            <a:ahLst/>
            <a:cxnLst/>
            <a:rect l="l" t="t" r="r" b="b"/>
            <a:pathLst>
              <a:path w="36830">
                <a:moveTo>
                  <a:pt x="0" y="0"/>
                </a:moveTo>
                <a:lnTo>
                  <a:pt x="36830" y="0"/>
                </a:lnTo>
              </a:path>
            </a:pathLst>
          </a:custGeom>
          <a:ln w="31750">
            <a:solidFill>
              <a:srgbClr val="D3D3D3"/>
            </a:solidFill>
          </a:ln>
        </p:spPr>
        <p:txBody>
          <a:bodyPr wrap="square" lIns="0" tIns="0" rIns="0" bIns="0" rtlCol="0"/>
          <a:lstStyle/>
          <a:p>
            <a:endParaRPr/>
          </a:p>
        </p:txBody>
      </p:sp>
      <p:sp>
        <p:nvSpPr>
          <p:cNvPr id="382" name="object 382"/>
          <p:cNvSpPr/>
          <p:nvPr/>
        </p:nvSpPr>
        <p:spPr>
          <a:xfrm>
            <a:off x="1964689" y="1209675"/>
            <a:ext cx="35560" cy="0"/>
          </a:xfrm>
          <a:custGeom>
            <a:avLst/>
            <a:gdLst/>
            <a:ahLst/>
            <a:cxnLst/>
            <a:rect l="l" t="t" r="r" b="b"/>
            <a:pathLst>
              <a:path w="35560">
                <a:moveTo>
                  <a:pt x="0" y="0"/>
                </a:moveTo>
                <a:lnTo>
                  <a:pt x="35560" y="0"/>
                </a:lnTo>
              </a:path>
            </a:pathLst>
          </a:custGeom>
          <a:ln w="31750">
            <a:solidFill>
              <a:srgbClr val="D4D4D4"/>
            </a:solidFill>
          </a:ln>
        </p:spPr>
        <p:txBody>
          <a:bodyPr wrap="square" lIns="0" tIns="0" rIns="0" bIns="0" rtlCol="0"/>
          <a:lstStyle/>
          <a:p>
            <a:endParaRPr/>
          </a:p>
        </p:txBody>
      </p:sp>
      <p:sp>
        <p:nvSpPr>
          <p:cNvPr id="383" name="object 383"/>
          <p:cNvSpPr/>
          <p:nvPr/>
        </p:nvSpPr>
        <p:spPr>
          <a:xfrm>
            <a:off x="1927860" y="1209675"/>
            <a:ext cx="36830" cy="0"/>
          </a:xfrm>
          <a:custGeom>
            <a:avLst/>
            <a:gdLst/>
            <a:ahLst/>
            <a:cxnLst/>
            <a:rect l="l" t="t" r="r" b="b"/>
            <a:pathLst>
              <a:path w="36830">
                <a:moveTo>
                  <a:pt x="0" y="0"/>
                </a:moveTo>
                <a:lnTo>
                  <a:pt x="36829" y="0"/>
                </a:lnTo>
              </a:path>
            </a:pathLst>
          </a:custGeom>
          <a:ln w="31750">
            <a:solidFill>
              <a:srgbClr val="D5D5D5"/>
            </a:solidFill>
          </a:ln>
        </p:spPr>
        <p:txBody>
          <a:bodyPr wrap="square" lIns="0" tIns="0" rIns="0" bIns="0" rtlCol="0"/>
          <a:lstStyle/>
          <a:p>
            <a:endParaRPr/>
          </a:p>
        </p:txBody>
      </p:sp>
      <p:sp>
        <p:nvSpPr>
          <p:cNvPr id="384" name="object 384"/>
          <p:cNvSpPr/>
          <p:nvPr/>
        </p:nvSpPr>
        <p:spPr>
          <a:xfrm>
            <a:off x="1892300" y="1209675"/>
            <a:ext cx="35560" cy="0"/>
          </a:xfrm>
          <a:custGeom>
            <a:avLst/>
            <a:gdLst/>
            <a:ahLst/>
            <a:cxnLst/>
            <a:rect l="l" t="t" r="r" b="b"/>
            <a:pathLst>
              <a:path w="35560">
                <a:moveTo>
                  <a:pt x="0" y="0"/>
                </a:moveTo>
                <a:lnTo>
                  <a:pt x="35560" y="0"/>
                </a:lnTo>
              </a:path>
            </a:pathLst>
          </a:custGeom>
          <a:ln w="31750">
            <a:solidFill>
              <a:srgbClr val="D6D6D6"/>
            </a:solidFill>
          </a:ln>
        </p:spPr>
        <p:txBody>
          <a:bodyPr wrap="square" lIns="0" tIns="0" rIns="0" bIns="0" rtlCol="0"/>
          <a:lstStyle/>
          <a:p>
            <a:endParaRPr/>
          </a:p>
        </p:txBody>
      </p:sp>
      <p:sp>
        <p:nvSpPr>
          <p:cNvPr id="385" name="object 385"/>
          <p:cNvSpPr/>
          <p:nvPr/>
        </p:nvSpPr>
        <p:spPr>
          <a:xfrm>
            <a:off x="1855470" y="1209675"/>
            <a:ext cx="36830" cy="0"/>
          </a:xfrm>
          <a:custGeom>
            <a:avLst/>
            <a:gdLst/>
            <a:ahLst/>
            <a:cxnLst/>
            <a:rect l="l" t="t" r="r" b="b"/>
            <a:pathLst>
              <a:path w="36830">
                <a:moveTo>
                  <a:pt x="0" y="0"/>
                </a:moveTo>
                <a:lnTo>
                  <a:pt x="36830" y="0"/>
                </a:lnTo>
              </a:path>
            </a:pathLst>
          </a:custGeom>
          <a:ln w="31750">
            <a:solidFill>
              <a:srgbClr val="D7D7D7"/>
            </a:solidFill>
          </a:ln>
        </p:spPr>
        <p:txBody>
          <a:bodyPr wrap="square" lIns="0" tIns="0" rIns="0" bIns="0" rtlCol="0"/>
          <a:lstStyle/>
          <a:p>
            <a:endParaRPr/>
          </a:p>
        </p:txBody>
      </p:sp>
      <p:sp>
        <p:nvSpPr>
          <p:cNvPr id="386" name="object 386"/>
          <p:cNvSpPr/>
          <p:nvPr/>
        </p:nvSpPr>
        <p:spPr>
          <a:xfrm>
            <a:off x="1818639" y="1209675"/>
            <a:ext cx="36830" cy="0"/>
          </a:xfrm>
          <a:custGeom>
            <a:avLst/>
            <a:gdLst/>
            <a:ahLst/>
            <a:cxnLst/>
            <a:rect l="l" t="t" r="r" b="b"/>
            <a:pathLst>
              <a:path w="36830">
                <a:moveTo>
                  <a:pt x="0" y="0"/>
                </a:moveTo>
                <a:lnTo>
                  <a:pt x="36830" y="0"/>
                </a:lnTo>
              </a:path>
            </a:pathLst>
          </a:custGeom>
          <a:ln w="31750">
            <a:solidFill>
              <a:srgbClr val="D8D8D8"/>
            </a:solidFill>
          </a:ln>
        </p:spPr>
        <p:txBody>
          <a:bodyPr wrap="square" lIns="0" tIns="0" rIns="0" bIns="0" rtlCol="0"/>
          <a:lstStyle/>
          <a:p>
            <a:endParaRPr/>
          </a:p>
        </p:txBody>
      </p:sp>
      <p:sp>
        <p:nvSpPr>
          <p:cNvPr id="387" name="object 387"/>
          <p:cNvSpPr/>
          <p:nvPr/>
        </p:nvSpPr>
        <p:spPr>
          <a:xfrm>
            <a:off x="1783079" y="1209675"/>
            <a:ext cx="35560" cy="0"/>
          </a:xfrm>
          <a:custGeom>
            <a:avLst/>
            <a:gdLst/>
            <a:ahLst/>
            <a:cxnLst/>
            <a:rect l="l" t="t" r="r" b="b"/>
            <a:pathLst>
              <a:path w="35560">
                <a:moveTo>
                  <a:pt x="0" y="0"/>
                </a:moveTo>
                <a:lnTo>
                  <a:pt x="35559" y="0"/>
                </a:lnTo>
              </a:path>
            </a:pathLst>
          </a:custGeom>
          <a:ln w="31750">
            <a:solidFill>
              <a:srgbClr val="D9D9D9"/>
            </a:solidFill>
          </a:ln>
        </p:spPr>
        <p:txBody>
          <a:bodyPr wrap="square" lIns="0" tIns="0" rIns="0" bIns="0" rtlCol="0"/>
          <a:lstStyle/>
          <a:p>
            <a:endParaRPr/>
          </a:p>
        </p:txBody>
      </p:sp>
      <p:sp>
        <p:nvSpPr>
          <p:cNvPr id="388" name="object 388"/>
          <p:cNvSpPr/>
          <p:nvPr/>
        </p:nvSpPr>
        <p:spPr>
          <a:xfrm>
            <a:off x="1746250" y="1209675"/>
            <a:ext cx="36830" cy="0"/>
          </a:xfrm>
          <a:custGeom>
            <a:avLst/>
            <a:gdLst/>
            <a:ahLst/>
            <a:cxnLst/>
            <a:rect l="l" t="t" r="r" b="b"/>
            <a:pathLst>
              <a:path w="36830">
                <a:moveTo>
                  <a:pt x="0" y="0"/>
                </a:moveTo>
                <a:lnTo>
                  <a:pt x="36830" y="0"/>
                </a:lnTo>
              </a:path>
            </a:pathLst>
          </a:custGeom>
          <a:ln w="31750">
            <a:solidFill>
              <a:srgbClr val="DADADA"/>
            </a:solidFill>
          </a:ln>
        </p:spPr>
        <p:txBody>
          <a:bodyPr wrap="square" lIns="0" tIns="0" rIns="0" bIns="0" rtlCol="0"/>
          <a:lstStyle/>
          <a:p>
            <a:endParaRPr/>
          </a:p>
        </p:txBody>
      </p:sp>
      <p:sp>
        <p:nvSpPr>
          <p:cNvPr id="389" name="object 389"/>
          <p:cNvSpPr/>
          <p:nvPr/>
        </p:nvSpPr>
        <p:spPr>
          <a:xfrm>
            <a:off x="1710689" y="1209675"/>
            <a:ext cx="35560" cy="0"/>
          </a:xfrm>
          <a:custGeom>
            <a:avLst/>
            <a:gdLst/>
            <a:ahLst/>
            <a:cxnLst/>
            <a:rect l="l" t="t" r="r" b="b"/>
            <a:pathLst>
              <a:path w="35560">
                <a:moveTo>
                  <a:pt x="0" y="0"/>
                </a:moveTo>
                <a:lnTo>
                  <a:pt x="35560" y="0"/>
                </a:lnTo>
              </a:path>
            </a:pathLst>
          </a:custGeom>
          <a:ln w="31750">
            <a:solidFill>
              <a:srgbClr val="DBDBDB"/>
            </a:solidFill>
          </a:ln>
        </p:spPr>
        <p:txBody>
          <a:bodyPr wrap="square" lIns="0" tIns="0" rIns="0" bIns="0" rtlCol="0"/>
          <a:lstStyle/>
          <a:p>
            <a:endParaRPr/>
          </a:p>
        </p:txBody>
      </p:sp>
      <p:sp>
        <p:nvSpPr>
          <p:cNvPr id="390" name="object 390"/>
          <p:cNvSpPr/>
          <p:nvPr/>
        </p:nvSpPr>
        <p:spPr>
          <a:xfrm>
            <a:off x="1673860" y="1209675"/>
            <a:ext cx="36830" cy="0"/>
          </a:xfrm>
          <a:custGeom>
            <a:avLst/>
            <a:gdLst/>
            <a:ahLst/>
            <a:cxnLst/>
            <a:rect l="l" t="t" r="r" b="b"/>
            <a:pathLst>
              <a:path w="36830">
                <a:moveTo>
                  <a:pt x="0" y="0"/>
                </a:moveTo>
                <a:lnTo>
                  <a:pt x="36829" y="0"/>
                </a:lnTo>
              </a:path>
            </a:pathLst>
          </a:custGeom>
          <a:ln w="31750">
            <a:solidFill>
              <a:srgbClr val="DCDCDC"/>
            </a:solidFill>
          </a:ln>
        </p:spPr>
        <p:txBody>
          <a:bodyPr wrap="square" lIns="0" tIns="0" rIns="0" bIns="0" rtlCol="0"/>
          <a:lstStyle/>
          <a:p>
            <a:endParaRPr/>
          </a:p>
        </p:txBody>
      </p:sp>
      <p:sp>
        <p:nvSpPr>
          <p:cNvPr id="391" name="object 391"/>
          <p:cNvSpPr/>
          <p:nvPr/>
        </p:nvSpPr>
        <p:spPr>
          <a:xfrm>
            <a:off x="1638300" y="1209675"/>
            <a:ext cx="35560" cy="0"/>
          </a:xfrm>
          <a:custGeom>
            <a:avLst/>
            <a:gdLst/>
            <a:ahLst/>
            <a:cxnLst/>
            <a:rect l="l" t="t" r="r" b="b"/>
            <a:pathLst>
              <a:path w="35560">
                <a:moveTo>
                  <a:pt x="0" y="0"/>
                </a:moveTo>
                <a:lnTo>
                  <a:pt x="35560" y="0"/>
                </a:lnTo>
              </a:path>
            </a:pathLst>
          </a:custGeom>
          <a:ln w="31750">
            <a:solidFill>
              <a:srgbClr val="DDDDDD"/>
            </a:solidFill>
          </a:ln>
        </p:spPr>
        <p:txBody>
          <a:bodyPr wrap="square" lIns="0" tIns="0" rIns="0" bIns="0" rtlCol="0"/>
          <a:lstStyle/>
          <a:p>
            <a:endParaRPr/>
          </a:p>
        </p:txBody>
      </p:sp>
      <p:sp>
        <p:nvSpPr>
          <p:cNvPr id="392" name="object 392"/>
          <p:cNvSpPr/>
          <p:nvPr/>
        </p:nvSpPr>
        <p:spPr>
          <a:xfrm>
            <a:off x="1601469" y="1209675"/>
            <a:ext cx="36830" cy="0"/>
          </a:xfrm>
          <a:custGeom>
            <a:avLst/>
            <a:gdLst/>
            <a:ahLst/>
            <a:cxnLst/>
            <a:rect l="l" t="t" r="r" b="b"/>
            <a:pathLst>
              <a:path w="36830">
                <a:moveTo>
                  <a:pt x="0" y="0"/>
                </a:moveTo>
                <a:lnTo>
                  <a:pt x="36830" y="0"/>
                </a:lnTo>
              </a:path>
            </a:pathLst>
          </a:custGeom>
          <a:ln w="31750">
            <a:solidFill>
              <a:srgbClr val="DEDEDE"/>
            </a:solidFill>
          </a:ln>
        </p:spPr>
        <p:txBody>
          <a:bodyPr wrap="square" lIns="0" tIns="0" rIns="0" bIns="0" rtlCol="0"/>
          <a:lstStyle/>
          <a:p>
            <a:endParaRPr/>
          </a:p>
        </p:txBody>
      </p:sp>
      <p:sp>
        <p:nvSpPr>
          <p:cNvPr id="393" name="object 393"/>
          <p:cNvSpPr/>
          <p:nvPr/>
        </p:nvSpPr>
        <p:spPr>
          <a:xfrm>
            <a:off x="1565910" y="1209675"/>
            <a:ext cx="35560" cy="0"/>
          </a:xfrm>
          <a:custGeom>
            <a:avLst/>
            <a:gdLst/>
            <a:ahLst/>
            <a:cxnLst/>
            <a:rect l="l" t="t" r="r" b="b"/>
            <a:pathLst>
              <a:path w="35559">
                <a:moveTo>
                  <a:pt x="0" y="0"/>
                </a:moveTo>
                <a:lnTo>
                  <a:pt x="35559" y="0"/>
                </a:lnTo>
              </a:path>
            </a:pathLst>
          </a:custGeom>
          <a:ln w="31750">
            <a:solidFill>
              <a:srgbClr val="DFDFDF"/>
            </a:solidFill>
          </a:ln>
        </p:spPr>
        <p:txBody>
          <a:bodyPr wrap="square" lIns="0" tIns="0" rIns="0" bIns="0" rtlCol="0"/>
          <a:lstStyle/>
          <a:p>
            <a:endParaRPr/>
          </a:p>
        </p:txBody>
      </p:sp>
      <p:sp>
        <p:nvSpPr>
          <p:cNvPr id="394" name="object 394"/>
          <p:cNvSpPr/>
          <p:nvPr/>
        </p:nvSpPr>
        <p:spPr>
          <a:xfrm>
            <a:off x="1529080" y="1209675"/>
            <a:ext cx="36830" cy="0"/>
          </a:xfrm>
          <a:custGeom>
            <a:avLst/>
            <a:gdLst/>
            <a:ahLst/>
            <a:cxnLst/>
            <a:rect l="l" t="t" r="r" b="b"/>
            <a:pathLst>
              <a:path w="36830">
                <a:moveTo>
                  <a:pt x="0" y="0"/>
                </a:moveTo>
                <a:lnTo>
                  <a:pt x="36829" y="0"/>
                </a:lnTo>
              </a:path>
            </a:pathLst>
          </a:custGeom>
          <a:ln w="31750">
            <a:solidFill>
              <a:srgbClr val="E0E0E0"/>
            </a:solidFill>
          </a:ln>
        </p:spPr>
        <p:txBody>
          <a:bodyPr wrap="square" lIns="0" tIns="0" rIns="0" bIns="0" rtlCol="0"/>
          <a:lstStyle/>
          <a:p>
            <a:endParaRPr/>
          </a:p>
        </p:txBody>
      </p:sp>
      <p:sp>
        <p:nvSpPr>
          <p:cNvPr id="395" name="object 395"/>
          <p:cNvSpPr/>
          <p:nvPr/>
        </p:nvSpPr>
        <p:spPr>
          <a:xfrm>
            <a:off x="1493519" y="1209675"/>
            <a:ext cx="35560" cy="0"/>
          </a:xfrm>
          <a:custGeom>
            <a:avLst/>
            <a:gdLst/>
            <a:ahLst/>
            <a:cxnLst/>
            <a:rect l="l" t="t" r="r" b="b"/>
            <a:pathLst>
              <a:path w="35559">
                <a:moveTo>
                  <a:pt x="0" y="0"/>
                </a:moveTo>
                <a:lnTo>
                  <a:pt x="35560" y="0"/>
                </a:lnTo>
              </a:path>
            </a:pathLst>
          </a:custGeom>
          <a:ln w="31750">
            <a:solidFill>
              <a:srgbClr val="E1E1E1"/>
            </a:solidFill>
          </a:ln>
        </p:spPr>
        <p:txBody>
          <a:bodyPr wrap="square" lIns="0" tIns="0" rIns="0" bIns="0" rtlCol="0"/>
          <a:lstStyle/>
          <a:p>
            <a:endParaRPr/>
          </a:p>
        </p:txBody>
      </p:sp>
      <p:sp>
        <p:nvSpPr>
          <p:cNvPr id="396" name="object 396"/>
          <p:cNvSpPr/>
          <p:nvPr/>
        </p:nvSpPr>
        <p:spPr>
          <a:xfrm>
            <a:off x="1456689" y="1209675"/>
            <a:ext cx="36830" cy="0"/>
          </a:xfrm>
          <a:custGeom>
            <a:avLst/>
            <a:gdLst/>
            <a:ahLst/>
            <a:cxnLst/>
            <a:rect l="l" t="t" r="r" b="b"/>
            <a:pathLst>
              <a:path w="36830">
                <a:moveTo>
                  <a:pt x="0" y="0"/>
                </a:moveTo>
                <a:lnTo>
                  <a:pt x="36829" y="0"/>
                </a:lnTo>
              </a:path>
            </a:pathLst>
          </a:custGeom>
          <a:ln w="31750">
            <a:solidFill>
              <a:srgbClr val="E2E2E2"/>
            </a:solidFill>
          </a:ln>
        </p:spPr>
        <p:txBody>
          <a:bodyPr wrap="square" lIns="0" tIns="0" rIns="0" bIns="0" rtlCol="0"/>
          <a:lstStyle/>
          <a:p>
            <a:endParaRPr/>
          </a:p>
        </p:txBody>
      </p:sp>
      <p:sp>
        <p:nvSpPr>
          <p:cNvPr id="397" name="object 397"/>
          <p:cNvSpPr/>
          <p:nvPr/>
        </p:nvSpPr>
        <p:spPr>
          <a:xfrm>
            <a:off x="1421130" y="1209675"/>
            <a:ext cx="35560" cy="0"/>
          </a:xfrm>
          <a:custGeom>
            <a:avLst/>
            <a:gdLst/>
            <a:ahLst/>
            <a:cxnLst/>
            <a:rect l="l" t="t" r="r" b="b"/>
            <a:pathLst>
              <a:path w="35559">
                <a:moveTo>
                  <a:pt x="0" y="0"/>
                </a:moveTo>
                <a:lnTo>
                  <a:pt x="35559" y="0"/>
                </a:lnTo>
              </a:path>
            </a:pathLst>
          </a:custGeom>
          <a:ln w="31750">
            <a:solidFill>
              <a:srgbClr val="E3E3E3"/>
            </a:solidFill>
          </a:ln>
        </p:spPr>
        <p:txBody>
          <a:bodyPr wrap="square" lIns="0" tIns="0" rIns="0" bIns="0" rtlCol="0"/>
          <a:lstStyle/>
          <a:p>
            <a:endParaRPr/>
          </a:p>
        </p:txBody>
      </p:sp>
      <p:sp>
        <p:nvSpPr>
          <p:cNvPr id="398" name="object 398"/>
          <p:cNvSpPr/>
          <p:nvPr/>
        </p:nvSpPr>
        <p:spPr>
          <a:xfrm>
            <a:off x="1384300" y="1209675"/>
            <a:ext cx="36830" cy="0"/>
          </a:xfrm>
          <a:custGeom>
            <a:avLst/>
            <a:gdLst/>
            <a:ahLst/>
            <a:cxnLst/>
            <a:rect l="l" t="t" r="r" b="b"/>
            <a:pathLst>
              <a:path w="36830">
                <a:moveTo>
                  <a:pt x="0" y="0"/>
                </a:moveTo>
                <a:lnTo>
                  <a:pt x="36830" y="0"/>
                </a:lnTo>
              </a:path>
            </a:pathLst>
          </a:custGeom>
          <a:ln w="31750">
            <a:solidFill>
              <a:srgbClr val="E4E4E4"/>
            </a:solidFill>
          </a:ln>
        </p:spPr>
        <p:txBody>
          <a:bodyPr wrap="square" lIns="0" tIns="0" rIns="0" bIns="0" rtlCol="0"/>
          <a:lstStyle/>
          <a:p>
            <a:endParaRPr/>
          </a:p>
        </p:txBody>
      </p:sp>
      <p:sp>
        <p:nvSpPr>
          <p:cNvPr id="399" name="object 399"/>
          <p:cNvSpPr/>
          <p:nvPr/>
        </p:nvSpPr>
        <p:spPr>
          <a:xfrm>
            <a:off x="1347469" y="1209675"/>
            <a:ext cx="36830" cy="0"/>
          </a:xfrm>
          <a:custGeom>
            <a:avLst/>
            <a:gdLst/>
            <a:ahLst/>
            <a:cxnLst/>
            <a:rect l="l" t="t" r="r" b="b"/>
            <a:pathLst>
              <a:path w="36830">
                <a:moveTo>
                  <a:pt x="0" y="0"/>
                </a:moveTo>
                <a:lnTo>
                  <a:pt x="36830" y="0"/>
                </a:lnTo>
              </a:path>
            </a:pathLst>
          </a:custGeom>
          <a:ln w="31750">
            <a:solidFill>
              <a:srgbClr val="E5E5E5"/>
            </a:solidFill>
          </a:ln>
        </p:spPr>
        <p:txBody>
          <a:bodyPr wrap="square" lIns="0" tIns="0" rIns="0" bIns="0" rtlCol="0"/>
          <a:lstStyle/>
          <a:p>
            <a:endParaRPr/>
          </a:p>
        </p:txBody>
      </p:sp>
      <p:sp>
        <p:nvSpPr>
          <p:cNvPr id="400" name="object 400"/>
          <p:cNvSpPr/>
          <p:nvPr/>
        </p:nvSpPr>
        <p:spPr>
          <a:xfrm>
            <a:off x="1311910" y="1209675"/>
            <a:ext cx="35560" cy="0"/>
          </a:xfrm>
          <a:custGeom>
            <a:avLst/>
            <a:gdLst/>
            <a:ahLst/>
            <a:cxnLst/>
            <a:rect l="l" t="t" r="r" b="b"/>
            <a:pathLst>
              <a:path w="35559">
                <a:moveTo>
                  <a:pt x="0" y="0"/>
                </a:moveTo>
                <a:lnTo>
                  <a:pt x="35559" y="0"/>
                </a:lnTo>
              </a:path>
            </a:pathLst>
          </a:custGeom>
          <a:ln w="31750">
            <a:solidFill>
              <a:srgbClr val="E6E6E6"/>
            </a:solidFill>
          </a:ln>
        </p:spPr>
        <p:txBody>
          <a:bodyPr wrap="square" lIns="0" tIns="0" rIns="0" bIns="0" rtlCol="0"/>
          <a:lstStyle/>
          <a:p>
            <a:endParaRPr/>
          </a:p>
        </p:txBody>
      </p:sp>
      <p:sp>
        <p:nvSpPr>
          <p:cNvPr id="401" name="object 401"/>
          <p:cNvSpPr/>
          <p:nvPr/>
        </p:nvSpPr>
        <p:spPr>
          <a:xfrm>
            <a:off x="1275080" y="1209675"/>
            <a:ext cx="36830" cy="0"/>
          </a:xfrm>
          <a:custGeom>
            <a:avLst/>
            <a:gdLst/>
            <a:ahLst/>
            <a:cxnLst/>
            <a:rect l="l" t="t" r="r" b="b"/>
            <a:pathLst>
              <a:path w="36830">
                <a:moveTo>
                  <a:pt x="0" y="0"/>
                </a:moveTo>
                <a:lnTo>
                  <a:pt x="36829" y="0"/>
                </a:lnTo>
              </a:path>
            </a:pathLst>
          </a:custGeom>
          <a:ln w="31750">
            <a:solidFill>
              <a:srgbClr val="E7E7E7"/>
            </a:solidFill>
          </a:ln>
        </p:spPr>
        <p:txBody>
          <a:bodyPr wrap="square" lIns="0" tIns="0" rIns="0" bIns="0" rtlCol="0"/>
          <a:lstStyle/>
          <a:p>
            <a:endParaRPr/>
          </a:p>
        </p:txBody>
      </p:sp>
      <p:sp>
        <p:nvSpPr>
          <p:cNvPr id="402" name="object 402"/>
          <p:cNvSpPr/>
          <p:nvPr/>
        </p:nvSpPr>
        <p:spPr>
          <a:xfrm>
            <a:off x="1239519" y="1209675"/>
            <a:ext cx="35560" cy="0"/>
          </a:xfrm>
          <a:custGeom>
            <a:avLst/>
            <a:gdLst/>
            <a:ahLst/>
            <a:cxnLst/>
            <a:rect l="l" t="t" r="r" b="b"/>
            <a:pathLst>
              <a:path w="35559">
                <a:moveTo>
                  <a:pt x="0" y="0"/>
                </a:moveTo>
                <a:lnTo>
                  <a:pt x="35560" y="0"/>
                </a:lnTo>
              </a:path>
            </a:pathLst>
          </a:custGeom>
          <a:ln w="31750">
            <a:solidFill>
              <a:srgbClr val="E8E8E8"/>
            </a:solidFill>
          </a:ln>
        </p:spPr>
        <p:txBody>
          <a:bodyPr wrap="square" lIns="0" tIns="0" rIns="0" bIns="0" rtlCol="0"/>
          <a:lstStyle/>
          <a:p>
            <a:endParaRPr/>
          </a:p>
        </p:txBody>
      </p:sp>
      <p:sp>
        <p:nvSpPr>
          <p:cNvPr id="403" name="object 403"/>
          <p:cNvSpPr/>
          <p:nvPr/>
        </p:nvSpPr>
        <p:spPr>
          <a:xfrm>
            <a:off x="1202689" y="1209675"/>
            <a:ext cx="36830" cy="0"/>
          </a:xfrm>
          <a:custGeom>
            <a:avLst/>
            <a:gdLst/>
            <a:ahLst/>
            <a:cxnLst/>
            <a:rect l="l" t="t" r="r" b="b"/>
            <a:pathLst>
              <a:path w="36830">
                <a:moveTo>
                  <a:pt x="0" y="0"/>
                </a:moveTo>
                <a:lnTo>
                  <a:pt x="36829" y="0"/>
                </a:lnTo>
              </a:path>
            </a:pathLst>
          </a:custGeom>
          <a:ln w="31750">
            <a:solidFill>
              <a:srgbClr val="E9E9E9"/>
            </a:solidFill>
          </a:ln>
        </p:spPr>
        <p:txBody>
          <a:bodyPr wrap="square" lIns="0" tIns="0" rIns="0" bIns="0" rtlCol="0"/>
          <a:lstStyle/>
          <a:p>
            <a:endParaRPr/>
          </a:p>
        </p:txBody>
      </p:sp>
      <p:sp>
        <p:nvSpPr>
          <p:cNvPr id="404" name="object 404"/>
          <p:cNvSpPr/>
          <p:nvPr/>
        </p:nvSpPr>
        <p:spPr>
          <a:xfrm>
            <a:off x="1167130" y="1209675"/>
            <a:ext cx="35560" cy="0"/>
          </a:xfrm>
          <a:custGeom>
            <a:avLst/>
            <a:gdLst/>
            <a:ahLst/>
            <a:cxnLst/>
            <a:rect l="l" t="t" r="r" b="b"/>
            <a:pathLst>
              <a:path w="35559">
                <a:moveTo>
                  <a:pt x="0" y="0"/>
                </a:moveTo>
                <a:lnTo>
                  <a:pt x="35559" y="0"/>
                </a:lnTo>
              </a:path>
            </a:pathLst>
          </a:custGeom>
          <a:ln w="31750">
            <a:solidFill>
              <a:srgbClr val="EAEAEA"/>
            </a:solidFill>
          </a:ln>
        </p:spPr>
        <p:txBody>
          <a:bodyPr wrap="square" lIns="0" tIns="0" rIns="0" bIns="0" rtlCol="0"/>
          <a:lstStyle/>
          <a:p>
            <a:endParaRPr/>
          </a:p>
        </p:txBody>
      </p:sp>
      <p:sp>
        <p:nvSpPr>
          <p:cNvPr id="405" name="object 405"/>
          <p:cNvSpPr/>
          <p:nvPr/>
        </p:nvSpPr>
        <p:spPr>
          <a:xfrm>
            <a:off x="1130300" y="1209675"/>
            <a:ext cx="36830" cy="0"/>
          </a:xfrm>
          <a:custGeom>
            <a:avLst/>
            <a:gdLst/>
            <a:ahLst/>
            <a:cxnLst/>
            <a:rect l="l" t="t" r="r" b="b"/>
            <a:pathLst>
              <a:path w="36830">
                <a:moveTo>
                  <a:pt x="0" y="0"/>
                </a:moveTo>
                <a:lnTo>
                  <a:pt x="36830" y="0"/>
                </a:lnTo>
              </a:path>
            </a:pathLst>
          </a:custGeom>
          <a:ln w="31750">
            <a:solidFill>
              <a:srgbClr val="EBEBEB"/>
            </a:solidFill>
          </a:ln>
        </p:spPr>
        <p:txBody>
          <a:bodyPr wrap="square" lIns="0" tIns="0" rIns="0" bIns="0" rtlCol="0"/>
          <a:lstStyle/>
          <a:p>
            <a:endParaRPr/>
          </a:p>
        </p:txBody>
      </p:sp>
      <p:sp>
        <p:nvSpPr>
          <p:cNvPr id="406" name="object 406"/>
          <p:cNvSpPr/>
          <p:nvPr/>
        </p:nvSpPr>
        <p:spPr>
          <a:xfrm>
            <a:off x="1094739" y="1209675"/>
            <a:ext cx="35560" cy="0"/>
          </a:xfrm>
          <a:custGeom>
            <a:avLst/>
            <a:gdLst/>
            <a:ahLst/>
            <a:cxnLst/>
            <a:rect l="l" t="t" r="r" b="b"/>
            <a:pathLst>
              <a:path w="35559">
                <a:moveTo>
                  <a:pt x="0" y="0"/>
                </a:moveTo>
                <a:lnTo>
                  <a:pt x="35559" y="0"/>
                </a:lnTo>
              </a:path>
            </a:pathLst>
          </a:custGeom>
          <a:ln w="31750">
            <a:solidFill>
              <a:srgbClr val="ECECEC"/>
            </a:solidFill>
          </a:ln>
        </p:spPr>
        <p:txBody>
          <a:bodyPr wrap="square" lIns="0" tIns="0" rIns="0" bIns="0" rtlCol="0"/>
          <a:lstStyle/>
          <a:p>
            <a:endParaRPr/>
          </a:p>
        </p:txBody>
      </p:sp>
      <p:sp>
        <p:nvSpPr>
          <p:cNvPr id="407" name="object 407"/>
          <p:cNvSpPr/>
          <p:nvPr/>
        </p:nvSpPr>
        <p:spPr>
          <a:xfrm>
            <a:off x="1057910" y="1209675"/>
            <a:ext cx="36830" cy="0"/>
          </a:xfrm>
          <a:custGeom>
            <a:avLst/>
            <a:gdLst/>
            <a:ahLst/>
            <a:cxnLst/>
            <a:rect l="l" t="t" r="r" b="b"/>
            <a:pathLst>
              <a:path w="36830">
                <a:moveTo>
                  <a:pt x="0" y="0"/>
                </a:moveTo>
                <a:lnTo>
                  <a:pt x="36830" y="0"/>
                </a:lnTo>
              </a:path>
            </a:pathLst>
          </a:custGeom>
          <a:ln w="31750">
            <a:solidFill>
              <a:srgbClr val="EDEDED"/>
            </a:solidFill>
          </a:ln>
        </p:spPr>
        <p:txBody>
          <a:bodyPr wrap="square" lIns="0" tIns="0" rIns="0" bIns="0" rtlCol="0"/>
          <a:lstStyle/>
          <a:p>
            <a:endParaRPr/>
          </a:p>
        </p:txBody>
      </p:sp>
      <p:sp>
        <p:nvSpPr>
          <p:cNvPr id="408" name="object 408"/>
          <p:cNvSpPr/>
          <p:nvPr/>
        </p:nvSpPr>
        <p:spPr>
          <a:xfrm>
            <a:off x="1021080" y="1209675"/>
            <a:ext cx="36830" cy="0"/>
          </a:xfrm>
          <a:custGeom>
            <a:avLst/>
            <a:gdLst/>
            <a:ahLst/>
            <a:cxnLst/>
            <a:rect l="l" t="t" r="r" b="b"/>
            <a:pathLst>
              <a:path w="36830">
                <a:moveTo>
                  <a:pt x="0" y="0"/>
                </a:moveTo>
                <a:lnTo>
                  <a:pt x="36829" y="0"/>
                </a:lnTo>
              </a:path>
            </a:pathLst>
          </a:custGeom>
          <a:ln w="31750">
            <a:solidFill>
              <a:srgbClr val="EEEEEE"/>
            </a:solidFill>
          </a:ln>
        </p:spPr>
        <p:txBody>
          <a:bodyPr wrap="square" lIns="0" tIns="0" rIns="0" bIns="0" rtlCol="0"/>
          <a:lstStyle/>
          <a:p>
            <a:endParaRPr/>
          </a:p>
        </p:txBody>
      </p:sp>
      <p:sp>
        <p:nvSpPr>
          <p:cNvPr id="409" name="object 409"/>
          <p:cNvSpPr/>
          <p:nvPr/>
        </p:nvSpPr>
        <p:spPr>
          <a:xfrm>
            <a:off x="985519" y="1209675"/>
            <a:ext cx="35560" cy="0"/>
          </a:xfrm>
          <a:custGeom>
            <a:avLst/>
            <a:gdLst/>
            <a:ahLst/>
            <a:cxnLst/>
            <a:rect l="l" t="t" r="r" b="b"/>
            <a:pathLst>
              <a:path w="35559">
                <a:moveTo>
                  <a:pt x="0" y="0"/>
                </a:moveTo>
                <a:lnTo>
                  <a:pt x="35560" y="0"/>
                </a:lnTo>
              </a:path>
            </a:pathLst>
          </a:custGeom>
          <a:ln w="31750">
            <a:solidFill>
              <a:srgbClr val="EFEFEF"/>
            </a:solidFill>
          </a:ln>
        </p:spPr>
        <p:txBody>
          <a:bodyPr wrap="square" lIns="0" tIns="0" rIns="0" bIns="0" rtlCol="0"/>
          <a:lstStyle/>
          <a:p>
            <a:endParaRPr/>
          </a:p>
        </p:txBody>
      </p:sp>
      <p:sp>
        <p:nvSpPr>
          <p:cNvPr id="410" name="object 410"/>
          <p:cNvSpPr/>
          <p:nvPr/>
        </p:nvSpPr>
        <p:spPr>
          <a:xfrm>
            <a:off x="948689" y="1209675"/>
            <a:ext cx="36830" cy="0"/>
          </a:xfrm>
          <a:custGeom>
            <a:avLst/>
            <a:gdLst/>
            <a:ahLst/>
            <a:cxnLst/>
            <a:rect l="l" t="t" r="r" b="b"/>
            <a:pathLst>
              <a:path w="36830">
                <a:moveTo>
                  <a:pt x="0" y="0"/>
                </a:moveTo>
                <a:lnTo>
                  <a:pt x="36829" y="0"/>
                </a:lnTo>
              </a:path>
            </a:pathLst>
          </a:custGeom>
          <a:ln w="31750">
            <a:solidFill>
              <a:srgbClr val="F0F0F0"/>
            </a:solidFill>
          </a:ln>
        </p:spPr>
        <p:txBody>
          <a:bodyPr wrap="square" lIns="0" tIns="0" rIns="0" bIns="0" rtlCol="0"/>
          <a:lstStyle/>
          <a:p>
            <a:endParaRPr/>
          </a:p>
        </p:txBody>
      </p:sp>
      <p:sp>
        <p:nvSpPr>
          <p:cNvPr id="411" name="object 411"/>
          <p:cNvSpPr/>
          <p:nvPr/>
        </p:nvSpPr>
        <p:spPr>
          <a:xfrm>
            <a:off x="913130" y="1209675"/>
            <a:ext cx="35560" cy="0"/>
          </a:xfrm>
          <a:custGeom>
            <a:avLst/>
            <a:gdLst/>
            <a:ahLst/>
            <a:cxnLst/>
            <a:rect l="l" t="t" r="r" b="b"/>
            <a:pathLst>
              <a:path w="35559">
                <a:moveTo>
                  <a:pt x="0" y="0"/>
                </a:moveTo>
                <a:lnTo>
                  <a:pt x="35559" y="0"/>
                </a:lnTo>
              </a:path>
            </a:pathLst>
          </a:custGeom>
          <a:ln w="31750">
            <a:solidFill>
              <a:srgbClr val="F1F1F1"/>
            </a:solidFill>
          </a:ln>
        </p:spPr>
        <p:txBody>
          <a:bodyPr wrap="square" lIns="0" tIns="0" rIns="0" bIns="0" rtlCol="0"/>
          <a:lstStyle/>
          <a:p>
            <a:endParaRPr/>
          </a:p>
        </p:txBody>
      </p:sp>
      <p:sp>
        <p:nvSpPr>
          <p:cNvPr id="412" name="object 412"/>
          <p:cNvSpPr/>
          <p:nvPr/>
        </p:nvSpPr>
        <p:spPr>
          <a:xfrm>
            <a:off x="876300" y="1209675"/>
            <a:ext cx="36830" cy="0"/>
          </a:xfrm>
          <a:custGeom>
            <a:avLst/>
            <a:gdLst/>
            <a:ahLst/>
            <a:cxnLst/>
            <a:rect l="l" t="t" r="r" b="b"/>
            <a:pathLst>
              <a:path w="36830">
                <a:moveTo>
                  <a:pt x="0" y="0"/>
                </a:moveTo>
                <a:lnTo>
                  <a:pt x="36830" y="0"/>
                </a:lnTo>
              </a:path>
            </a:pathLst>
          </a:custGeom>
          <a:ln w="31750">
            <a:solidFill>
              <a:srgbClr val="F2F2F2"/>
            </a:solidFill>
          </a:ln>
        </p:spPr>
        <p:txBody>
          <a:bodyPr wrap="square" lIns="0" tIns="0" rIns="0" bIns="0" rtlCol="0"/>
          <a:lstStyle/>
          <a:p>
            <a:endParaRPr/>
          </a:p>
        </p:txBody>
      </p:sp>
      <p:sp>
        <p:nvSpPr>
          <p:cNvPr id="413" name="object 413"/>
          <p:cNvSpPr/>
          <p:nvPr/>
        </p:nvSpPr>
        <p:spPr>
          <a:xfrm>
            <a:off x="840739" y="1209675"/>
            <a:ext cx="35560" cy="0"/>
          </a:xfrm>
          <a:custGeom>
            <a:avLst/>
            <a:gdLst/>
            <a:ahLst/>
            <a:cxnLst/>
            <a:rect l="l" t="t" r="r" b="b"/>
            <a:pathLst>
              <a:path w="35559">
                <a:moveTo>
                  <a:pt x="0" y="0"/>
                </a:moveTo>
                <a:lnTo>
                  <a:pt x="35559" y="0"/>
                </a:lnTo>
              </a:path>
            </a:pathLst>
          </a:custGeom>
          <a:ln w="31750">
            <a:solidFill>
              <a:srgbClr val="F3F3F3"/>
            </a:solidFill>
          </a:ln>
        </p:spPr>
        <p:txBody>
          <a:bodyPr wrap="square" lIns="0" tIns="0" rIns="0" bIns="0" rtlCol="0"/>
          <a:lstStyle/>
          <a:p>
            <a:endParaRPr/>
          </a:p>
        </p:txBody>
      </p:sp>
      <p:sp>
        <p:nvSpPr>
          <p:cNvPr id="414" name="object 414"/>
          <p:cNvSpPr/>
          <p:nvPr/>
        </p:nvSpPr>
        <p:spPr>
          <a:xfrm>
            <a:off x="803909" y="1209675"/>
            <a:ext cx="36830" cy="0"/>
          </a:xfrm>
          <a:custGeom>
            <a:avLst/>
            <a:gdLst/>
            <a:ahLst/>
            <a:cxnLst/>
            <a:rect l="l" t="t" r="r" b="b"/>
            <a:pathLst>
              <a:path w="36830">
                <a:moveTo>
                  <a:pt x="0" y="0"/>
                </a:moveTo>
                <a:lnTo>
                  <a:pt x="36830" y="0"/>
                </a:lnTo>
              </a:path>
            </a:pathLst>
          </a:custGeom>
          <a:ln w="31750">
            <a:solidFill>
              <a:srgbClr val="F4F4F4"/>
            </a:solidFill>
          </a:ln>
        </p:spPr>
        <p:txBody>
          <a:bodyPr wrap="square" lIns="0" tIns="0" rIns="0" bIns="0" rtlCol="0"/>
          <a:lstStyle/>
          <a:p>
            <a:endParaRPr/>
          </a:p>
        </p:txBody>
      </p:sp>
      <p:sp>
        <p:nvSpPr>
          <p:cNvPr id="415" name="object 415"/>
          <p:cNvSpPr/>
          <p:nvPr/>
        </p:nvSpPr>
        <p:spPr>
          <a:xfrm>
            <a:off x="768350" y="1209675"/>
            <a:ext cx="35560" cy="0"/>
          </a:xfrm>
          <a:custGeom>
            <a:avLst/>
            <a:gdLst/>
            <a:ahLst/>
            <a:cxnLst/>
            <a:rect l="l" t="t" r="r" b="b"/>
            <a:pathLst>
              <a:path w="35559">
                <a:moveTo>
                  <a:pt x="0" y="0"/>
                </a:moveTo>
                <a:lnTo>
                  <a:pt x="35559" y="0"/>
                </a:lnTo>
              </a:path>
            </a:pathLst>
          </a:custGeom>
          <a:ln w="31750">
            <a:solidFill>
              <a:srgbClr val="F5F5F5"/>
            </a:solidFill>
          </a:ln>
        </p:spPr>
        <p:txBody>
          <a:bodyPr wrap="square" lIns="0" tIns="0" rIns="0" bIns="0" rtlCol="0"/>
          <a:lstStyle/>
          <a:p>
            <a:endParaRPr/>
          </a:p>
        </p:txBody>
      </p:sp>
      <p:sp>
        <p:nvSpPr>
          <p:cNvPr id="416" name="object 416"/>
          <p:cNvSpPr/>
          <p:nvPr/>
        </p:nvSpPr>
        <p:spPr>
          <a:xfrm>
            <a:off x="731519" y="1209675"/>
            <a:ext cx="36830" cy="0"/>
          </a:xfrm>
          <a:custGeom>
            <a:avLst/>
            <a:gdLst/>
            <a:ahLst/>
            <a:cxnLst/>
            <a:rect l="l" t="t" r="r" b="b"/>
            <a:pathLst>
              <a:path w="36829">
                <a:moveTo>
                  <a:pt x="0" y="0"/>
                </a:moveTo>
                <a:lnTo>
                  <a:pt x="36829" y="0"/>
                </a:lnTo>
              </a:path>
            </a:pathLst>
          </a:custGeom>
          <a:ln w="31750">
            <a:solidFill>
              <a:srgbClr val="F6F6F6"/>
            </a:solidFill>
          </a:ln>
        </p:spPr>
        <p:txBody>
          <a:bodyPr wrap="square" lIns="0" tIns="0" rIns="0" bIns="0" rtlCol="0"/>
          <a:lstStyle/>
          <a:p>
            <a:endParaRPr/>
          </a:p>
        </p:txBody>
      </p:sp>
      <p:sp>
        <p:nvSpPr>
          <p:cNvPr id="417" name="object 417"/>
          <p:cNvSpPr/>
          <p:nvPr/>
        </p:nvSpPr>
        <p:spPr>
          <a:xfrm>
            <a:off x="695959" y="1209675"/>
            <a:ext cx="35560" cy="0"/>
          </a:xfrm>
          <a:custGeom>
            <a:avLst/>
            <a:gdLst/>
            <a:ahLst/>
            <a:cxnLst/>
            <a:rect l="l" t="t" r="r" b="b"/>
            <a:pathLst>
              <a:path w="35559">
                <a:moveTo>
                  <a:pt x="0" y="0"/>
                </a:moveTo>
                <a:lnTo>
                  <a:pt x="35560" y="0"/>
                </a:lnTo>
              </a:path>
            </a:pathLst>
          </a:custGeom>
          <a:ln w="31750">
            <a:solidFill>
              <a:srgbClr val="F7F7F7"/>
            </a:solidFill>
          </a:ln>
        </p:spPr>
        <p:txBody>
          <a:bodyPr wrap="square" lIns="0" tIns="0" rIns="0" bIns="0" rtlCol="0"/>
          <a:lstStyle/>
          <a:p>
            <a:endParaRPr/>
          </a:p>
        </p:txBody>
      </p:sp>
      <p:sp>
        <p:nvSpPr>
          <p:cNvPr id="418" name="object 418"/>
          <p:cNvSpPr/>
          <p:nvPr/>
        </p:nvSpPr>
        <p:spPr>
          <a:xfrm>
            <a:off x="659130" y="1209675"/>
            <a:ext cx="36830" cy="0"/>
          </a:xfrm>
          <a:custGeom>
            <a:avLst/>
            <a:gdLst/>
            <a:ahLst/>
            <a:cxnLst/>
            <a:rect l="l" t="t" r="r" b="b"/>
            <a:pathLst>
              <a:path w="36829">
                <a:moveTo>
                  <a:pt x="0" y="0"/>
                </a:moveTo>
                <a:lnTo>
                  <a:pt x="36829" y="0"/>
                </a:lnTo>
              </a:path>
            </a:pathLst>
          </a:custGeom>
          <a:ln w="31750">
            <a:solidFill>
              <a:srgbClr val="F8F8F8"/>
            </a:solidFill>
          </a:ln>
        </p:spPr>
        <p:txBody>
          <a:bodyPr wrap="square" lIns="0" tIns="0" rIns="0" bIns="0" rtlCol="0"/>
          <a:lstStyle/>
          <a:p>
            <a:endParaRPr/>
          </a:p>
        </p:txBody>
      </p:sp>
      <p:sp>
        <p:nvSpPr>
          <p:cNvPr id="419" name="object 419"/>
          <p:cNvSpPr/>
          <p:nvPr/>
        </p:nvSpPr>
        <p:spPr>
          <a:xfrm>
            <a:off x="623569" y="1209675"/>
            <a:ext cx="35560" cy="0"/>
          </a:xfrm>
          <a:custGeom>
            <a:avLst/>
            <a:gdLst/>
            <a:ahLst/>
            <a:cxnLst/>
            <a:rect l="l" t="t" r="r" b="b"/>
            <a:pathLst>
              <a:path w="35559">
                <a:moveTo>
                  <a:pt x="0" y="0"/>
                </a:moveTo>
                <a:lnTo>
                  <a:pt x="35559" y="0"/>
                </a:lnTo>
              </a:path>
            </a:pathLst>
          </a:custGeom>
          <a:ln w="31750">
            <a:solidFill>
              <a:srgbClr val="F9F9F9"/>
            </a:solidFill>
          </a:ln>
        </p:spPr>
        <p:txBody>
          <a:bodyPr wrap="square" lIns="0" tIns="0" rIns="0" bIns="0" rtlCol="0"/>
          <a:lstStyle/>
          <a:p>
            <a:endParaRPr/>
          </a:p>
        </p:txBody>
      </p:sp>
      <p:sp>
        <p:nvSpPr>
          <p:cNvPr id="420" name="object 420"/>
          <p:cNvSpPr/>
          <p:nvPr/>
        </p:nvSpPr>
        <p:spPr>
          <a:xfrm>
            <a:off x="586740" y="1209675"/>
            <a:ext cx="36830" cy="0"/>
          </a:xfrm>
          <a:custGeom>
            <a:avLst/>
            <a:gdLst/>
            <a:ahLst/>
            <a:cxnLst/>
            <a:rect l="l" t="t" r="r" b="b"/>
            <a:pathLst>
              <a:path w="36829">
                <a:moveTo>
                  <a:pt x="0" y="0"/>
                </a:moveTo>
                <a:lnTo>
                  <a:pt x="36829" y="0"/>
                </a:lnTo>
              </a:path>
            </a:pathLst>
          </a:custGeom>
          <a:ln w="31750">
            <a:solidFill>
              <a:srgbClr val="FAFAFA"/>
            </a:solidFill>
          </a:ln>
        </p:spPr>
        <p:txBody>
          <a:bodyPr wrap="square" lIns="0" tIns="0" rIns="0" bIns="0" rtlCol="0"/>
          <a:lstStyle/>
          <a:p>
            <a:endParaRPr/>
          </a:p>
        </p:txBody>
      </p:sp>
      <p:sp>
        <p:nvSpPr>
          <p:cNvPr id="421" name="object 421"/>
          <p:cNvSpPr/>
          <p:nvPr/>
        </p:nvSpPr>
        <p:spPr>
          <a:xfrm>
            <a:off x="549909" y="1209675"/>
            <a:ext cx="36830" cy="0"/>
          </a:xfrm>
          <a:custGeom>
            <a:avLst/>
            <a:gdLst/>
            <a:ahLst/>
            <a:cxnLst/>
            <a:rect l="l" t="t" r="r" b="b"/>
            <a:pathLst>
              <a:path w="36829">
                <a:moveTo>
                  <a:pt x="0" y="0"/>
                </a:moveTo>
                <a:lnTo>
                  <a:pt x="36830" y="0"/>
                </a:lnTo>
              </a:path>
            </a:pathLst>
          </a:custGeom>
          <a:ln w="31750">
            <a:solidFill>
              <a:srgbClr val="FBFBFB"/>
            </a:solidFill>
          </a:ln>
        </p:spPr>
        <p:txBody>
          <a:bodyPr wrap="square" lIns="0" tIns="0" rIns="0" bIns="0" rtlCol="0"/>
          <a:lstStyle/>
          <a:p>
            <a:endParaRPr/>
          </a:p>
        </p:txBody>
      </p:sp>
      <p:sp>
        <p:nvSpPr>
          <p:cNvPr id="422" name="object 422"/>
          <p:cNvSpPr/>
          <p:nvPr/>
        </p:nvSpPr>
        <p:spPr>
          <a:xfrm>
            <a:off x="515619" y="1209675"/>
            <a:ext cx="34290" cy="0"/>
          </a:xfrm>
          <a:custGeom>
            <a:avLst/>
            <a:gdLst/>
            <a:ahLst/>
            <a:cxnLst/>
            <a:rect l="l" t="t" r="r" b="b"/>
            <a:pathLst>
              <a:path w="34290">
                <a:moveTo>
                  <a:pt x="0" y="0"/>
                </a:moveTo>
                <a:lnTo>
                  <a:pt x="34289" y="0"/>
                </a:lnTo>
              </a:path>
            </a:pathLst>
          </a:custGeom>
          <a:ln w="31750">
            <a:solidFill>
              <a:srgbClr val="FCFCFC"/>
            </a:solidFill>
          </a:ln>
        </p:spPr>
        <p:txBody>
          <a:bodyPr wrap="square" lIns="0" tIns="0" rIns="0" bIns="0" rtlCol="0"/>
          <a:lstStyle/>
          <a:p>
            <a:endParaRPr/>
          </a:p>
        </p:txBody>
      </p:sp>
      <p:sp>
        <p:nvSpPr>
          <p:cNvPr id="423" name="object 4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Khai</a:t>
            </a:r>
            <a:r>
              <a:rPr spc="-100" dirty="0"/>
              <a:t> </a:t>
            </a:r>
            <a:r>
              <a:rPr spc="-5" dirty="0"/>
              <a:t>báo</a:t>
            </a:r>
          </a:p>
        </p:txBody>
      </p:sp>
      <p:sp>
        <p:nvSpPr>
          <p:cNvPr id="425" name="object 425"/>
          <p:cNvSpPr txBox="1"/>
          <p:nvPr/>
        </p:nvSpPr>
        <p:spPr>
          <a:xfrm>
            <a:off x="8718550" y="6466685"/>
            <a:ext cx="177800" cy="330200"/>
          </a:xfrm>
          <a:prstGeom prst="rect">
            <a:avLst/>
          </a:prstGeom>
        </p:spPr>
        <p:txBody>
          <a:bodyPr vert="horz" wrap="square" lIns="0" tIns="0" rIns="0" bIns="0" rtlCol="0">
            <a:spAutoFit/>
          </a:bodyPr>
          <a:lstStyle/>
          <a:p>
            <a:pPr marL="12700">
              <a:lnSpc>
                <a:spcPts val="2510"/>
              </a:lnSpc>
            </a:pPr>
            <a:r>
              <a:rPr sz="2400" dirty="0">
                <a:latin typeface="Times New Roman"/>
                <a:cs typeface="Times New Roman"/>
              </a:rPr>
              <a:t>5</a:t>
            </a:r>
            <a:endParaRPr sz="2400">
              <a:latin typeface="Times New Roman"/>
              <a:cs typeface="Times New Roman"/>
            </a:endParaRPr>
          </a:p>
        </p:txBody>
      </p:sp>
      <p:sp>
        <p:nvSpPr>
          <p:cNvPr id="424" name="object 424"/>
          <p:cNvSpPr txBox="1"/>
          <p:nvPr/>
        </p:nvSpPr>
        <p:spPr>
          <a:xfrm>
            <a:off x="1554480" y="1305559"/>
            <a:ext cx="5845810" cy="2126615"/>
          </a:xfrm>
          <a:prstGeom prst="rect">
            <a:avLst/>
          </a:prstGeom>
        </p:spPr>
        <p:txBody>
          <a:bodyPr vert="horz" wrap="square" lIns="0" tIns="0" rIns="0" bIns="0" rtlCol="0">
            <a:spAutoFit/>
          </a:bodyPr>
          <a:lstStyle/>
          <a:p>
            <a:pPr marL="12700">
              <a:lnSpc>
                <a:spcPct val="100000"/>
              </a:lnSpc>
            </a:pPr>
            <a:r>
              <a:rPr sz="1800" b="1" spc="-10" dirty="0">
                <a:solidFill>
                  <a:srgbClr val="7E0054"/>
                </a:solidFill>
                <a:latin typeface="Consolas"/>
                <a:cs typeface="Consolas"/>
              </a:rPr>
              <a:t>Cách</a:t>
            </a:r>
            <a:r>
              <a:rPr sz="1800" b="1" spc="-110" dirty="0">
                <a:solidFill>
                  <a:srgbClr val="7E0054"/>
                </a:solidFill>
                <a:latin typeface="Consolas"/>
                <a:cs typeface="Consolas"/>
              </a:rPr>
              <a:t> </a:t>
            </a:r>
            <a:r>
              <a:rPr sz="1800" b="1" spc="-5" dirty="0">
                <a:solidFill>
                  <a:srgbClr val="7E0054"/>
                </a:solidFill>
                <a:latin typeface="Consolas"/>
                <a:cs typeface="Consolas"/>
              </a:rPr>
              <a:t>1:</a:t>
            </a:r>
            <a:endParaRPr sz="1800">
              <a:latin typeface="Consolas"/>
              <a:cs typeface="Consolas"/>
            </a:endParaRPr>
          </a:p>
          <a:p>
            <a:pPr>
              <a:lnSpc>
                <a:spcPct val="100000"/>
              </a:lnSpc>
              <a:spcBef>
                <a:spcPts val="30"/>
              </a:spcBef>
            </a:pPr>
            <a:endParaRPr sz="1850">
              <a:latin typeface="Times New Roman"/>
              <a:cs typeface="Times New Roman"/>
            </a:endParaRPr>
          </a:p>
          <a:p>
            <a:pPr marL="460375">
              <a:lnSpc>
                <a:spcPct val="100000"/>
              </a:lnSpc>
            </a:pPr>
            <a:r>
              <a:rPr sz="1800" b="1" spc="-10" dirty="0">
                <a:solidFill>
                  <a:srgbClr val="7E0054"/>
                </a:solidFill>
                <a:latin typeface="Consolas"/>
                <a:cs typeface="Consolas"/>
              </a:rPr>
              <a:t>public class </a:t>
            </a:r>
            <a:r>
              <a:rPr sz="1800" b="1" spc="-10" dirty="0">
                <a:latin typeface="Consolas"/>
                <a:cs typeface="Consolas"/>
              </a:rPr>
              <a:t>LogWriter </a:t>
            </a:r>
            <a:r>
              <a:rPr sz="1800" b="1" spc="-10" dirty="0">
                <a:solidFill>
                  <a:srgbClr val="7E0054"/>
                </a:solidFill>
                <a:latin typeface="Consolas"/>
                <a:cs typeface="Consolas"/>
              </a:rPr>
              <a:t>extends</a:t>
            </a:r>
            <a:r>
              <a:rPr sz="1800" b="1" spc="-85" dirty="0">
                <a:solidFill>
                  <a:srgbClr val="7E0054"/>
                </a:solidFill>
                <a:latin typeface="Consolas"/>
                <a:cs typeface="Consolas"/>
              </a:rPr>
              <a:t> </a:t>
            </a:r>
            <a:r>
              <a:rPr sz="1800" b="1" spc="-10" dirty="0">
                <a:latin typeface="Consolas"/>
                <a:cs typeface="Consolas"/>
              </a:rPr>
              <a:t>Thread{</a:t>
            </a:r>
            <a:endParaRPr sz="1800">
              <a:latin typeface="Consolas"/>
              <a:cs typeface="Consolas"/>
            </a:endParaRPr>
          </a:p>
          <a:p>
            <a:pPr>
              <a:lnSpc>
                <a:spcPct val="100000"/>
              </a:lnSpc>
            </a:pPr>
            <a:endParaRPr sz="1800">
              <a:latin typeface="Times New Roman"/>
              <a:cs typeface="Times New Roman"/>
            </a:endParaRPr>
          </a:p>
          <a:p>
            <a:pPr>
              <a:lnSpc>
                <a:spcPct val="100000"/>
              </a:lnSpc>
              <a:spcBef>
                <a:spcPts val="35"/>
              </a:spcBef>
            </a:pPr>
            <a:endParaRPr sz="1500">
              <a:latin typeface="Times New Roman"/>
              <a:cs typeface="Times New Roman"/>
            </a:endParaRPr>
          </a:p>
          <a:p>
            <a:pPr marL="12700">
              <a:lnSpc>
                <a:spcPct val="100000"/>
              </a:lnSpc>
            </a:pPr>
            <a:r>
              <a:rPr sz="1800" b="1" spc="-10" dirty="0">
                <a:solidFill>
                  <a:srgbClr val="7E0054"/>
                </a:solidFill>
                <a:latin typeface="Consolas"/>
                <a:cs typeface="Consolas"/>
              </a:rPr>
              <a:t>Cách</a:t>
            </a:r>
            <a:r>
              <a:rPr sz="1800" b="1" spc="-110" dirty="0">
                <a:solidFill>
                  <a:srgbClr val="7E0054"/>
                </a:solidFill>
                <a:latin typeface="Consolas"/>
                <a:cs typeface="Consolas"/>
              </a:rPr>
              <a:t> </a:t>
            </a:r>
            <a:r>
              <a:rPr sz="1800" b="1" spc="-5" dirty="0">
                <a:solidFill>
                  <a:srgbClr val="7E0054"/>
                </a:solidFill>
                <a:latin typeface="Consolas"/>
                <a:cs typeface="Consolas"/>
              </a:rPr>
              <a:t>2:</a:t>
            </a:r>
            <a:endParaRPr sz="1800">
              <a:latin typeface="Consolas"/>
              <a:cs typeface="Consolas"/>
            </a:endParaRPr>
          </a:p>
          <a:p>
            <a:pPr>
              <a:lnSpc>
                <a:spcPct val="100000"/>
              </a:lnSpc>
              <a:spcBef>
                <a:spcPts val="10"/>
              </a:spcBef>
            </a:pPr>
            <a:endParaRPr sz="1650">
              <a:latin typeface="Times New Roman"/>
              <a:cs typeface="Times New Roman"/>
            </a:endParaRPr>
          </a:p>
          <a:p>
            <a:pPr marL="460375">
              <a:lnSpc>
                <a:spcPct val="100000"/>
              </a:lnSpc>
            </a:pPr>
            <a:r>
              <a:rPr sz="1800" b="1" spc="-10" dirty="0">
                <a:solidFill>
                  <a:srgbClr val="7E0054"/>
                </a:solidFill>
                <a:latin typeface="Consolas"/>
                <a:cs typeface="Consolas"/>
              </a:rPr>
              <a:t>public class </a:t>
            </a:r>
            <a:r>
              <a:rPr sz="1800" b="1" spc="-10" dirty="0">
                <a:latin typeface="Consolas"/>
                <a:cs typeface="Consolas"/>
              </a:rPr>
              <a:t>LogWriter </a:t>
            </a:r>
            <a:r>
              <a:rPr sz="1800" b="1" spc="-10" dirty="0">
                <a:solidFill>
                  <a:srgbClr val="7F0000"/>
                </a:solidFill>
                <a:latin typeface="Consolas"/>
                <a:cs typeface="Consolas"/>
              </a:rPr>
              <a:t>i</a:t>
            </a:r>
            <a:r>
              <a:rPr sz="1800" b="1" spc="-10" dirty="0">
                <a:solidFill>
                  <a:srgbClr val="7E0054"/>
                </a:solidFill>
                <a:latin typeface="Consolas"/>
                <a:cs typeface="Consolas"/>
              </a:rPr>
              <a:t>mplements</a:t>
            </a:r>
            <a:r>
              <a:rPr sz="1800" b="1" spc="-85" dirty="0">
                <a:solidFill>
                  <a:srgbClr val="7E0054"/>
                </a:solidFill>
                <a:latin typeface="Consolas"/>
                <a:cs typeface="Consolas"/>
              </a:rPr>
              <a:t> </a:t>
            </a:r>
            <a:r>
              <a:rPr sz="1800" b="1" spc="-10" dirty="0">
                <a:latin typeface="Consolas"/>
                <a:cs typeface="Consolas"/>
              </a:rPr>
              <a:t>Runnable{</a:t>
            </a:r>
            <a:endParaRPr sz="1800">
              <a:latin typeface="Consolas"/>
              <a:cs typeface="Consola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2016</Words>
  <Application>Microsoft Macintosh PowerPoint</Application>
  <PresentationFormat>On-screen Show (4:3)</PresentationFormat>
  <Paragraphs>258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Courier New</vt:lpstr>
      <vt:lpstr>Menlo</vt:lpstr>
      <vt:lpstr>Open Sans</vt:lpstr>
      <vt:lpstr>Times New Roman</vt:lpstr>
      <vt:lpstr>Wingdings</vt:lpstr>
      <vt:lpstr>Office Theme</vt:lpstr>
      <vt:lpstr>Lập trình mạng Thread trong Java</vt:lpstr>
      <vt:lpstr>Nội dung</vt:lpstr>
      <vt:lpstr>Khái niêm Thread</vt:lpstr>
      <vt:lpstr>Tính chất Thread</vt:lpstr>
      <vt:lpstr>Mô hình Thread</vt:lpstr>
      <vt:lpstr>Mô hình Thread</vt:lpstr>
      <vt:lpstr>PowerPoint Presentation</vt:lpstr>
      <vt:lpstr>Quyền ưu tiên trong thread</vt:lpstr>
      <vt:lpstr>Khai báo</vt:lpstr>
      <vt:lpstr>Tạo thread bởi triển khai Runnable Interface trong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Phương thức chính</vt:lpstr>
      <vt:lpstr>Ví dụ: Ghi file log cho nhiều  người dùng đồng thời</vt:lpstr>
      <vt:lpstr>Lớp LogWriter (1)</vt:lpstr>
      <vt:lpstr>Lớp LogWriter (2)</vt:lpstr>
      <vt:lpstr>Test (1)</vt:lpstr>
      <vt:lpstr>Kết quả (1)</vt:lpstr>
      <vt:lpstr>Test (2)</vt:lpstr>
      <vt:lpstr>Kết quả (2)</vt:lpstr>
      <vt:lpstr>Trao đổi dữ liệu giữa các thread</vt:lpstr>
      <vt:lpstr>Bài toán</vt:lpstr>
      <vt:lpstr>Sơ đồ lớp</vt:lpstr>
      <vt:lpstr>Lớp TimeFrame (1)</vt:lpstr>
      <vt:lpstr>Lớp TimeFrame (2)</vt:lpstr>
      <vt:lpstr>Lớp HourThread</vt:lpstr>
      <vt:lpstr>Lớp MinuteThread (1)</vt:lpstr>
      <vt:lpstr>Lớp MinuteThread (2)</vt:lpstr>
      <vt:lpstr>Lớp SecondThread (1)</vt:lpstr>
      <vt:lpstr>Lớp SecondThread (2)</vt:lpstr>
      <vt:lpstr>Lớp Test</vt:lpstr>
      <vt:lpstr>Kết quả</vt:lpstr>
      <vt:lpstr>Bài tập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cp:lastModifiedBy>Bách Trần</cp:lastModifiedBy>
  <cp:revision>9</cp:revision>
  <dcterms:created xsi:type="dcterms:W3CDTF">2017-04-16T14:40:11Z</dcterms:created>
  <dcterms:modified xsi:type="dcterms:W3CDTF">2021-08-01T09:11:18Z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2012-08-16T00:00:00Z</vt:filetime>
  </property>
  <property fmtid="{D5CDD505-2E9C-101B-9397-08002B2CF9AE}" pid="3" name="Creator">
    <vt:lpwstr>Impress</vt:lpwstr>
  </property>
  <property fmtid="{D5CDD505-2E9C-101B-9397-08002B2CF9AE}" pid="4" name="LastSaved">
    <vt:filetime>2017-04-16T00:00:00Z</vt:filetime>
  </property>
</Properties>
</file>