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4"/>
  </p:sldMasterIdLst>
  <p:notesMasterIdLst>
    <p:notesMasterId r:id="rId7"/>
  </p:notesMasterIdLst>
  <p:handoutMasterIdLst>
    <p:handoutMasterId r:id="rId8"/>
  </p:handoutMasterIdLst>
  <p:sldIdLst>
    <p:sldId id="270" r:id="rId5"/>
    <p:sldId id="271" r:id="rId6"/>
  </p:sldIdLst>
  <p:sldSz cx="12192000" cy="6858000"/>
  <p:notesSz cx="6858000" cy="9144000"/>
  <p:defaultTextStyle>
    <a:defPPr rtl="0">
      <a:defRPr lang="vi-v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4660"/>
  </p:normalViewPr>
  <p:slideViewPr>
    <p:cSldViewPr snapToGrid="0">
      <p:cViewPr>
        <p:scale>
          <a:sx n="96" d="100"/>
          <a:sy n="96" d="100"/>
        </p:scale>
        <p:origin x="86" y="-149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4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>
            <a:extLst>
              <a:ext uri="{FF2B5EF4-FFF2-40B4-BE49-F238E27FC236}">
                <a16:creationId xmlns:a16="http://schemas.microsoft.com/office/drawing/2014/main" id="{BE1E4357-9E29-4FB0-BCB6-3500AD9588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0C3D590F-9DD8-478E-A25C-463579E9B1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7E53C-F9E5-4C24-8073-415C212F5E6F}" type="datetime1">
              <a:rPr lang="vi-VN" smtClean="0"/>
              <a:t>18/08/2024</a:t>
            </a:fld>
            <a:endParaRPr lang="vi-VN" dirty="0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2EFC7BE7-4FE6-423C-9002-5FBFA3ADB2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2FA09F7E-6DB7-4535-BDBC-5CCE4F6205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C46F7-D322-4419-924E-9F7C11B968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04132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 noProof="0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AEFC9-3151-4074-AF80-F3186DA76B41}" type="datetime1">
              <a:rPr lang="vi-VN" smtClean="0"/>
              <a:pPr/>
              <a:t>18/08/2024</a:t>
            </a:fld>
            <a:endParaRPr lang="vi-VN" dirty="0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 noProof="0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noProof="0" dirty="0" err="1"/>
              <a:t>Chỉnh</a:t>
            </a:r>
            <a:r>
              <a:rPr lang="vi-VN" noProof="0" dirty="0"/>
              <a:t> sửa </a:t>
            </a:r>
            <a:r>
              <a:rPr lang="vi-VN" noProof="0" dirty="0" err="1"/>
              <a:t>kiểu</a:t>
            </a:r>
            <a:r>
              <a:rPr lang="vi-VN" noProof="0" dirty="0"/>
              <a:t> văn bản </a:t>
            </a:r>
            <a:r>
              <a:rPr lang="vi-VN" noProof="0" dirty="0" err="1"/>
              <a:t>Bản</a:t>
            </a:r>
            <a:r>
              <a:rPr lang="vi-VN" noProof="0" dirty="0"/>
              <a:t> </a:t>
            </a:r>
            <a:r>
              <a:rPr lang="vi-VN" noProof="0" dirty="0" err="1"/>
              <a:t>cái</a:t>
            </a:r>
            <a:endParaRPr lang="vi-VN" noProof="0" dirty="0"/>
          </a:p>
          <a:p>
            <a:pPr lvl="1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/>
            <a:r>
              <a:rPr lang="vi-VN" noProof="0" dirty="0" err="1"/>
              <a:t>Mức</a:t>
            </a:r>
            <a:r>
              <a:rPr lang="vi-VN" noProof="0" dirty="0"/>
              <a:t> </a:t>
            </a:r>
            <a:r>
              <a:rPr lang="vi-VN" noProof="0" dirty="0" err="1"/>
              <a:t>bốn</a:t>
            </a:r>
            <a:endParaRPr lang="vi-VN" noProof="0" dirty="0"/>
          </a:p>
          <a:p>
            <a:pPr lvl="4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 noProof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C66FB-8C7C-46AC-8712-9E13D5748F8B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2012028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AC66FB-8C7C-46AC-8712-9E13D5748F8B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691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AC66FB-8C7C-46AC-8712-9E13D5748F8B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1506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ang chiếu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 hasCustomPrompt="1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vi-VN" noProof="0"/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162003-61C0-4191-B01B-21C962482147}" type="datetime1">
              <a:rPr lang="vi-VN" noProof="0" smtClean="0"/>
              <a:t>18/08/2024</a:t>
            </a:fld>
            <a:endParaRPr lang="vi-VN" noProof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vi-VN" noProof="0" smtClean="0"/>
              <a:t>‹#›</a:t>
            </a:fld>
            <a:endParaRPr lang="vi-VN" noProof="0"/>
          </a:p>
        </p:txBody>
      </p:sp>
      <p:cxnSp>
        <p:nvCxnSpPr>
          <p:cNvPr id="15" name="Đường nối thẳng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70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0CFAE5-C9BA-4E71-BBBB-825289454769}" type="datetime1">
              <a:rPr lang="vi-VN" noProof="0" smtClean="0"/>
              <a:t>18/08/2024</a:t>
            </a:fld>
            <a:endParaRPr lang="vi-VN" noProof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vi-VN" noProof="0" smtClean="0"/>
              <a:t>‹#›</a:t>
            </a:fld>
            <a:endParaRPr lang="vi-VN" noProof="0"/>
          </a:p>
        </p:txBody>
      </p:sp>
      <p:cxnSp>
        <p:nvCxnSpPr>
          <p:cNvPr id="26" name="Đường nối thẳng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37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 hasCustomPrompt="1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53D2E1-4FCB-46EC-9552-1517C3C3BD4B}" type="datetime1">
              <a:rPr lang="vi-VN" noProof="0" smtClean="0"/>
              <a:t>18/08/2024</a:t>
            </a:fld>
            <a:endParaRPr lang="vi-VN" noProof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vi-VN" noProof="0" smtClean="0"/>
              <a:t>‹#›</a:t>
            </a:fld>
            <a:endParaRPr lang="vi-VN" noProof="0"/>
          </a:p>
        </p:txBody>
      </p:sp>
      <p:cxnSp>
        <p:nvCxnSpPr>
          <p:cNvPr id="15" name="Đường nối thẳng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07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31B020-233C-4449-844F-D96F0BBCB63B}" type="datetime1">
              <a:rPr lang="vi-VN" noProof="0" smtClean="0"/>
              <a:t>18/08/2024</a:t>
            </a:fld>
            <a:endParaRPr lang="vi-VN" noProof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vi-VN" noProof="0" smtClean="0"/>
              <a:t>‹#›</a:t>
            </a:fld>
            <a:endParaRPr lang="vi-VN" noProof="0"/>
          </a:p>
        </p:txBody>
      </p:sp>
      <p:cxnSp>
        <p:nvCxnSpPr>
          <p:cNvPr id="33" name="Đường nối thẳng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75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/>
              <a:t>Chỉnh sửa kiểu văn bản bản cái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7ABE30-F65F-4467-B46F-21AEDB36E88B}" type="datetime1">
              <a:rPr lang="vi-VN" noProof="0" smtClean="0"/>
              <a:t>18/08/2024</a:t>
            </a:fld>
            <a:endParaRPr lang="vi-VN" noProof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vi-VN" noProof="0" smtClean="0"/>
              <a:t>‹#›</a:t>
            </a:fld>
            <a:endParaRPr lang="vi-VN" noProof="0"/>
          </a:p>
        </p:txBody>
      </p:sp>
      <p:cxnSp>
        <p:nvCxnSpPr>
          <p:cNvPr id="15" name="Đường nối thẳng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97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7EE12A-1340-464F-8D90-098088BF4035}" type="datetime1">
              <a:rPr lang="vi-VN" noProof="0" smtClean="0"/>
              <a:t>18/08/2024</a:t>
            </a:fld>
            <a:endParaRPr lang="vi-VN" noProof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vi-VN" noProof="0" smtClean="0"/>
              <a:t>‹#›</a:t>
            </a:fld>
            <a:endParaRPr lang="vi-VN" noProof="0"/>
          </a:p>
        </p:txBody>
      </p:sp>
      <p:cxnSp>
        <p:nvCxnSpPr>
          <p:cNvPr id="35" name="Đường nối thẳng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66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 noProof="0"/>
              <a:t>Chỉnh sửa kiểu văn bản Bản cái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 noProof="0"/>
              <a:t>Chỉnh sửa kiểu văn bản Bản cái</a:t>
            </a:r>
          </a:p>
        </p:txBody>
      </p:sp>
      <p:sp>
        <p:nvSpPr>
          <p:cNvPr id="6" name="Chỗ dành sẵn cho nội dung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7" name="Chỗ dành sẵn cho ngày tháng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250918-6099-44BF-94BA-C3261DA148C8}" type="datetime1">
              <a:rPr lang="vi-VN" noProof="0" smtClean="0"/>
              <a:t>18/08/2024</a:t>
            </a:fld>
            <a:endParaRPr lang="vi-VN" noProof="0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9" name="Chỗ dành sẵn cho số trang chiế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vi-VN" noProof="0" smtClean="0"/>
              <a:t>‹#›</a:t>
            </a:fld>
            <a:endParaRPr lang="vi-VN" noProof="0"/>
          </a:p>
        </p:txBody>
      </p:sp>
      <p:cxnSp>
        <p:nvCxnSpPr>
          <p:cNvPr id="29" name="Đường nối thẳng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41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ỗ dành sẵn cho ngày tháng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F3601-3963-4E46-89FC-B9CEA54B9D4C}" type="datetime1">
              <a:rPr lang="vi-VN" noProof="0" smtClean="0"/>
              <a:t>18/08/2024</a:t>
            </a:fld>
            <a:endParaRPr lang="vi-VN" noProof="0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vi-VN" noProof="0" smtClean="0"/>
              <a:t>‹#›</a:t>
            </a:fld>
            <a:endParaRPr lang="vi-VN" noProof="0"/>
          </a:p>
        </p:txBody>
      </p:sp>
      <p:cxnSp>
        <p:nvCxnSpPr>
          <p:cNvPr id="25" name="Đường nối thẳng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89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DE5EC0-6FE7-4449-9F39-0CA2D4EA7D4B}" type="datetime1">
              <a:rPr lang="vi-VN" noProof="0" smtClean="0"/>
              <a:t>18/08/2024</a:t>
            </a:fld>
            <a:endParaRPr lang="vi-VN" noProof="0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4" name="Chỗ dành sẵn cho số hiệu trang chiế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31031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ỗ dành sẵ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/>
              <a:t>Chỉnh sửa kiểu văn bản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B48B7D-5A90-49E6-8009-05C7ED9FAC98}" type="datetime1">
              <a:rPr lang="vi-VN" noProof="0" smtClean="0"/>
              <a:t>18/08/2024</a:t>
            </a:fld>
            <a:endParaRPr lang="vi-VN" noProof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vi-VN" noProof="0" smtClean="0"/>
              <a:t>‹#›</a:t>
            </a:fld>
            <a:endParaRPr lang="vi-VN" noProof="0"/>
          </a:p>
        </p:txBody>
      </p:sp>
      <p:cxnSp>
        <p:nvCxnSpPr>
          <p:cNvPr id="17" name="Đường nối thẳng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56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Nhóm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Hình chữ nhật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Hình chữ nhật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ỗ dành sẵn cho ảnh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vi-VN" noProof="0"/>
              <a:t>Bấm vào biểu tượng để thêm ảnh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/>
              <a:t>Chỉnh sửa kiểu văn bản Trang chiếu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3B2FF90B-3339-4658-824E-FB5BFED49276}" type="datetime1">
              <a:rPr lang="vi-VN" noProof="0" smtClean="0"/>
              <a:t>18/08/2024</a:t>
            </a:fld>
            <a:endParaRPr lang="vi-VN" noProof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7" name="Chỗ dành sẵn cho Số Trang chiế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vi-VN" noProof="0" smtClean="0"/>
              <a:t>‹#›</a:t>
            </a:fld>
            <a:endParaRPr lang="vi-VN" noProof="0"/>
          </a:p>
        </p:txBody>
      </p:sp>
      <p:cxnSp>
        <p:nvCxnSpPr>
          <p:cNvPr id="31" name="Đường nối thẳng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9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ình chữ nhật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Ảnh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Chỗ dành sẵn cho tiêu đề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1574A33-DD51-49CA-B7AA-78F4E193B2BD}" type="datetime1">
              <a:rPr lang="vi-VN" noProof="0" smtClean="0"/>
              <a:t>18/08/2024</a:t>
            </a:fld>
            <a:endParaRPr lang="vi-VN" noProof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vi-VN" noProof="0"/>
          </a:p>
        </p:txBody>
      </p:sp>
      <p:sp>
        <p:nvSpPr>
          <p:cNvPr id="6" name="Chỗ dành sẵn cho số trang chiếu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vi-VN" noProof="0" smtClean="0"/>
              <a:pPr/>
              <a:t>‹#›</a:t>
            </a:fld>
            <a:endParaRPr lang="vi-VN" noProof="0"/>
          </a:p>
        </p:txBody>
      </p:sp>
      <p:cxnSp>
        <p:nvCxnSpPr>
          <p:cNvPr id="10" name="Đường nối thẳng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3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5.jpg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4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Hình chữ nhật 71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pic>
        <p:nvPicPr>
          <p:cNvPr id="74" name="Hình ảnh 73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6" name="Đường nối Thẳng 75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Đường nối Thẳng 77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80" name="Hình chữ nhật 79">
            <a:extLst>
              <a:ext uri="{FF2B5EF4-FFF2-40B4-BE49-F238E27FC236}">
                <a16:creationId xmlns:a16="http://schemas.microsoft.com/office/drawing/2014/main" id="{5BB14454-D00C-4958-BB39-F5F9F3AC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dirty="0"/>
          </a:p>
        </p:txBody>
      </p:sp>
      <p:cxnSp>
        <p:nvCxnSpPr>
          <p:cNvPr id="82" name="Đường nối Thẳng 81">
            <a:extLst>
              <a:ext uri="{FF2B5EF4-FFF2-40B4-BE49-F238E27FC236}">
                <a16:creationId xmlns:a16="http://schemas.microsoft.com/office/drawing/2014/main" id="{28A657A7-C4E5-425B-98FA-BB817FF7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Tiêu đề 1">
            <a:extLst>
              <a:ext uri="{FF2B5EF4-FFF2-40B4-BE49-F238E27FC236}">
                <a16:creationId xmlns:a16="http://schemas.microsoft.com/office/drawing/2014/main" id="{69F1744A-CA11-44DA-AE09-C24B436C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7820" y="689717"/>
            <a:ext cx="352036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rtl="0"/>
            <a:r>
              <a:rPr lang="en-US" dirty="0"/>
              <a:t>FLASHCARD</a:t>
            </a:r>
            <a:endParaRPr lang="vi-VN" dirty="0"/>
          </a:p>
        </p:txBody>
      </p:sp>
      <p:sp>
        <p:nvSpPr>
          <p:cNvPr id="84" name="Hình chữ nhật 83">
            <a:extLst>
              <a:ext uri="{FF2B5EF4-FFF2-40B4-BE49-F238E27FC236}">
                <a16:creationId xmlns:a16="http://schemas.microsoft.com/office/drawing/2014/main" id="{A1084370-0E70-4003-9787-3490FCC20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vi-VN" dirty="0"/>
          </a:p>
        </p:txBody>
      </p:sp>
      <p:grpSp>
        <p:nvGrpSpPr>
          <p:cNvPr id="86" name="Nhóm 85">
            <a:extLst>
              <a:ext uri="{FF2B5EF4-FFF2-40B4-BE49-F238E27FC236}">
                <a16:creationId xmlns:a16="http://schemas.microsoft.com/office/drawing/2014/main" id="{2B7C66D2-22E8-4E8F-829B-050BFA7C8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87" name="Hình chữ nhật 86">
              <a:extLst>
                <a:ext uri="{FF2B5EF4-FFF2-40B4-BE49-F238E27FC236}">
                  <a16:creationId xmlns:a16="http://schemas.microsoft.com/office/drawing/2014/main" id="{F0B78D6F-1F61-4DBB-8F5A-934BB850D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 dirty="0"/>
            </a:p>
          </p:txBody>
        </p:sp>
        <p:sp>
          <p:nvSpPr>
            <p:cNvPr id="88" name="Hình chữ nhật 87">
              <a:extLst>
                <a:ext uri="{FF2B5EF4-FFF2-40B4-BE49-F238E27FC236}">
                  <a16:creationId xmlns:a16="http://schemas.microsoft.com/office/drawing/2014/main" id="{23EA261D-1F8C-4BE5-8586-3C1CC5CE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 dirty="0"/>
            </a:p>
          </p:txBody>
        </p:sp>
      </p:grpSp>
      <p:pic>
        <p:nvPicPr>
          <p:cNvPr id="90" name="Hình ảnh 89">
            <a:extLst>
              <a:ext uri="{FF2B5EF4-FFF2-40B4-BE49-F238E27FC236}">
                <a16:creationId xmlns:a16="http://schemas.microsoft.com/office/drawing/2014/main" id="{3635D2BC-4EDA-4A3E-83BF-035608099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2" name="Đường nối thẳng 91">
            <a:extLst>
              <a:ext uri="{FF2B5EF4-FFF2-40B4-BE49-F238E27FC236}">
                <a16:creationId xmlns:a16="http://schemas.microsoft.com/office/drawing/2014/main" id="{A3C86EB9-7FA9-42F7-B348-A7FD17436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Placeholder 11" descr="A group of people on a train&#10;&#10;Description automatically generated">
            <a:extLst>
              <a:ext uri="{FF2B5EF4-FFF2-40B4-BE49-F238E27FC236}">
                <a16:creationId xmlns:a16="http://schemas.microsoft.com/office/drawing/2014/main" id="{754858E0-D3FA-7681-C58B-C983A297CF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6"/>
          <a:srcRect t="16541" b="16541"/>
          <a:stretch>
            <a:fillRect/>
          </a:stretch>
        </p:blipFill>
        <p:spPr>
          <a:xfrm>
            <a:off x="944563" y="811213"/>
            <a:ext cx="5472112" cy="4467225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95D005-3BE7-E2DA-2227-249D8D778005}"/>
              </a:ext>
            </a:extLst>
          </p:cNvPr>
          <p:cNvSpPr txBox="1"/>
          <p:nvPr/>
        </p:nvSpPr>
        <p:spPr>
          <a:xfrm>
            <a:off x="7235122" y="3355207"/>
            <a:ext cx="4780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</a:t>
            </a:r>
            <a:r>
              <a:rPr lang="en-US" sz="2400" dirty="0"/>
              <a:t>(Verb)  : </a:t>
            </a:r>
            <a:r>
              <a:rPr lang="vi-VN" sz="2400" dirty="0"/>
              <a:t>Đào tạo, huấn luyện</a:t>
            </a:r>
            <a:endParaRPr lang="vi-V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6419E1-7F5A-9C21-5D16-264D3855E431}"/>
              </a:ext>
            </a:extLst>
          </p:cNvPr>
          <p:cNvSpPr txBox="1"/>
          <p:nvPr/>
        </p:nvSpPr>
        <p:spPr>
          <a:xfrm>
            <a:off x="7137820" y="2660977"/>
            <a:ext cx="425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 (Noun) : Xe </a:t>
            </a:r>
            <a:r>
              <a:rPr lang="vi-VN" sz="2400" dirty="0"/>
              <a:t>lửa, tàu hỏa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7867CD-1C8B-65F2-C74C-0FCEEAB00147}"/>
              </a:ext>
            </a:extLst>
          </p:cNvPr>
          <p:cNvSpPr txBox="1"/>
          <p:nvPr/>
        </p:nvSpPr>
        <p:spPr>
          <a:xfrm>
            <a:off x="7218029" y="4040960"/>
            <a:ext cx="4780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</a:t>
            </a:r>
            <a:r>
              <a:rPr lang="en-US" sz="2800" dirty="0"/>
              <a:t>/</a:t>
            </a:r>
            <a:r>
              <a:rPr lang="en-US" sz="2800" dirty="0" err="1"/>
              <a:t>treɪn</a:t>
            </a:r>
            <a:r>
              <a:rPr lang="en-US" sz="2800" dirty="0"/>
              <a:t>/</a:t>
            </a:r>
            <a:endParaRPr lang="vi-VN" sz="2800" dirty="0"/>
          </a:p>
        </p:txBody>
      </p:sp>
      <p:pic>
        <p:nvPicPr>
          <p:cNvPr id="19" name="train">
            <a:hlinkClick r:id="" action="ppaction://media"/>
            <a:extLst>
              <a:ext uri="{FF2B5EF4-FFF2-40B4-BE49-F238E27FC236}">
                <a16:creationId xmlns:a16="http://schemas.microsoft.com/office/drawing/2014/main" id="{3CAD7AE9-3EEB-DCF9-5A8E-C9B01406001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381684" y="4085929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9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40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Hình chữ nhật 71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pic>
        <p:nvPicPr>
          <p:cNvPr id="74" name="Hình ảnh 73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6" name="Đường nối Thẳng 75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Đường nối Thẳng 77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80" name="Hình chữ nhật 79">
            <a:extLst>
              <a:ext uri="{FF2B5EF4-FFF2-40B4-BE49-F238E27FC236}">
                <a16:creationId xmlns:a16="http://schemas.microsoft.com/office/drawing/2014/main" id="{5BB14454-D00C-4958-BB39-F5F9F3AC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dirty="0"/>
          </a:p>
        </p:txBody>
      </p:sp>
      <p:cxnSp>
        <p:nvCxnSpPr>
          <p:cNvPr id="82" name="Đường nối Thẳng 81">
            <a:extLst>
              <a:ext uri="{FF2B5EF4-FFF2-40B4-BE49-F238E27FC236}">
                <a16:creationId xmlns:a16="http://schemas.microsoft.com/office/drawing/2014/main" id="{28A657A7-C4E5-425B-98FA-BB817FF7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Tiêu đề 1">
            <a:extLst>
              <a:ext uri="{FF2B5EF4-FFF2-40B4-BE49-F238E27FC236}">
                <a16:creationId xmlns:a16="http://schemas.microsoft.com/office/drawing/2014/main" id="{69F1744A-CA11-44DA-AE09-C24B436C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7820" y="689717"/>
            <a:ext cx="352036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rtl="0"/>
            <a:r>
              <a:rPr lang="en-US" dirty="0"/>
              <a:t>FLASHCARD</a:t>
            </a:r>
            <a:endParaRPr lang="vi-VN" dirty="0"/>
          </a:p>
        </p:txBody>
      </p:sp>
      <p:sp>
        <p:nvSpPr>
          <p:cNvPr id="84" name="Hình chữ nhật 83">
            <a:extLst>
              <a:ext uri="{FF2B5EF4-FFF2-40B4-BE49-F238E27FC236}">
                <a16:creationId xmlns:a16="http://schemas.microsoft.com/office/drawing/2014/main" id="{A1084370-0E70-4003-9787-3490FCC20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vi-VN" dirty="0"/>
          </a:p>
        </p:txBody>
      </p:sp>
      <p:grpSp>
        <p:nvGrpSpPr>
          <p:cNvPr id="86" name="Nhóm 85">
            <a:extLst>
              <a:ext uri="{FF2B5EF4-FFF2-40B4-BE49-F238E27FC236}">
                <a16:creationId xmlns:a16="http://schemas.microsoft.com/office/drawing/2014/main" id="{2B7C66D2-22E8-4E8F-829B-050BFA7C8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87" name="Hình chữ nhật 86">
              <a:extLst>
                <a:ext uri="{FF2B5EF4-FFF2-40B4-BE49-F238E27FC236}">
                  <a16:creationId xmlns:a16="http://schemas.microsoft.com/office/drawing/2014/main" id="{F0B78D6F-1F61-4DBB-8F5A-934BB850D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 dirty="0"/>
            </a:p>
          </p:txBody>
        </p:sp>
        <p:sp>
          <p:nvSpPr>
            <p:cNvPr id="88" name="Hình chữ nhật 87">
              <a:extLst>
                <a:ext uri="{FF2B5EF4-FFF2-40B4-BE49-F238E27FC236}">
                  <a16:creationId xmlns:a16="http://schemas.microsoft.com/office/drawing/2014/main" id="{23EA261D-1F8C-4BE5-8586-3C1CC5CE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 dirty="0"/>
            </a:p>
          </p:txBody>
        </p:sp>
      </p:grpSp>
      <p:pic>
        <p:nvPicPr>
          <p:cNvPr id="90" name="Hình ảnh 89">
            <a:extLst>
              <a:ext uri="{FF2B5EF4-FFF2-40B4-BE49-F238E27FC236}">
                <a16:creationId xmlns:a16="http://schemas.microsoft.com/office/drawing/2014/main" id="{3635D2BC-4EDA-4A3E-83BF-035608099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2" name="Đường nối thẳng 91">
            <a:extLst>
              <a:ext uri="{FF2B5EF4-FFF2-40B4-BE49-F238E27FC236}">
                <a16:creationId xmlns:a16="http://schemas.microsoft.com/office/drawing/2014/main" id="{A3C86EB9-7FA9-42F7-B348-A7FD17436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B95D005-3BE7-E2DA-2227-249D8D778005}"/>
              </a:ext>
            </a:extLst>
          </p:cNvPr>
          <p:cNvSpPr txBox="1"/>
          <p:nvPr/>
        </p:nvSpPr>
        <p:spPr>
          <a:xfrm>
            <a:off x="7235122" y="3355207"/>
            <a:ext cx="478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</a:t>
            </a:r>
            <a:endParaRPr lang="vi-V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6419E1-7F5A-9C21-5D16-264D3855E431}"/>
              </a:ext>
            </a:extLst>
          </p:cNvPr>
          <p:cNvSpPr txBox="1"/>
          <p:nvPr/>
        </p:nvSpPr>
        <p:spPr>
          <a:xfrm>
            <a:off x="7137820" y="2660977"/>
            <a:ext cx="497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Job Interview : </a:t>
            </a:r>
            <a:r>
              <a:rPr lang="vi-VN" sz="2400" dirty="0"/>
              <a:t>Phỏng vấn xin việc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7867CD-1C8B-65F2-C74C-0FCEEAB00147}"/>
              </a:ext>
            </a:extLst>
          </p:cNvPr>
          <p:cNvSpPr txBox="1"/>
          <p:nvPr/>
        </p:nvSpPr>
        <p:spPr>
          <a:xfrm>
            <a:off x="6729001" y="3495791"/>
            <a:ext cx="47804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</a:t>
            </a:r>
            <a:r>
              <a:rPr lang="en-US" sz="2600" dirty="0"/>
              <a:t>/</a:t>
            </a:r>
            <a:r>
              <a:rPr lang="en-US" sz="2600" dirty="0" err="1"/>
              <a:t>ʤɑb</a:t>
            </a:r>
            <a:r>
              <a:rPr lang="en-US" sz="2600" dirty="0"/>
              <a:t>/ /ˈ</a:t>
            </a:r>
            <a:r>
              <a:rPr lang="en-US" sz="2600" dirty="0" err="1"/>
              <a:t>ɪntərˌvju</a:t>
            </a:r>
            <a:r>
              <a:rPr lang="en-US" sz="2600" dirty="0"/>
              <a:t>/</a:t>
            </a:r>
            <a:endParaRPr lang="vi-VN" sz="2600" dirty="0"/>
          </a:p>
        </p:txBody>
      </p:sp>
      <p:pic>
        <p:nvPicPr>
          <p:cNvPr id="2" name="Job Interview">
            <a:hlinkClick r:id="" action="ppaction://media"/>
            <a:extLst>
              <a:ext uri="{FF2B5EF4-FFF2-40B4-BE49-F238E27FC236}">
                <a16:creationId xmlns:a16="http://schemas.microsoft.com/office/drawing/2014/main" id="{31F60351-22B4-4280-359D-810B63B3414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170824" y="3515182"/>
            <a:ext cx="487363" cy="487363"/>
          </a:xfrm>
          <a:prstGeom prst="rect">
            <a:avLst/>
          </a:prstGeom>
        </p:spPr>
      </p:pic>
      <p:pic>
        <p:nvPicPr>
          <p:cNvPr id="10" name="Picture Placeholder 9" descr="A person sitting at a table with a computer&#10;&#10;Description automatically generated">
            <a:extLst>
              <a:ext uri="{FF2B5EF4-FFF2-40B4-BE49-F238E27FC236}">
                <a16:creationId xmlns:a16="http://schemas.microsoft.com/office/drawing/2014/main" id="{9A178297-97A6-2A52-D8ED-F0E7001C9E7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7"/>
          <a:srcRect l="4889" t="-4328" r="7098" b="4328"/>
          <a:stretch/>
        </p:blipFill>
        <p:spPr>
          <a:xfrm>
            <a:off x="945296" y="596348"/>
            <a:ext cx="5438523" cy="4682611"/>
          </a:xfrm>
        </p:spPr>
      </p:pic>
    </p:spTree>
    <p:extLst>
      <p:ext uri="{BB962C8B-B14F-4D97-AF65-F5344CB8AC3E}">
        <p14:creationId xmlns:p14="http://schemas.microsoft.com/office/powerpoint/2010/main" val="106462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9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Bộ sưu tập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F9EC99-89FF-486C-9E02-31E13FD72E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AABB37-1599-4AE8-818C-82E84CA93DF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96CF9D2-F3E0-450F-B184-8D2A0EB8B1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Thiết kế Phòng trưng bày của người sáng tạo</Template>
  <TotalTime>42</TotalTime>
  <Words>46</Words>
  <Application>Microsoft Office PowerPoint</Application>
  <PresentationFormat>Widescreen</PresentationFormat>
  <Paragraphs>10</Paragraphs>
  <Slides>2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Bộ sưu tập</vt:lpstr>
      <vt:lpstr>FLASHCARD</vt:lpstr>
      <vt:lpstr>FLASHCARD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Nguyễn Quốc Ân</dc:creator>
  <cp:lastModifiedBy>Nguyễn Quốc Ân</cp:lastModifiedBy>
  <cp:revision>1</cp:revision>
  <dcterms:created xsi:type="dcterms:W3CDTF">2024-08-18T16:34:15Z</dcterms:created>
  <dcterms:modified xsi:type="dcterms:W3CDTF">2024-08-18T17:16:25Z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