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59" r:id="rId2"/>
    <p:sldId id="356" r:id="rId3"/>
    <p:sldId id="360" r:id="rId4"/>
    <p:sldId id="311" r:id="rId5"/>
    <p:sldId id="313" r:id="rId6"/>
    <p:sldId id="321" r:id="rId7"/>
    <p:sldId id="323" r:id="rId8"/>
    <p:sldId id="322" r:id="rId9"/>
    <p:sldId id="338" r:id="rId10"/>
    <p:sldId id="339" r:id="rId11"/>
    <p:sldId id="340" r:id="rId12"/>
    <p:sldId id="341" r:id="rId1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35"/>
  </p:normalViewPr>
  <p:slideViewPr>
    <p:cSldViewPr snapToGrid="0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EE8B2-E2F6-8B44-9255-4BA9DAEE62EE}" type="datetimeFigureOut">
              <a:rPr lang="en-VN" smtClean="0"/>
              <a:t>08/18/2024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7747D-014A-F94E-92C8-B75C02C468E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7965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d0ab3df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d0ab3df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aseline="0" dirty="0">
                <a:solidFill>
                  <a:srgbClr val="5F7D96"/>
                </a:solidFill>
              </a:rPr>
              <a:t>Ở </a:t>
            </a:r>
            <a:r>
              <a:rPr lang="en-US" sz="1100" baseline="0" dirty="0" err="1">
                <a:solidFill>
                  <a:srgbClr val="5F7D96"/>
                </a:solidFill>
              </a:rPr>
              <a:t>bảng</a:t>
            </a:r>
            <a:r>
              <a:rPr lang="en-US" sz="1100" baseline="0" dirty="0">
                <a:solidFill>
                  <a:srgbClr val="5F7D96"/>
                </a:solidFill>
              </a:rPr>
              <a:t> 25 ô, </a:t>
            </a:r>
            <a:r>
              <a:rPr lang="vi-VN" sz="1100" baseline="0" dirty="0">
                <a:solidFill>
                  <a:srgbClr val="5F7D96"/>
                </a:solidFill>
              </a:rPr>
              <a:t>nhấn vào phương tiện của từng ô để nhảy đến slide khác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100" dirty="0">
                <a:solidFill>
                  <a:srgbClr val="5F7D96"/>
                </a:solidFill>
              </a:rPr>
              <a:t>Mỗi</a:t>
            </a:r>
            <a:r>
              <a:rPr lang="vi-VN" sz="1100" baseline="0" dirty="0">
                <a:solidFill>
                  <a:srgbClr val="5F7D96"/>
                </a:solidFill>
              </a:rPr>
              <a:t> slide nhiệm vụ có </a:t>
            </a:r>
            <a:r>
              <a:rPr lang="en-US" sz="1100" baseline="0" dirty="0">
                <a:solidFill>
                  <a:srgbClr val="5F7D96"/>
                </a:solidFill>
              </a:rPr>
              <a:t>5</a:t>
            </a:r>
            <a:r>
              <a:rPr lang="vi-VN" sz="1100" baseline="0" dirty="0">
                <a:solidFill>
                  <a:srgbClr val="5F7D96"/>
                </a:solidFill>
              </a:rPr>
              <a:t> nút: quay lại – phát âm – đáp án – hình ảnh</a:t>
            </a:r>
            <a:r>
              <a:rPr lang="en-US" sz="1100" baseline="0" dirty="0">
                <a:solidFill>
                  <a:srgbClr val="5F7D96"/>
                </a:solidFill>
              </a:rPr>
              <a:t> – </a:t>
            </a:r>
            <a:r>
              <a:rPr lang="en-US" sz="1100" i="0" baseline="0" dirty="0" err="1">
                <a:solidFill>
                  <a:srgbClr val="5F7D96"/>
                </a:solidFill>
              </a:rPr>
              <a:t>đồng</a:t>
            </a:r>
            <a:r>
              <a:rPr lang="en-US" sz="1100" i="0" baseline="0" dirty="0">
                <a:solidFill>
                  <a:srgbClr val="5F7D96"/>
                </a:solidFill>
              </a:rPr>
              <a:t> </a:t>
            </a:r>
            <a:r>
              <a:rPr lang="en-US" sz="1100" i="0" baseline="0" dirty="0" err="1">
                <a:solidFill>
                  <a:srgbClr val="5F7D96"/>
                </a:solidFill>
              </a:rPr>
              <a:t>hồ</a:t>
            </a:r>
            <a:r>
              <a:rPr lang="en-US" sz="1100" i="0" baseline="0" dirty="0">
                <a:solidFill>
                  <a:srgbClr val="5F7D96"/>
                </a:solidFill>
              </a:rPr>
              <a:t> (</a:t>
            </a:r>
            <a:r>
              <a:rPr lang="en-US" sz="1100" i="0" baseline="0" dirty="0" err="1">
                <a:solidFill>
                  <a:srgbClr val="5F7D96"/>
                </a:solidFill>
              </a:rPr>
              <a:t>nhấn</a:t>
            </a:r>
            <a:r>
              <a:rPr lang="en-US" sz="1100" i="0" baseline="0" dirty="0">
                <a:solidFill>
                  <a:srgbClr val="5F7D96"/>
                </a:solidFill>
              </a:rPr>
              <a:t> </a:t>
            </a:r>
            <a:r>
              <a:rPr lang="en-US" sz="1100" i="0" baseline="0" dirty="0" err="1">
                <a:solidFill>
                  <a:srgbClr val="5F7D96"/>
                </a:solidFill>
              </a:rPr>
              <a:t>bên</a:t>
            </a:r>
            <a:r>
              <a:rPr lang="en-US" sz="1100" i="0" baseline="0" dirty="0">
                <a:solidFill>
                  <a:srgbClr val="5F7D96"/>
                </a:solidFill>
              </a:rPr>
              <a:t> </a:t>
            </a:r>
            <a:r>
              <a:rPr lang="en-US" sz="1100" i="0" baseline="0" dirty="0" err="1">
                <a:solidFill>
                  <a:srgbClr val="5F7D96"/>
                </a:solidFill>
              </a:rPr>
              <a:t>ngoài</a:t>
            </a:r>
            <a:r>
              <a:rPr lang="en-US" sz="1100" i="0" baseline="0" dirty="0">
                <a:solidFill>
                  <a:srgbClr val="5F7D96"/>
                </a:solidFill>
              </a:rPr>
              <a:t> 1 </a:t>
            </a:r>
            <a:r>
              <a:rPr lang="en-US" sz="1100" i="0" baseline="0" dirty="0" err="1">
                <a:solidFill>
                  <a:srgbClr val="5F7D96"/>
                </a:solidFill>
              </a:rPr>
              <a:t>lần</a:t>
            </a:r>
            <a:r>
              <a:rPr lang="en-US" sz="1100" i="0" baseline="0" dirty="0">
                <a:solidFill>
                  <a:srgbClr val="5F7D96"/>
                </a:solidFill>
              </a:rPr>
              <a:t> </a:t>
            </a:r>
            <a:r>
              <a:rPr lang="en-US" sz="1100" i="0" baseline="0" dirty="0" err="1">
                <a:solidFill>
                  <a:srgbClr val="5F7D96"/>
                </a:solidFill>
              </a:rPr>
              <a:t>để</a:t>
            </a:r>
            <a:r>
              <a:rPr lang="en-US" sz="1100" i="0" baseline="0" dirty="0">
                <a:solidFill>
                  <a:srgbClr val="5F7D96"/>
                </a:solidFill>
              </a:rPr>
              <a:t> </a:t>
            </a:r>
            <a:r>
              <a:rPr lang="en-US" sz="1100" i="0" baseline="0" dirty="0" err="1">
                <a:solidFill>
                  <a:srgbClr val="5F7D96"/>
                </a:solidFill>
              </a:rPr>
              <a:t>đưa</a:t>
            </a:r>
            <a:r>
              <a:rPr lang="en-US" sz="1100" i="0" baseline="0" dirty="0">
                <a:solidFill>
                  <a:srgbClr val="5F7D96"/>
                </a:solidFill>
              </a:rPr>
              <a:t> ra </a:t>
            </a:r>
            <a:r>
              <a:rPr lang="en-US" sz="1100" i="0" baseline="0" dirty="0" err="1">
                <a:solidFill>
                  <a:srgbClr val="5F7D96"/>
                </a:solidFill>
              </a:rPr>
              <a:t>gợi</a:t>
            </a:r>
            <a:r>
              <a:rPr lang="en-US" sz="1100" i="0" baseline="0" dirty="0">
                <a:solidFill>
                  <a:srgbClr val="5F7D96"/>
                </a:solidFill>
              </a:rPr>
              <a:t> ý)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100" baseline="0" dirty="0">
                <a:solidFill>
                  <a:srgbClr val="5F7D96"/>
                </a:solidFill>
              </a:rPr>
              <a:t>Sau khi đưa ra đáp án của mỗi </a:t>
            </a:r>
            <a:r>
              <a:rPr lang="en-US" sz="1100" baseline="0" dirty="0" err="1">
                <a:solidFill>
                  <a:srgbClr val="5F7D96"/>
                </a:solidFill>
              </a:rPr>
              <a:t>câu</a:t>
            </a:r>
            <a:r>
              <a:rPr lang="en-US" sz="1100" baseline="0" dirty="0">
                <a:solidFill>
                  <a:srgbClr val="5F7D96"/>
                </a:solidFill>
              </a:rPr>
              <a:t> </a:t>
            </a:r>
            <a:r>
              <a:rPr lang="en-US" sz="1100" baseline="0" dirty="0" err="1">
                <a:solidFill>
                  <a:srgbClr val="5F7D96"/>
                </a:solidFill>
              </a:rPr>
              <a:t>hỏi</a:t>
            </a:r>
            <a:r>
              <a:rPr lang="vi-VN" sz="1100" baseline="0" dirty="0">
                <a:solidFill>
                  <a:srgbClr val="5F7D96"/>
                </a:solidFill>
              </a:rPr>
              <a:t>, quay về bảng 25 ô để đánh số</a:t>
            </a:r>
            <a:r>
              <a:rPr lang="en-US" sz="1100" baseline="0" dirty="0">
                <a:solidFill>
                  <a:srgbClr val="5F7D96"/>
                </a:solidFill>
              </a:rPr>
              <a:t> (</a:t>
            </a:r>
            <a:r>
              <a:rPr lang="en-US" sz="1100" baseline="0" dirty="0" err="1">
                <a:solidFill>
                  <a:srgbClr val="5F7D96"/>
                </a:solidFill>
              </a:rPr>
              <a:t>có</a:t>
            </a:r>
            <a:r>
              <a:rPr lang="en-US" sz="1100" baseline="0" dirty="0">
                <a:solidFill>
                  <a:srgbClr val="5F7D96"/>
                </a:solidFill>
              </a:rPr>
              <a:t> </a:t>
            </a:r>
            <a:r>
              <a:rPr lang="en-US" sz="1100" baseline="0" dirty="0" err="1">
                <a:solidFill>
                  <a:srgbClr val="5F7D96"/>
                </a:solidFill>
              </a:rPr>
              <a:t>thể</a:t>
            </a:r>
            <a:r>
              <a:rPr lang="en-US" sz="1100" baseline="0" dirty="0">
                <a:solidFill>
                  <a:srgbClr val="5F7D96"/>
                </a:solidFill>
              </a:rPr>
              <a:t> </a:t>
            </a:r>
            <a:r>
              <a:rPr lang="en-US" sz="1100" baseline="0" dirty="0" err="1">
                <a:solidFill>
                  <a:srgbClr val="5F7D96"/>
                </a:solidFill>
              </a:rPr>
              <a:t>dùng</a:t>
            </a:r>
            <a:r>
              <a:rPr lang="en-US" sz="1100" baseline="0" dirty="0">
                <a:solidFill>
                  <a:srgbClr val="5F7D96"/>
                </a:solidFill>
              </a:rPr>
              <a:t> pen </a:t>
            </a:r>
            <a:r>
              <a:rPr lang="en-US" sz="1100" baseline="0" dirty="0" err="1">
                <a:solidFill>
                  <a:srgbClr val="5F7D96"/>
                </a:solidFill>
              </a:rPr>
              <a:t>để</a:t>
            </a:r>
            <a:r>
              <a:rPr lang="en-US" sz="1100" baseline="0" dirty="0">
                <a:solidFill>
                  <a:srgbClr val="5F7D96"/>
                </a:solidFill>
              </a:rPr>
              <a:t> </a:t>
            </a:r>
            <a:r>
              <a:rPr lang="en-US" sz="1100" baseline="0" dirty="0" err="1">
                <a:solidFill>
                  <a:srgbClr val="5F7D96"/>
                </a:solidFill>
              </a:rPr>
              <a:t>viết</a:t>
            </a:r>
            <a:r>
              <a:rPr lang="en-US" sz="1100" baseline="0" dirty="0">
                <a:solidFill>
                  <a:srgbClr val="5F7D96"/>
                </a:solidFill>
              </a:rPr>
              <a:t>)</a:t>
            </a:r>
            <a:endParaRPr lang="vi-VN" sz="1100" baseline="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100" baseline="0" dirty="0">
                <a:solidFill>
                  <a:srgbClr val="5F7D96"/>
                </a:solidFill>
              </a:rPr>
              <a:t>Hết 25 ô, nhấn chuột để chuyển đến </a:t>
            </a:r>
            <a:r>
              <a:rPr lang="en-US" sz="1100" baseline="0" dirty="0" err="1">
                <a:solidFill>
                  <a:srgbClr val="5F7D96"/>
                </a:solidFill>
              </a:rPr>
              <a:t>bảng</a:t>
            </a:r>
            <a:r>
              <a:rPr lang="en-US" sz="1100" baseline="0" dirty="0">
                <a:solidFill>
                  <a:srgbClr val="5F7D96"/>
                </a:solidFill>
              </a:rPr>
              <a:t> bingo </a:t>
            </a:r>
            <a:r>
              <a:rPr lang="en-US" sz="1100" baseline="0" dirty="0" err="1">
                <a:solidFill>
                  <a:srgbClr val="5F7D96"/>
                </a:solidFill>
              </a:rPr>
              <a:t>tổng</a:t>
            </a:r>
            <a:r>
              <a:rPr lang="en-US" sz="1100" baseline="0" dirty="0">
                <a:solidFill>
                  <a:srgbClr val="5F7D96"/>
                </a:solidFill>
              </a:rPr>
              <a:t> </a:t>
            </a:r>
            <a:r>
              <a:rPr lang="en-US" sz="1100" baseline="0" dirty="0" err="1">
                <a:solidFill>
                  <a:srgbClr val="5F7D96"/>
                </a:solidFill>
              </a:rPr>
              <a:t>kết</a:t>
            </a:r>
            <a:r>
              <a:rPr lang="en-US" sz="1100" baseline="0" dirty="0">
                <a:solidFill>
                  <a:srgbClr val="5F7D96"/>
                </a:solidFill>
              </a:rPr>
              <a:t> </a:t>
            </a:r>
            <a:r>
              <a:rPr lang="en-US" sz="1100" baseline="0" dirty="0" err="1">
                <a:solidFill>
                  <a:srgbClr val="5F7D96"/>
                </a:solidFill>
              </a:rPr>
              <a:t>từ</a:t>
            </a:r>
            <a:r>
              <a:rPr lang="en-US" sz="1100" baseline="0" dirty="0">
                <a:solidFill>
                  <a:srgbClr val="5F7D96"/>
                </a:solidFill>
              </a:rPr>
              <a:t> </a:t>
            </a:r>
            <a:r>
              <a:rPr lang="en-US" sz="1100" baseline="0" dirty="0" err="1">
                <a:solidFill>
                  <a:srgbClr val="5F7D96"/>
                </a:solidFill>
              </a:rPr>
              <a:t>vựng</a:t>
            </a:r>
            <a:r>
              <a:rPr lang="en-US" sz="1100" baseline="0" dirty="0">
                <a:solidFill>
                  <a:srgbClr val="5F7D96"/>
                </a:solidFill>
              </a:rPr>
              <a:t> </a:t>
            </a:r>
            <a:r>
              <a:rPr lang="vi-VN" sz="1100" baseline="0" dirty="0">
                <a:solidFill>
                  <a:srgbClr val="5F7D96"/>
                </a:solidFill>
              </a:rPr>
              <a:t>và kết thúc.</a:t>
            </a:r>
            <a:endParaRPr lang="vi-VN" sz="1100" dirty="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dd0ab3df3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dd0ab3df3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dd0ab3df3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dd0ab3df3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dd0ab3df3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dd0ab3df3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97b2896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97b2896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dd0ab3df3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dd0ab3df3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dd0ab3df3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dd0ab3df3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dd0ab3df3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dd0ab3df3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dd0ab3df3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dd0ab3df3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5E9F-9AD8-9012-60F8-ED3D94AF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75121-43C2-31EC-F1F6-CF46335B2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4EDA-63AB-7307-30ED-16D99668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7B1B-1052-B84B-BD07-47A29227049D}" type="datetimeFigureOut">
              <a:rPr lang="en-VN" smtClean="0"/>
              <a:t>08/18/2024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FDFC-7569-B9C9-BA99-ADC99F0D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858F-5531-8EFE-C927-27ED2033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BC40-F268-F442-BC0D-864A806EE89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988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2C8F-AAD3-AA9E-87AA-94675245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3C4F7-D253-6271-6591-D65BC288C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6537D-A25E-04D8-3BA8-670EE4C0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7B1B-1052-B84B-BD07-47A29227049D}" type="datetimeFigureOut">
              <a:rPr lang="en-VN" smtClean="0"/>
              <a:t>08/18/2024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E5CDE-B37B-D003-A6FB-434D0D2C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2F5A-C226-29EA-ED74-B69C366C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BC40-F268-F442-BC0D-864A806EE89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283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EF92F-5733-B211-9698-E59353719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17B72-9EB8-8A46-29C9-A5CF9D0A7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4B02-BD4F-947D-8CBD-747AEF9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7B1B-1052-B84B-BD07-47A29227049D}" type="datetimeFigureOut">
              <a:rPr lang="en-VN" smtClean="0"/>
              <a:t>08/18/2024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B80D-6D64-EEFF-7EA4-D62D7AF1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EF72-375E-1C63-5734-95AC40A8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BC40-F268-F442-BC0D-864A806EE89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6504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1088664" y="3040363"/>
            <a:ext cx="5996400" cy="1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1088664" y="5058988"/>
            <a:ext cx="58928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88664" y="1198612"/>
            <a:ext cx="5772400" cy="21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5841356" y="-643426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 rot="-9740069">
            <a:off x="-773931" y="5819023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80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960000" y="694800"/>
            <a:ext cx="10272000" cy="71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935865" y="1861787"/>
            <a:ext cx="2171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935865" y="2529733"/>
            <a:ext cx="3084400" cy="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935865" y="3097681"/>
            <a:ext cx="30844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4" hasCustomPrompt="1"/>
          </p:nvPr>
        </p:nvSpPr>
        <p:spPr>
          <a:xfrm>
            <a:off x="4584712" y="1861787"/>
            <a:ext cx="21640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4584712" y="2529733"/>
            <a:ext cx="3084400" cy="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4589123" y="3097681"/>
            <a:ext cx="30844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 hasCustomPrompt="1"/>
          </p:nvPr>
        </p:nvSpPr>
        <p:spPr>
          <a:xfrm>
            <a:off x="8231581" y="1861787"/>
            <a:ext cx="21568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8231581" y="2529733"/>
            <a:ext cx="3084400" cy="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9"/>
          </p:nvPr>
        </p:nvSpPr>
        <p:spPr>
          <a:xfrm>
            <a:off x="8231581" y="3097681"/>
            <a:ext cx="30844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3" hasCustomPrompt="1"/>
          </p:nvPr>
        </p:nvSpPr>
        <p:spPr>
          <a:xfrm>
            <a:off x="935865" y="4239833"/>
            <a:ext cx="2171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4"/>
          </p:nvPr>
        </p:nvSpPr>
        <p:spPr>
          <a:xfrm>
            <a:off x="935865" y="4902100"/>
            <a:ext cx="3084400" cy="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5"/>
          </p:nvPr>
        </p:nvSpPr>
        <p:spPr>
          <a:xfrm>
            <a:off x="935865" y="5468424"/>
            <a:ext cx="30844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6" hasCustomPrompt="1"/>
          </p:nvPr>
        </p:nvSpPr>
        <p:spPr>
          <a:xfrm>
            <a:off x="4584712" y="4239833"/>
            <a:ext cx="21640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7"/>
          </p:nvPr>
        </p:nvSpPr>
        <p:spPr>
          <a:xfrm>
            <a:off x="4584712" y="4902100"/>
            <a:ext cx="3084400" cy="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8"/>
          </p:nvPr>
        </p:nvSpPr>
        <p:spPr>
          <a:xfrm>
            <a:off x="4589123" y="5468424"/>
            <a:ext cx="30844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9" hasCustomPrompt="1"/>
          </p:nvPr>
        </p:nvSpPr>
        <p:spPr>
          <a:xfrm>
            <a:off x="8231581" y="4239833"/>
            <a:ext cx="21568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0"/>
          </p:nvPr>
        </p:nvSpPr>
        <p:spPr>
          <a:xfrm>
            <a:off x="8231581" y="4902100"/>
            <a:ext cx="3084400" cy="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1"/>
          </p:nvPr>
        </p:nvSpPr>
        <p:spPr>
          <a:xfrm>
            <a:off x="8231581" y="5468424"/>
            <a:ext cx="30844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/>
          <p:nvPr/>
        </p:nvSpPr>
        <p:spPr>
          <a:xfrm rot="1059931">
            <a:off x="8725702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 rot="-9784061">
            <a:off x="-908607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9778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904833" y="3040367"/>
            <a:ext cx="7327600" cy="1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339500" y="5058975"/>
            <a:ext cx="58928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2" hasCustomPrompt="1"/>
          </p:nvPr>
        </p:nvSpPr>
        <p:spPr>
          <a:xfrm>
            <a:off x="5459900" y="1198600"/>
            <a:ext cx="5772400" cy="21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" name="Google Shape;93;p14"/>
          <p:cNvSpPr/>
          <p:nvPr/>
        </p:nvSpPr>
        <p:spPr>
          <a:xfrm rot="10800000">
            <a:off x="-710792" y="3917330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94" name="Google Shape;94;p14"/>
          <p:cNvSpPr/>
          <p:nvPr/>
        </p:nvSpPr>
        <p:spPr>
          <a:xfrm rot="1059931">
            <a:off x="8455464" y="-701000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295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1534-5C36-E54B-F2F7-E34A2A44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96E7-76D3-36F9-3A3D-18157B5D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4018A-CE2F-A6FC-0D0B-D2B6CF81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7B1B-1052-B84B-BD07-47A29227049D}" type="datetimeFigureOut">
              <a:rPr lang="en-VN" smtClean="0"/>
              <a:t>08/18/2024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FBD8-61D3-6FE0-992B-DF968676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5D83C-670B-D652-80D7-46BFCB2B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BC40-F268-F442-BC0D-864A806EE89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718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FAC2-E8FF-D5FC-02F9-CB83AA8D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4E1F1-6E4B-ED16-2A08-27556442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1C12-24A8-D9C7-A9E3-BA902DBE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7B1B-1052-B84B-BD07-47A29227049D}" type="datetimeFigureOut">
              <a:rPr lang="en-VN" smtClean="0"/>
              <a:t>08/18/2024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87A4-0AC8-B6FA-D9B5-E88C55BE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F1968-F281-811D-1924-C562B7FA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BC40-F268-F442-BC0D-864A806EE89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763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46DB-3DED-C7C4-0244-F1ACB954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A44A-23CA-CA92-1FE4-89DA66016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3B141-2D68-A032-5C54-76AF31A1D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87F06-F203-2A8F-4446-54EB5087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7B1B-1052-B84B-BD07-47A29227049D}" type="datetimeFigureOut">
              <a:rPr lang="en-VN" smtClean="0"/>
              <a:t>08/18/2024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FC5EF-3240-3FA0-2AB1-6E64401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BE957-7E78-FFA6-6996-F4E3BF90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BC40-F268-F442-BC0D-864A806EE89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4529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090C-EC20-6A67-9D1E-700BBD19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72140-0214-A7BA-DC63-0E563A2F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F31B-19A0-DD77-7E3D-5E3AB1ECF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BA5BB-37F0-920C-0388-498DDB68F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5071A-6972-E1C4-C8F3-D2D62E093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A192F-0E27-E573-ACF0-EE985B79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7B1B-1052-B84B-BD07-47A29227049D}" type="datetimeFigureOut">
              <a:rPr lang="en-VN" smtClean="0"/>
              <a:t>08/18/2024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7EB10-2425-A58A-180A-AD6D62F8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7C321-4FE8-5391-53DF-9E843C6C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BC40-F268-F442-BC0D-864A806EE89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46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06DB-4709-714D-1D74-4157826B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A226D-62B6-F3EC-F4E8-7C20788A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7B1B-1052-B84B-BD07-47A29227049D}" type="datetimeFigureOut">
              <a:rPr lang="en-VN" smtClean="0"/>
              <a:t>08/18/2024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7AB85-799E-8A06-5198-FFD12AA3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A3F88-4314-B592-A1D2-68A2D6EE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BC40-F268-F442-BC0D-864A806EE89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0252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4CBF0-D5E4-EB87-DB14-6D2CC6AD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7B1B-1052-B84B-BD07-47A29227049D}" type="datetimeFigureOut">
              <a:rPr lang="en-VN" smtClean="0"/>
              <a:t>08/18/2024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8A602-6B9F-6E81-04A9-3E7D9B3A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21FED-BD71-0567-324A-8FF44B4E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BC40-F268-F442-BC0D-864A806EE89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3288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02B4-DC10-85E8-746A-9E045CAC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3A36-EE08-5CDA-1EC2-E7ACEF7F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0B1A5-BECF-D018-4A4A-A31136AE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34321-AFBA-F971-BB80-8B32D746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7B1B-1052-B84B-BD07-47A29227049D}" type="datetimeFigureOut">
              <a:rPr lang="en-VN" smtClean="0"/>
              <a:t>08/18/2024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34080-A18F-E1A6-0D49-E88A8F7B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4F778-D35C-BBF6-26EE-4788D00F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BC40-F268-F442-BC0D-864A806EE89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905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0DE6-75FC-73DC-6774-7FF44D0A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C3CD0-1D8B-5D7A-9A22-6C5D0113D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48326-3743-C7E7-D120-6E878C70A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05B25-85CA-3689-6A94-94F92782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7B1B-1052-B84B-BD07-47A29227049D}" type="datetimeFigureOut">
              <a:rPr lang="en-VN" smtClean="0"/>
              <a:t>08/18/2024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5A106-0DD9-D311-D35B-0159E8A0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CF8EB-DD9E-7141-B675-63F6888C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BC40-F268-F442-BC0D-864A806EE89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237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90BB3-872F-EACF-9B87-52A7CB6D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0EACC-714A-8C54-FB76-8D980AB42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E92D-4FD4-865E-B6BE-49F2DC681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7B1B-1052-B84B-BD07-47A29227049D}" type="datetimeFigureOut">
              <a:rPr lang="en-VN" smtClean="0"/>
              <a:t>08/18/2024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8AD7-B6CE-5344-1A46-24A476149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109E3-8415-6769-3420-46CD456A7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8BC40-F268-F442-BC0D-864A806EE89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0375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slide" Target="slide5.xml"/><Relationship Id="rId11" Type="http://schemas.openxmlformats.org/officeDocument/2006/relationships/image" Target="../media/image17.jpeg"/><Relationship Id="rId5" Type="http://schemas.openxmlformats.org/officeDocument/2006/relationships/audio" Target="../media/audio1.wav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slide" Target="slide5.xml"/><Relationship Id="rId11" Type="http://schemas.openxmlformats.org/officeDocument/2006/relationships/image" Target="../media/image18.jpeg"/><Relationship Id="rId5" Type="http://schemas.openxmlformats.org/officeDocument/2006/relationships/audio" Target="../media/audio1.wav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slide" Target="slide5.xml"/><Relationship Id="rId11" Type="http://schemas.openxmlformats.org/officeDocument/2006/relationships/image" Target="../media/image19.jpeg"/><Relationship Id="rId5" Type="http://schemas.openxmlformats.org/officeDocument/2006/relationships/audio" Target="../media/audio1.wav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12.xml"/><Relationship Id="rId5" Type="http://schemas.openxmlformats.org/officeDocument/2006/relationships/slide" Target="slide7.xml"/><Relationship Id="rId10" Type="http://schemas.openxmlformats.org/officeDocument/2006/relationships/slide" Target="slide11.xml"/><Relationship Id="rId4" Type="http://schemas.openxmlformats.org/officeDocument/2006/relationships/image" Target="../media/image4.png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5.xml"/><Relationship Id="rId11" Type="http://schemas.openxmlformats.org/officeDocument/2006/relationships/image" Target="../media/image12.png"/><Relationship Id="rId5" Type="http://schemas.openxmlformats.org/officeDocument/2006/relationships/audio" Target="../media/audio1.wav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slide" Target="slide5.xml"/><Relationship Id="rId11" Type="http://schemas.microsoft.com/office/2007/relationships/hdphoto" Target="../media/hdphoto1.wdp"/><Relationship Id="rId5" Type="http://schemas.openxmlformats.org/officeDocument/2006/relationships/audio" Target="../media/audio1.wav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slide" Target="slide5.xml"/><Relationship Id="rId11" Type="http://schemas.openxmlformats.org/officeDocument/2006/relationships/image" Target="../media/image12.png"/><Relationship Id="rId5" Type="http://schemas.openxmlformats.org/officeDocument/2006/relationships/audio" Target="../media/audio1.wav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slide" Target="slide5.xml"/><Relationship Id="rId11" Type="http://schemas.microsoft.com/office/2007/relationships/hdphoto" Target="../media/hdphoto1.wdp"/><Relationship Id="rId5" Type="http://schemas.openxmlformats.org/officeDocument/2006/relationships/audio" Target="../media/audio1.wav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7198172" y="161037"/>
            <a:ext cx="4608459" cy="11492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r"/>
            <a:r>
              <a:rPr lang="e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Chào mừng các bạn đến với trò chơi của nhóm chúng tôi!</a:t>
            </a:r>
            <a:endParaRPr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8" name="Google Shape;60;p15"/>
          <p:cNvGrpSpPr/>
          <p:nvPr/>
        </p:nvGrpSpPr>
        <p:grpSpPr>
          <a:xfrm>
            <a:off x="439080" y="1214167"/>
            <a:ext cx="5520803" cy="5339331"/>
            <a:chOff x="304800" y="1245775"/>
            <a:chExt cx="3603061" cy="3484627"/>
          </a:xfrm>
        </p:grpSpPr>
        <p:sp>
          <p:nvSpPr>
            <p:cNvPr id="89" name="Google Shape;61;p15"/>
            <p:cNvSpPr/>
            <p:nvPr/>
          </p:nvSpPr>
          <p:spPr>
            <a:xfrm>
              <a:off x="2856196" y="2873496"/>
              <a:ext cx="291584" cy="384461"/>
            </a:xfrm>
            <a:custGeom>
              <a:avLst/>
              <a:gdLst/>
              <a:ahLst/>
              <a:cxnLst/>
              <a:rect l="l" t="t" r="r" b="b"/>
              <a:pathLst>
                <a:path w="1645" h="2169" extrusionOk="0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62;p15"/>
            <p:cNvSpPr/>
            <p:nvPr/>
          </p:nvSpPr>
          <p:spPr>
            <a:xfrm>
              <a:off x="3197411" y="2806671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63;p15"/>
            <p:cNvSpPr/>
            <p:nvPr/>
          </p:nvSpPr>
          <p:spPr>
            <a:xfrm>
              <a:off x="2990732" y="2585281"/>
              <a:ext cx="302220" cy="373648"/>
            </a:xfrm>
            <a:custGeom>
              <a:avLst/>
              <a:gdLst/>
              <a:ahLst/>
              <a:cxnLst/>
              <a:rect l="l" t="t" r="r" b="b"/>
              <a:pathLst>
                <a:path w="1705" h="2108" extrusionOk="0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64;p15"/>
            <p:cNvSpPr/>
            <p:nvPr/>
          </p:nvSpPr>
          <p:spPr>
            <a:xfrm>
              <a:off x="3022993" y="3137072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65;p15"/>
            <p:cNvSpPr/>
            <p:nvPr/>
          </p:nvSpPr>
          <p:spPr>
            <a:xfrm>
              <a:off x="3366511" y="2440110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66;p15"/>
            <p:cNvSpPr/>
            <p:nvPr/>
          </p:nvSpPr>
          <p:spPr>
            <a:xfrm>
              <a:off x="3160542" y="2218721"/>
              <a:ext cx="301511" cy="373648"/>
            </a:xfrm>
            <a:custGeom>
              <a:avLst/>
              <a:gdLst/>
              <a:ahLst/>
              <a:cxnLst/>
              <a:rect l="l" t="t" r="r" b="b"/>
              <a:pathLst>
                <a:path w="1701" h="2108" extrusionOk="0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67;p15"/>
            <p:cNvSpPr/>
            <p:nvPr/>
          </p:nvSpPr>
          <p:spPr>
            <a:xfrm>
              <a:off x="3507251" y="1951245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68;p15"/>
            <p:cNvSpPr/>
            <p:nvPr/>
          </p:nvSpPr>
          <p:spPr>
            <a:xfrm>
              <a:off x="3245092" y="1835144"/>
              <a:ext cx="317641" cy="340679"/>
            </a:xfrm>
            <a:custGeom>
              <a:avLst/>
              <a:gdLst/>
              <a:ahLst/>
              <a:cxnLst/>
              <a:rect l="l" t="t" r="r" b="b"/>
              <a:pathLst>
                <a:path w="1792" h="1922" extrusionOk="0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69;p15"/>
            <p:cNvSpPr/>
            <p:nvPr/>
          </p:nvSpPr>
          <p:spPr>
            <a:xfrm>
              <a:off x="3436527" y="1366485"/>
              <a:ext cx="239117" cy="444372"/>
            </a:xfrm>
            <a:custGeom>
              <a:avLst/>
              <a:gdLst/>
              <a:ahLst/>
              <a:cxnLst/>
              <a:rect l="l" t="t" r="r" b="b"/>
              <a:pathLst>
                <a:path w="1349" h="2507" extrusionOk="0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70;p15"/>
            <p:cNvSpPr/>
            <p:nvPr/>
          </p:nvSpPr>
          <p:spPr>
            <a:xfrm>
              <a:off x="2923908" y="1764419"/>
              <a:ext cx="657262" cy="1627887"/>
            </a:xfrm>
            <a:custGeom>
              <a:avLst/>
              <a:gdLst/>
              <a:ahLst/>
              <a:cxnLst/>
              <a:rect l="l" t="t" r="r" b="b"/>
              <a:pathLst>
                <a:path w="3708" h="9184" extrusionOk="0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71;p15"/>
            <p:cNvSpPr/>
            <p:nvPr/>
          </p:nvSpPr>
          <p:spPr>
            <a:xfrm>
              <a:off x="1376124" y="2851871"/>
              <a:ext cx="292116" cy="384461"/>
            </a:xfrm>
            <a:custGeom>
              <a:avLst/>
              <a:gdLst/>
              <a:ahLst/>
              <a:cxnLst/>
              <a:rect l="l" t="t" r="r" b="b"/>
              <a:pathLst>
                <a:path w="1648" h="2169" extrusionOk="0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72;p15"/>
            <p:cNvSpPr/>
            <p:nvPr/>
          </p:nvSpPr>
          <p:spPr>
            <a:xfrm>
              <a:off x="942560" y="2785046"/>
              <a:ext cx="384466" cy="211639"/>
            </a:xfrm>
            <a:custGeom>
              <a:avLst/>
              <a:gdLst/>
              <a:ahLst/>
              <a:cxnLst/>
              <a:rect l="l" t="t" r="r" b="b"/>
              <a:pathLst>
                <a:path w="2169" h="1194" extrusionOk="0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73;p15"/>
            <p:cNvSpPr/>
            <p:nvPr/>
          </p:nvSpPr>
          <p:spPr>
            <a:xfrm>
              <a:off x="1231662" y="2563833"/>
              <a:ext cx="301333" cy="374357"/>
            </a:xfrm>
            <a:custGeom>
              <a:avLst/>
              <a:gdLst/>
              <a:ahLst/>
              <a:cxnLst/>
              <a:rect l="l" t="t" r="r" b="b"/>
              <a:pathLst>
                <a:path w="1700" h="2112" extrusionOk="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74;p15"/>
            <p:cNvSpPr/>
            <p:nvPr/>
          </p:nvSpPr>
          <p:spPr>
            <a:xfrm>
              <a:off x="1105634" y="3115624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75;p15"/>
            <p:cNvSpPr/>
            <p:nvPr/>
          </p:nvSpPr>
          <p:spPr>
            <a:xfrm>
              <a:off x="773637" y="2418485"/>
              <a:ext cx="384289" cy="211462"/>
            </a:xfrm>
            <a:custGeom>
              <a:avLst/>
              <a:gdLst/>
              <a:ahLst/>
              <a:cxnLst/>
              <a:rect l="l" t="t" r="r" b="b"/>
              <a:pathLst>
                <a:path w="2168" h="1193" extrusionOk="0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76;p15"/>
            <p:cNvSpPr/>
            <p:nvPr/>
          </p:nvSpPr>
          <p:spPr>
            <a:xfrm>
              <a:off x="1062562" y="2197096"/>
              <a:ext cx="301334" cy="374535"/>
            </a:xfrm>
            <a:custGeom>
              <a:avLst/>
              <a:gdLst/>
              <a:ahLst/>
              <a:cxnLst/>
              <a:rect l="l" t="t" r="r" b="b"/>
              <a:pathLst>
                <a:path w="1700" h="2113" extrusionOk="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77;p15"/>
            <p:cNvSpPr/>
            <p:nvPr/>
          </p:nvSpPr>
          <p:spPr>
            <a:xfrm>
              <a:off x="665158" y="1930506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78;p15"/>
            <p:cNvSpPr/>
            <p:nvPr/>
          </p:nvSpPr>
          <p:spPr>
            <a:xfrm>
              <a:off x="961881" y="1813696"/>
              <a:ext cx="317464" cy="340679"/>
            </a:xfrm>
            <a:custGeom>
              <a:avLst/>
              <a:gdLst/>
              <a:ahLst/>
              <a:cxnLst/>
              <a:rect l="l" t="t" r="r" b="b"/>
              <a:pathLst>
                <a:path w="1791" h="1922" extrusionOk="0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79;p15"/>
            <p:cNvSpPr/>
            <p:nvPr/>
          </p:nvSpPr>
          <p:spPr>
            <a:xfrm>
              <a:off x="848793" y="1345569"/>
              <a:ext cx="239294" cy="444549"/>
            </a:xfrm>
            <a:custGeom>
              <a:avLst/>
              <a:gdLst/>
              <a:ahLst/>
              <a:cxnLst/>
              <a:rect l="l" t="t" r="r" b="b"/>
              <a:pathLst>
                <a:path w="1350" h="2508" extrusionOk="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80;p15"/>
            <p:cNvSpPr/>
            <p:nvPr/>
          </p:nvSpPr>
          <p:spPr>
            <a:xfrm>
              <a:off x="943447" y="1743681"/>
              <a:ext cx="657262" cy="1627178"/>
            </a:xfrm>
            <a:custGeom>
              <a:avLst/>
              <a:gdLst/>
              <a:ahLst/>
              <a:cxnLst/>
              <a:rect l="l" t="t" r="r" b="b"/>
              <a:pathLst>
                <a:path w="3708" h="9180" extrusionOk="0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81;p15"/>
            <p:cNvSpPr/>
            <p:nvPr/>
          </p:nvSpPr>
          <p:spPr>
            <a:xfrm>
              <a:off x="3069965" y="3403839"/>
              <a:ext cx="768578" cy="913914"/>
            </a:xfrm>
            <a:custGeom>
              <a:avLst/>
              <a:gdLst/>
              <a:ahLst/>
              <a:cxnLst/>
              <a:rect l="l" t="t" r="r" b="b"/>
              <a:pathLst>
                <a:path w="4336" h="5156" extrusionOk="0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82;p15"/>
            <p:cNvSpPr/>
            <p:nvPr/>
          </p:nvSpPr>
          <p:spPr>
            <a:xfrm>
              <a:off x="3182876" y="3684963"/>
              <a:ext cx="389075" cy="472910"/>
            </a:xfrm>
            <a:custGeom>
              <a:avLst/>
              <a:gdLst/>
              <a:ahLst/>
              <a:cxnLst/>
              <a:rect l="l" t="t" r="r" b="b"/>
              <a:pathLst>
                <a:path w="2195" h="2668" extrusionOk="0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83;p15"/>
            <p:cNvSpPr/>
            <p:nvPr/>
          </p:nvSpPr>
          <p:spPr>
            <a:xfrm>
              <a:off x="304800" y="3064752"/>
              <a:ext cx="835580" cy="915509"/>
            </a:xfrm>
            <a:custGeom>
              <a:avLst/>
              <a:gdLst/>
              <a:ahLst/>
              <a:cxnLst/>
              <a:rect l="l" t="t" r="r" b="b"/>
              <a:pathLst>
                <a:path w="4714" h="5165" extrusionOk="0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84;p15"/>
            <p:cNvSpPr/>
            <p:nvPr/>
          </p:nvSpPr>
          <p:spPr>
            <a:xfrm>
              <a:off x="554551" y="3407561"/>
              <a:ext cx="406800" cy="479823"/>
            </a:xfrm>
            <a:custGeom>
              <a:avLst/>
              <a:gdLst/>
              <a:ahLst/>
              <a:cxnLst/>
              <a:rect l="l" t="t" r="r" b="b"/>
              <a:pathLst>
                <a:path w="2295" h="2707" extrusionOk="0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85;p15"/>
            <p:cNvSpPr/>
            <p:nvPr/>
          </p:nvSpPr>
          <p:spPr>
            <a:xfrm>
              <a:off x="580607" y="4206798"/>
              <a:ext cx="3327254" cy="523604"/>
            </a:xfrm>
            <a:custGeom>
              <a:avLst/>
              <a:gdLst/>
              <a:ahLst/>
              <a:cxnLst/>
              <a:rect l="l" t="t" r="r" b="b"/>
              <a:pathLst>
                <a:path w="18771" h="2954" extrusionOk="0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rgbClr val="A9DB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86;p15"/>
            <p:cNvSpPr/>
            <p:nvPr/>
          </p:nvSpPr>
          <p:spPr>
            <a:xfrm>
              <a:off x="1517573" y="1245775"/>
              <a:ext cx="1740112" cy="2987414"/>
            </a:xfrm>
            <a:custGeom>
              <a:avLst/>
              <a:gdLst/>
              <a:ahLst/>
              <a:cxnLst/>
              <a:rect l="l" t="t" r="r" b="b"/>
              <a:pathLst>
                <a:path w="9817" h="16854" extrusionOk="0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87;p15"/>
            <p:cNvSpPr/>
            <p:nvPr/>
          </p:nvSpPr>
          <p:spPr>
            <a:xfrm>
              <a:off x="1648209" y="1577062"/>
              <a:ext cx="1478838" cy="2347887"/>
            </a:xfrm>
            <a:custGeom>
              <a:avLst/>
              <a:gdLst/>
              <a:ahLst/>
              <a:cxnLst/>
              <a:rect l="l" t="t" r="r" b="b"/>
              <a:pathLst>
                <a:path w="8343" h="13246" extrusionOk="0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88;p15"/>
            <p:cNvSpPr/>
            <p:nvPr/>
          </p:nvSpPr>
          <p:spPr>
            <a:xfrm>
              <a:off x="2132999" y="1367194"/>
              <a:ext cx="508190" cy="106174"/>
            </a:xfrm>
            <a:custGeom>
              <a:avLst/>
              <a:gdLst/>
              <a:ahLst/>
              <a:cxnLst/>
              <a:rect l="l" t="t" r="r" b="b"/>
              <a:pathLst>
                <a:path w="2867" h="599" extrusionOk="0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89;p15"/>
            <p:cNvSpPr/>
            <p:nvPr/>
          </p:nvSpPr>
          <p:spPr>
            <a:xfrm>
              <a:off x="2294478" y="3980090"/>
              <a:ext cx="186118" cy="186292"/>
            </a:xfrm>
            <a:custGeom>
              <a:avLst/>
              <a:gdLst/>
              <a:ahLst/>
              <a:cxnLst/>
              <a:rect l="l" t="t" r="r" b="b"/>
              <a:pathLst>
                <a:path w="1050" h="1051" extrusionOk="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90;p15"/>
            <p:cNvSpPr/>
            <p:nvPr/>
          </p:nvSpPr>
          <p:spPr>
            <a:xfrm>
              <a:off x="2304404" y="3990194"/>
              <a:ext cx="166265" cy="166972"/>
            </a:xfrm>
            <a:custGeom>
              <a:avLst/>
              <a:gdLst/>
              <a:ahLst/>
              <a:cxnLst/>
              <a:rect l="l" t="t" r="r" b="b"/>
              <a:pathLst>
                <a:path w="938" h="942" extrusionOk="0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91;p15"/>
            <p:cNvSpPr/>
            <p:nvPr/>
          </p:nvSpPr>
          <p:spPr>
            <a:xfrm>
              <a:off x="2171464" y="1383324"/>
              <a:ext cx="425944" cy="74801"/>
            </a:xfrm>
            <a:custGeom>
              <a:avLst/>
              <a:gdLst/>
              <a:ahLst/>
              <a:cxnLst/>
              <a:rect l="l" t="t" r="r" b="b"/>
              <a:pathLst>
                <a:path w="2403" h="422" extrusionOk="0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92;p15"/>
            <p:cNvSpPr/>
            <p:nvPr/>
          </p:nvSpPr>
          <p:spPr>
            <a:xfrm>
              <a:off x="1337660" y="1607727"/>
              <a:ext cx="2123692" cy="284490"/>
            </a:xfrm>
            <a:custGeom>
              <a:avLst/>
              <a:gdLst/>
              <a:ahLst/>
              <a:cxnLst/>
              <a:rect l="l" t="t" r="r" b="b"/>
              <a:pathLst>
                <a:path w="11981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93;p15"/>
            <p:cNvSpPr/>
            <p:nvPr/>
          </p:nvSpPr>
          <p:spPr>
            <a:xfrm>
              <a:off x="1337660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94;p15"/>
            <p:cNvSpPr/>
            <p:nvPr/>
          </p:nvSpPr>
          <p:spPr>
            <a:xfrm>
              <a:off x="1640410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95;p15"/>
            <p:cNvSpPr/>
            <p:nvPr/>
          </p:nvSpPr>
          <p:spPr>
            <a:xfrm>
              <a:off x="1944047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96;p15"/>
            <p:cNvSpPr/>
            <p:nvPr/>
          </p:nvSpPr>
          <p:spPr>
            <a:xfrm>
              <a:off x="2247683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97;p15"/>
            <p:cNvSpPr/>
            <p:nvPr/>
          </p:nvSpPr>
          <p:spPr>
            <a:xfrm>
              <a:off x="2551142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98;p15"/>
            <p:cNvSpPr/>
            <p:nvPr/>
          </p:nvSpPr>
          <p:spPr>
            <a:xfrm>
              <a:off x="2854778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99;p15"/>
            <p:cNvSpPr/>
            <p:nvPr/>
          </p:nvSpPr>
          <p:spPr>
            <a:xfrm>
              <a:off x="3461165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00;p15"/>
            <p:cNvSpPr/>
            <p:nvPr/>
          </p:nvSpPr>
          <p:spPr>
            <a:xfrm>
              <a:off x="3157529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01;p15"/>
            <p:cNvSpPr/>
            <p:nvPr/>
          </p:nvSpPr>
          <p:spPr>
            <a:xfrm>
              <a:off x="1337660" y="1607727"/>
              <a:ext cx="638827" cy="284490"/>
            </a:xfrm>
            <a:custGeom>
              <a:avLst/>
              <a:gdLst/>
              <a:ahLst/>
              <a:cxnLst/>
              <a:rect l="l" t="t" r="r" b="b"/>
              <a:pathLst>
                <a:path w="3604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02;p15"/>
            <p:cNvSpPr/>
            <p:nvPr/>
          </p:nvSpPr>
          <p:spPr>
            <a:xfrm>
              <a:off x="1944047" y="1607727"/>
              <a:ext cx="362841" cy="284490"/>
            </a:xfrm>
            <a:custGeom>
              <a:avLst/>
              <a:gdLst/>
              <a:ahLst/>
              <a:cxnLst/>
              <a:rect l="l" t="t" r="r" b="b"/>
              <a:pathLst>
                <a:path w="2047" h="1605" extrusionOk="0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03;p15"/>
            <p:cNvSpPr/>
            <p:nvPr/>
          </p:nvSpPr>
          <p:spPr>
            <a:xfrm>
              <a:off x="2472087" y="1607727"/>
              <a:ext cx="382871" cy="284490"/>
            </a:xfrm>
            <a:custGeom>
              <a:avLst/>
              <a:gdLst/>
              <a:ahLst/>
              <a:cxnLst/>
              <a:rect l="l" t="t" r="r" b="b"/>
              <a:pathLst>
                <a:path w="2160" h="1605" extrusionOk="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04;p15"/>
            <p:cNvSpPr/>
            <p:nvPr/>
          </p:nvSpPr>
          <p:spPr>
            <a:xfrm>
              <a:off x="2803197" y="1607727"/>
              <a:ext cx="658148" cy="284490"/>
            </a:xfrm>
            <a:custGeom>
              <a:avLst/>
              <a:gdLst/>
              <a:ahLst/>
              <a:cxnLst/>
              <a:rect l="l" t="t" r="r" b="b"/>
              <a:pathLst>
                <a:path w="3713" h="1605" extrusionOk="0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05;p15"/>
            <p:cNvSpPr/>
            <p:nvPr/>
          </p:nvSpPr>
          <p:spPr>
            <a:xfrm>
              <a:off x="2968398" y="1607727"/>
              <a:ext cx="799597" cy="284490"/>
            </a:xfrm>
            <a:custGeom>
              <a:avLst/>
              <a:gdLst/>
              <a:ahLst/>
              <a:cxnLst/>
              <a:rect l="l" t="t" r="r" b="b"/>
              <a:pathLst>
                <a:path w="4511" h="1605" extrusionOk="0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06;p15"/>
            <p:cNvSpPr/>
            <p:nvPr/>
          </p:nvSpPr>
          <p:spPr>
            <a:xfrm>
              <a:off x="1034024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07;p15"/>
            <p:cNvSpPr/>
            <p:nvPr/>
          </p:nvSpPr>
          <p:spPr>
            <a:xfrm>
              <a:off x="1034024" y="1607727"/>
              <a:ext cx="779567" cy="284490"/>
            </a:xfrm>
            <a:custGeom>
              <a:avLst/>
              <a:gdLst/>
              <a:ahLst/>
              <a:cxnLst/>
              <a:rect l="l" t="t" r="r" b="b"/>
              <a:pathLst>
                <a:path w="4398" h="1605" extrusionOk="0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08;p15"/>
            <p:cNvSpPr/>
            <p:nvPr/>
          </p:nvSpPr>
          <p:spPr>
            <a:xfrm>
              <a:off x="1647323" y="1569263"/>
              <a:ext cx="1485042" cy="38641"/>
            </a:xfrm>
            <a:custGeom>
              <a:avLst/>
              <a:gdLst/>
              <a:ahLst/>
              <a:cxnLst/>
              <a:rect l="l" t="t" r="r" b="b"/>
              <a:pathLst>
                <a:path w="8378" h="218" extrusionOk="0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09;p15"/>
            <p:cNvSpPr/>
            <p:nvPr/>
          </p:nvSpPr>
          <p:spPr>
            <a:xfrm>
              <a:off x="1161647" y="2210035"/>
              <a:ext cx="904710" cy="783456"/>
            </a:xfrm>
            <a:custGeom>
              <a:avLst/>
              <a:gdLst/>
              <a:ahLst/>
              <a:cxnLst/>
              <a:rect l="l" t="t" r="r" b="b"/>
              <a:pathLst>
                <a:path w="5104" h="4420" extrusionOk="0">
                  <a:moveTo>
                    <a:pt x="931" y="975"/>
                  </a:moveTo>
                  <a:cubicBezTo>
                    <a:pt x="978" y="975"/>
                    <a:pt x="1024" y="987"/>
                    <a:pt x="1067" y="1012"/>
                  </a:cubicBezTo>
                  <a:cubicBezTo>
                    <a:pt x="1193" y="1090"/>
                    <a:pt x="1236" y="1250"/>
                    <a:pt x="1158" y="1376"/>
                  </a:cubicBezTo>
                  <a:cubicBezTo>
                    <a:pt x="1110" y="1459"/>
                    <a:pt x="1021" y="1506"/>
                    <a:pt x="931" y="1506"/>
                  </a:cubicBezTo>
                  <a:cubicBezTo>
                    <a:pt x="884" y="1506"/>
                    <a:pt x="837" y="1494"/>
                    <a:pt x="794" y="1467"/>
                  </a:cubicBezTo>
                  <a:cubicBezTo>
                    <a:pt x="668" y="1393"/>
                    <a:pt x="629" y="1229"/>
                    <a:pt x="703" y="1103"/>
                  </a:cubicBezTo>
                  <a:cubicBezTo>
                    <a:pt x="755" y="1020"/>
                    <a:pt x="842" y="975"/>
                    <a:pt x="931" y="975"/>
                  </a:cubicBezTo>
                  <a:close/>
                  <a:moveTo>
                    <a:pt x="1327" y="1"/>
                  </a:moveTo>
                  <a:cubicBezTo>
                    <a:pt x="1300" y="1"/>
                    <a:pt x="1273" y="8"/>
                    <a:pt x="1249" y="23"/>
                  </a:cubicBezTo>
                  <a:lnTo>
                    <a:pt x="109" y="652"/>
                  </a:lnTo>
                  <a:cubicBezTo>
                    <a:pt x="57" y="678"/>
                    <a:pt x="27" y="730"/>
                    <a:pt x="27" y="786"/>
                  </a:cubicBezTo>
                  <a:lnTo>
                    <a:pt x="1" y="2091"/>
                  </a:lnTo>
                  <a:cubicBezTo>
                    <a:pt x="1" y="2148"/>
                    <a:pt x="31" y="2200"/>
                    <a:pt x="79" y="2230"/>
                  </a:cubicBezTo>
                  <a:lnTo>
                    <a:pt x="3677" y="4398"/>
                  </a:lnTo>
                  <a:cubicBezTo>
                    <a:pt x="3702" y="4412"/>
                    <a:pt x="3728" y="4419"/>
                    <a:pt x="3755" y="4419"/>
                  </a:cubicBezTo>
                  <a:cubicBezTo>
                    <a:pt x="3809" y="4419"/>
                    <a:pt x="3862" y="4391"/>
                    <a:pt x="3894" y="4342"/>
                  </a:cubicBezTo>
                  <a:lnTo>
                    <a:pt x="5056" y="2408"/>
                  </a:lnTo>
                  <a:cubicBezTo>
                    <a:pt x="5104" y="2334"/>
                    <a:pt x="5078" y="2235"/>
                    <a:pt x="5004" y="2191"/>
                  </a:cubicBezTo>
                  <a:lnTo>
                    <a:pt x="1405" y="23"/>
                  </a:lnTo>
                  <a:cubicBezTo>
                    <a:pt x="1382" y="8"/>
                    <a:pt x="1354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10;p15"/>
            <p:cNvSpPr/>
            <p:nvPr/>
          </p:nvSpPr>
          <p:spPr>
            <a:xfrm>
              <a:off x="1417602" y="2425398"/>
              <a:ext cx="212351" cy="221566"/>
            </a:xfrm>
            <a:custGeom>
              <a:avLst/>
              <a:gdLst/>
              <a:ahLst/>
              <a:cxnLst/>
              <a:rect l="l" t="t" r="r" b="b"/>
              <a:pathLst>
                <a:path w="1198" h="1250" extrusionOk="0">
                  <a:moveTo>
                    <a:pt x="386" y="1"/>
                  </a:moveTo>
                  <a:lnTo>
                    <a:pt x="178" y="378"/>
                  </a:lnTo>
                  <a:lnTo>
                    <a:pt x="417" y="508"/>
                  </a:lnTo>
                  <a:lnTo>
                    <a:pt x="499" y="356"/>
                  </a:lnTo>
                  <a:lnTo>
                    <a:pt x="759" y="499"/>
                  </a:lnTo>
                  <a:lnTo>
                    <a:pt x="0" y="1085"/>
                  </a:lnTo>
                  <a:lnTo>
                    <a:pt x="304" y="1249"/>
                  </a:lnTo>
                  <a:lnTo>
                    <a:pt x="1102" y="629"/>
                  </a:lnTo>
                  <a:lnTo>
                    <a:pt x="1197" y="45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11;p15"/>
            <p:cNvSpPr/>
            <p:nvPr/>
          </p:nvSpPr>
          <p:spPr>
            <a:xfrm>
              <a:off x="1545934" y="2519875"/>
              <a:ext cx="221569" cy="220502"/>
            </a:xfrm>
            <a:custGeom>
              <a:avLst/>
              <a:gdLst/>
              <a:ahLst/>
              <a:cxnLst/>
              <a:rect l="l" t="t" r="r" b="b"/>
              <a:pathLst>
                <a:path w="1250" h="1244" extrusionOk="0">
                  <a:moveTo>
                    <a:pt x="625" y="1"/>
                  </a:moveTo>
                  <a:lnTo>
                    <a:pt x="256" y="556"/>
                  </a:lnTo>
                  <a:lnTo>
                    <a:pt x="521" y="703"/>
                  </a:lnTo>
                  <a:cubicBezTo>
                    <a:pt x="673" y="786"/>
                    <a:pt x="690" y="846"/>
                    <a:pt x="655" y="907"/>
                  </a:cubicBezTo>
                  <a:cubicBezTo>
                    <a:pt x="636" y="943"/>
                    <a:pt x="602" y="960"/>
                    <a:pt x="560" y="960"/>
                  </a:cubicBezTo>
                  <a:cubicBezTo>
                    <a:pt x="524" y="960"/>
                    <a:pt x="484" y="948"/>
                    <a:pt x="443" y="924"/>
                  </a:cubicBezTo>
                  <a:cubicBezTo>
                    <a:pt x="347" y="872"/>
                    <a:pt x="265" y="790"/>
                    <a:pt x="217" y="695"/>
                  </a:cubicBezTo>
                  <a:lnTo>
                    <a:pt x="0" y="846"/>
                  </a:lnTo>
                  <a:cubicBezTo>
                    <a:pt x="61" y="968"/>
                    <a:pt x="187" y="1081"/>
                    <a:pt x="326" y="1159"/>
                  </a:cubicBezTo>
                  <a:cubicBezTo>
                    <a:pt x="434" y="1217"/>
                    <a:pt x="532" y="1243"/>
                    <a:pt x="618" y="1243"/>
                  </a:cubicBezTo>
                  <a:cubicBezTo>
                    <a:pt x="767" y="1243"/>
                    <a:pt x="878" y="1167"/>
                    <a:pt x="941" y="1055"/>
                  </a:cubicBezTo>
                  <a:cubicBezTo>
                    <a:pt x="1037" y="881"/>
                    <a:pt x="998" y="682"/>
                    <a:pt x="707" y="521"/>
                  </a:cubicBezTo>
                  <a:lnTo>
                    <a:pt x="642" y="482"/>
                  </a:lnTo>
                  <a:lnTo>
                    <a:pt x="733" y="348"/>
                  </a:lnTo>
                  <a:lnTo>
                    <a:pt x="1132" y="565"/>
                  </a:lnTo>
                  <a:lnTo>
                    <a:pt x="1249" y="348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12;p15"/>
            <p:cNvSpPr/>
            <p:nvPr/>
          </p:nvSpPr>
          <p:spPr>
            <a:xfrm>
              <a:off x="1741977" y="2662741"/>
              <a:ext cx="113089" cy="121772"/>
            </a:xfrm>
            <a:custGeom>
              <a:avLst/>
              <a:gdLst/>
              <a:ahLst/>
              <a:cxnLst/>
              <a:rect l="l" t="t" r="r" b="b"/>
              <a:pathLst>
                <a:path w="638" h="687" extrusionOk="0">
                  <a:moveTo>
                    <a:pt x="255" y="37"/>
                  </a:moveTo>
                  <a:cubicBezTo>
                    <a:pt x="266" y="37"/>
                    <a:pt x="279" y="39"/>
                    <a:pt x="291" y="45"/>
                  </a:cubicBezTo>
                  <a:cubicBezTo>
                    <a:pt x="334" y="71"/>
                    <a:pt x="343" y="127"/>
                    <a:pt x="308" y="188"/>
                  </a:cubicBezTo>
                  <a:cubicBezTo>
                    <a:pt x="283" y="235"/>
                    <a:pt x="251" y="259"/>
                    <a:pt x="217" y="259"/>
                  </a:cubicBezTo>
                  <a:cubicBezTo>
                    <a:pt x="204" y="259"/>
                    <a:pt x="191" y="256"/>
                    <a:pt x="178" y="249"/>
                  </a:cubicBezTo>
                  <a:cubicBezTo>
                    <a:pt x="135" y="223"/>
                    <a:pt x="126" y="170"/>
                    <a:pt x="161" y="105"/>
                  </a:cubicBezTo>
                  <a:cubicBezTo>
                    <a:pt x="186" y="60"/>
                    <a:pt x="220" y="37"/>
                    <a:pt x="255" y="37"/>
                  </a:cubicBezTo>
                  <a:close/>
                  <a:moveTo>
                    <a:pt x="253" y="0"/>
                  </a:moveTo>
                  <a:cubicBezTo>
                    <a:pt x="204" y="0"/>
                    <a:pt x="157" y="32"/>
                    <a:pt x="126" y="88"/>
                  </a:cubicBezTo>
                  <a:cubicBezTo>
                    <a:pt x="82" y="166"/>
                    <a:pt x="95" y="244"/>
                    <a:pt x="161" y="279"/>
                  </a:cubicBezTo>
                  <a:cubicBezTo>
                    <a:pt x="180" y="289"/>
                    <a:pt x="199" y="294"/>
                    <a:pt x="219" y="294"/>
                  </a:cubicBezTo>
                  <a:cubicBezTo>
                    <a:pt x="266" y="294"/>
                    <a:pt x="312" y="265"/>
                    <a:pt x="343" y="210"/>
                  </a:cubicBezTo>
                  <a:cubicBezTo>
                    <a:pt x="386" y="127"/>
                    <a:pt x="373" y="49"/>
                    <a:pt x="308" y="14"/>
                  </a:cubicBezTo>
                  <a:cubicBezTo>
                    <a:pt x="290" y="5"/>
                    <a:pt x="271" y="0"/>
                    <a:pt x="253" y="0"/>
                  </a:cubicBezTo>
                  <a:close/>
                  <a:moveTo>
                    <a:pt x="598" y="179"/>
                  </a:moveTo>
                  <a:lnTo>
                    <a:pt x="0" y="483"/>
                  </a:lnTo>
                  <a:lnTo>
                    <a:pt x="39" y="509"/>
                  </a:lnTo>
                  <a:lnTo>
                    <a:pt x="637" y="201"/>
                  </a:lnTo>
                  <a:lnTo>
                    <a:pt x="598" y="179"/>
                  </a:lnTo>
                  <a:close/>
                  <a:moveTo>
                    <a:pt x="420" y="429"/>
                  </a:moveTo>
                  <a:cubicBezTo>
                    <a:pt x="433" y="429"/>
                    <a:pt x="447" y="432"/>
                    <a:pt x="460" y="439"/>
                  </a:cubicBezTo>
                  <a:cubicBezTo>
                    <a:pt x="503" y="465"/>
                    <a:pt x="512" y="517"/>
                    <a:pt x="477" y="582"/>
                  </a:cubicBezTo>
                  <a:cubicBezTo>
                    <a:pt x="452" y="626"/>
                    <a:pt x="418" y="650"/>
                    <a:pt x="385" y="650"/>
                  </a:cubicBezTo>
                  <a:cubicBezTo>
                    <a:pt x="372" y="650"/>
                    <a:pt x="359" y="646"/>
                    <a:pt x="347" y="639"/>
                  </a:cubicBezTo>
                  <a:cubicBezTo>
                    <a:pt x="304" y="617"/>
                    <a:pt x="295" y="561"/>
                    <a:pt x="330" y="500"/>
                  </a:cubicBezTo>
                  <a:cubicBezTo>
                    <a:pt x="355" y="453"/>
                    <a:pt x="387" y="429"/>
                    <a:pt x="420" y="429"/>
                  </a:cubicBezTo>
                  <a:close/>
                  <a:moveTo>
                    <a:pt x="419" y="394"/>
                  </a:moveTo>
                  <a:cubicBezTo>
                    <a:pt x="372" y="394"/>
                    <a:pt x="326" y="423"/>
                    <a:pt x="295" y="478"/>
                  </a:cubicBezTo>
                  <a:cubicBezTo>
                    <a:pt x="252" y="556"/>
                    <a:pt x="265" y="634"/>
                    <a:pt x="330" y="669"/>
                  </a:cubicBezTo>
                  <a:cubicBezTo>
                    <a:pt x="349" y="681"/>
                    <a:pt x="369" y="686"/>
                    <a:pt x="388" y="686"/>
                  </a:cubicBezTo>
                  <a:cubicBezTo>
                    <a:pt x="435" y="686"/>
                    <a:pt x="481" y="655"/>
                    <a:pt x="512" y="600"/>
                  </a:cubicBezTo>
                  <a:cubicBezTo>
                    <a:pt x="555" y="522"/>
                    <a:pt x="542" y="444"/>
                    <a:pt x="477" y="409"/>
                  </a:cubicBezTo>
                  <a:cubicBezTo>
                    <a:pt x="458" y="399"/>
                    <a:pt x="438" y="394"/>
                    <a:pt x="419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13;p15"/>
            <p:cNvSpPr/>
            <p:nvPr/>
          </p:nvSpPr>
          <p:spPr>
            <a:xfrm>
              <a:off x="3094426" y="2833436"/>
              <a:ext cx="190017" cy="189306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14;p15"/>
            <p:cNvSpPr/>
            <p:nvPr/>
          </p:nvSpPr>
          <p:spPr>
            <a:xfrm>
              <a:off x="2493534" y="2284659"/>
              <a:ext cx="772477" cy="703692"/>
            </a:xfrm>
            <a:custGeom>
              <a:avLst/>
              <a:gdLst/>
              <a:ahLst/>
              <a:cxnLst/>
              <a:rect l="l" t="t" r="r" b="b"/>
              <a:pathLst>
                <a:path w="4358" h="3970" extrusionOk="0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15;p15"/>
            <p:cNvSpPr/>
            <p:nvPr/>
          </p:nvSpPr>
          <p:spPr>
            <a:xfrm>
              <a:off x="2541925" y="2328618"/>
              <a:ext cx="674987" cy="615598"/>
            </a:xfrm>
            <a:custGeom>
              <a:avLst/>
              <a:gdLst/>
              <a:ahLst/>
              <a:cxnLst/>
              <a:rect l="l" t="t" r="r" b="b"/>
              <a:pathLst>
                <a:path w="3808" h="3473" extrusionOk="0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16;p15"/>
            <p:cNvSpPr/>
            <p:nvPr/>
          </p:nvSpPr>
          <p:spPr>
            <a:xfrm>
              <a:off x="3185180" y="2930749"/>
              <a:ext cx="472030" cy="445081"/>
            </a:xfrm>
            <a:custGeom>
              <a:avLst/>
              <a:gdLst/>
              <a:ahLst/>
              <a:cxnLst/>
              <a:rect l="l" t="t" r="r" b="b"/>
              <a:pathLst>
                <a:path w="2663" h="2511" extrusionOk="0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17;p15"/>
            <p:cNvSpPr/>
            <p:nvPr/>
          </p:nvSpPr>
          <p:spPr>
            <a:xfrm>
              <a:off x="1777250" y="2849389"/>
              <a:ext cx="1252129" cy="1024874"/>
            </a:xfrm>
            <a:custGeom>
              <a:avLst/>
              <a:gdLst/>
              <a:ahLst/>
              <a:cxnLst/>
              <a:rect l="l" t="t" r="r" b="b"/>
              <a:pathLst>
                <a:path w="7064" h="5782" extrusionOk="0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18;p15"/>
            <p:cNvSpPr/>
            <p:nvPr/>
          </p:nvSpPr>
          <p:spPr>
            <a:xfrm>
              <a:off x="827345" y="3706588"/>
              <a:ext cx="1379753" cy="767149"/>
            </a:xfrm>
            <a:custGeom>
              <a:avLst/>
              <a:gdLst/>
              <a:ahLst/>
              <a:cxnLst/>
              <a:rect l="l" t="t" r="r" b="b"/>
              <a:pathLst>
                <a:path w="7784" h="4328" extrusionOk="0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19;p15"/>
            <p:cNvSpPr/>
            <p:nvPr/>
          </p:nvSpPr>
          <p:spPr>
            <a:xfrm>
              <a:off x="775942" y="3479881"/>
              <a:ext cx="1483447" cy="226883"/>
            </a:xfrm>
            <a:custGeom>
              <a:avLst/>
              <a:gdLst/>
              <a:ahLst/>
              <a:cxnLst/>
              <a:rect l="l" t="t" r="r" b="b"/>
              <a:pathLst>
                <a:path w="8369" h="1280" extrusionOk="0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20;p15"/>
            <p:cNvSpPr/>
            <p:nvPr/>
          </p:nvSpPr>
          <p:spPr>
            <a:xfrm>
              <a:off x="827345" y="3706588"/>
              <a:ext cx="1379753" cy="49276"/>
            </a:xfrm>
            <a:custGeom>
              <a:avLst/>
              <a:gdLst/>
              <a:ahLst/>
              <a:cxnLst/>
              <a:rect l="l" t="t" r="r" b="b"/>
              <a:pathLst>
                <a:path w="7784" h="278" extrusionOk="0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21;p15"/>
            <p:cNvSpPr/>
            <p:nvPr/>
          </p:nvSpPr>
          <p:spPr>
            <a:xfrm>
              <a:off x="964895" y="3090986"/>
              <a:ext cx="508899" cy="498080"/>
            </a:xfrm>
            <a:custGeom>
              <a:avLst/>
              <a:gdLst/>
              <a:ahLst/>
              <a:cxnLst/>
              <a:rect l="l" t="t" r="r" b="b"/>
              <a:pathLst>
                <a:path w="2871" h="2810" extrusionOk="0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22;p15"/>
            <p:cNvSpPr/>
            <p:nvPr/>
          </p:nvSpPr>
          <p:spPr>
            <a:xfrm>
              <a:off x="1561355" y="3090986"/>
              <a:ext cx="508190" cy="498080"/>
            </a:xfrm>
            <a:custGeom>
              <a:avLst/>
              <a:gdLst/>
              <a:ahLst/>
              <a:cxnLst/>
              <a:rect l="l" t="t" r="r" b="b"/>
              <a:pathLst>
                <a:path w="2867" h="2810" extrusionOk="0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23;p15"/>
            <p:cNvSpPr/>
            <p:nvPr/>
          </p:nvSpPr>
          <p:spPr>
            <a:xfrm>
              <a:off x="2044727" y="3556631"/>
              <a:ext cx="1138332" cy="1033914"/>
            </a:xfrm>
            <a:custGeom>
              <a:avLst/>
              <a:gdLst/>
              <a:ahLst/>
              <a:cxnLst/>
              <a:rect l="l" t="t" r="r" b="b"/>
              <a:pathLst>
                <a:path w="6422" h="5833" extrusionOk="0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24;p15"/>
            <p:cNvSpPr/>
            <p:nvPr/>
          </p:nvSpPr>
          <p:spPr>
            <a:xfrm>
              <a:off x="2349781" y="3648094"/>
              <a:ext cx="71611" cy="7161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25;p15"/>
            <p:cNvSpPr/>
            <p:nvPr/>
          </p:nvSpPr>
          <p:spPr>
            <a:xfrm>
              <a:off x="2837762" y="3648094"/>
              <a:ext cx="71788" cy="7161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26;p15"/>
            <p:cNvSpPr/>
            <p:nvPr/>
          </p:nvSpPr>
          <p:spPr>
            <a:xfrm>
              <a:off x="2365202" y="3664224"/>
              <a:ext cx="527334" cy="392969"/>
            </a:xfrm>
            <a:custGeom>
              <a:avLst/>
              <a:gdLst/>
              <a:ahLst/>
              <a:cxnLst/>
              <a:rect l="l" t="t" r="r" b="b"/>
              <a:pathLst>
                <a:path w="2975" h="2217" extrusionOk="0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27;p15"/>
            <p:cNvSpPr/>
            <p:nvPr/>
          </p:nvSpPr>
          <p:spPr>
            <a:xfrm>
              <a:off x="2365911" y="3665111"/>
              <a:ext cx="525029" cy="354328"/>
            </a:xfrm>
            <a:custGeom>
              <a:avLst/>
              <a:gdLst/>
              <a:ahLst/>
              <a:cxnLst/>
              <a:rect l="l" t="t" r="r" b="b"/>
              <a:pathLst>
                <a:path w="2962" h="1999" extrusionOk="0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28;p15"/>
            <p:cNvSpPr/>
            <p:nvPr/>
          </p:nvSpPr>
          <p:spPr>
            <a:xfrm>
              <a:off x="2840953" y="4158230"/>
              <a:ext cx="571825" cy="381802"/>
            </a:xfrm>
            <a:custGeom>
              <a:avLst/>
              <a:gdLst/>
              <a:ahLst/>
              <a:cxnLst/>
              <a:rect l="l" t="t" r="r" b="b"/>
              <a:pathLst>
                <a:path w="3226" h="2154" extrusionOk="0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29;p15"/>
            <p:cNvSpPr/>
            <p:nvPr/>
          </p:nvSpPr>
          <p:spPr>
            <a:xfrm>
              <a:off x="2846270" y="4197581"/>
              <a:ext cx="537437" cy="144638"/>
            </a:xfrm>
            <a:custGeom>
              <a:avLst/>
              <a:gdLst/>
              <a:ahLst/>
              <a:cxnLst/>
              <a:rect l="l" t="t" r="r" b="b"/>
              <a:pathLst>
                <a:path w="3032" h="816" extrusionOk="0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30;p15"/>
            <p:cNvSpPr/>
            <p:nvPr/>
          </p:nvSpPr>
          <p:spPr>
            <a:xfrm>
              <a:off x="3290469" y="4381393"/>
              <a:ext cx="72497" cy="70724"/>
            </a:xfrm>
            <a:custGeom>
              <a:avLst/>
              <a:gdLst/>
              <a:ahLst/>
              <a:cxnLst/>
              <a:rect l="l" t="t" r="r" b="b"/>
              <a:pathLst>
                <a:path w="409" h="399" extrusionOk="0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31;p15"/>
            <p:cNvSpPr/>
            <p:nvPr/>
          </p:nvSpPr>
          <p:spPr>
            <a:xfrm>
              <a:off x="2905473" y="4395219"/>
              <a:ext cx="367450" cy="114682"/>
            </a:xfrm>
            <a:custGeom>
              <a:avLst/>
              <a:gdLst/>
              <a:ahLst/>
              <a:cxnLst/>
              <a:rect l="l" t="t" r="r" b="b"/>
              <a:pathLst>
                <a:path w="2073" h="647" extrusionOk="0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474104" y="1193743"/>
            <a:ext cx="4699259" cy="1817312"/>
          </a:xfrm>
          <a:prstGeom prst="rect">
            <a:avLst/>
          </a:prstGeom>
          <a:noFill/>
          <a:ln>
            <a:noFill/>
          </a:ln>
        </p:spPr>
        <p:txBody>
          <a:bodyPr wrap="none" lIns="121920" tIns="60960" rIns="121920" bIns="60960" numCol="1">
            <a:prstTxWarp prst="textPlain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867" b="1" spc="67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</a:t>
            </a:r>
            <a:r>
              <a:rPr lang="en-US" sz="7200" b="1" spc="67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GO!</a:t>
            </a:r>
          </a:p>
          <a:p>
            <a:r>
              <a:rPr lang="en-US" sz="7200" b="1" spc="67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SHIPPER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89511" y="5256985"/>
            <a:ext cx="3129639" cy="1405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b="1" i="1" dirty="0" err="1">
                <a:latin typeface="Calibri" pitchFamily="34" charset="0"/>
                <a:cs typeface="Calibri" pitchFamily="34" charset="0"/>
              </a:rPr>
              <a:t>Giảng</a:t>
            </a:r>
            <a:r>
              <a:rPr lang="en-US" sz="2133" b="1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33" b="1" i="1" dirty="0" err="1">
                <a:latin typeface="Calibri" pitchFamily="34" charset="0"/>
                <a:cs typeface="Calibri" pitchFamily="34" charset="0"/>
              </a:rPr>
              <a:t>viên</a:t>
            </a:r>
            <a:r>
              <a:rPr lang="en-US" sz="2133" b="1" i="1" dirty="0">
                <a:latin typeface="Calibri" pitchFamily="34" charset="0"/>
                <a:cs typeface="Calibri" pitchFamily="34" charset="0"/>
              </a:rPr>
              <a:t>:</a:t>
            </a:r>
            <a:r>
              <a:rPr lang="en-US" sz="2133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33" i="1" dirty="0" err="1">
                <a:latin typeface="Calibri" pitchFamily="34" charset="0"/>
                <a:cs typeface="Calibri" pitchFamily="34" charset="0"/>
              </a:rPr>
              <a:t>Trần</a:t>
            </a:r>
            <a:r>
              <a:rPr lang="en-US" sz="2133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33" i="1" dirty="0" err="1">
                <a:latin typeface="Calibri" pitchFamily="34" charset="0"/>
                <a:cs typeface="Calibri" pitchFamily="34" charset="0"/>
              </a:rPr>
              <a:t>Hà</a:t>
            </a:r>
            <a:r>
              <a:rPr lang="en-US" sz="2133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33" i="1" dirty="0" err="1">
                <a:latin typeface="Calibri" pitchFamily="34" charset="0"/>
                <a:cs typeface="Calibri" pitchFamily="34" charset="0"/>
              </a:rPr>
              <a:t>Vân</a:t>
            </a:r>
            <a:endParaRPr lang="en-US" sz="2133" i="1" dirty="0">
              <a:latin typeface="Calibri" pitchFamily="34" charset="0"/>
              <a:cs typeface="Calibri" pitchFamily="34" charset="0"/>
            </a:endParaRPr>
          </a:p>
          <a:p>
            <a:r>
              <a:rPr lang="en-US" sz="2133" b="1" i="1" dirty="0" err="1">
                <a:latin typeface="Calibri" pitchFamily="34" charset="0"/>
                <a:cs typeface="Calibri" pitchFamily="34" charset="0"/>
              </a:rPr>
              <a:t>Tên</a:t>
            </a:r>
            <a:r>
              <a:rPr lang="en-US" sz="2133" b="1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33" b="1" i="1" dirty="0" err="1">
                <a:latin typeface="Calibri" pitchFamily="34" charset="0"/>
                <a:cs typeface="Calibri" pitchFamily="34" charset="0"/>
              </a:rPr>
              <a:t>học</a:t>
            </a:r>
            <a:r>
              <a:rPr lang="en-US" sz="2133" b="1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33" b="1" i="1" dirty="0" err="1">
                <a:latin typeface="Calibri" pitchFamily="34" charset="0"/>
                <a:cs typeface="Calibri" pitchFamily="34" charset="0"/>
              </a:rPr>
              <a:t>phần</a:t>
            </a:r>
            <a:r>
              <a:rPr lang="en-US" sz="2133" b="1" i="1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133" i="1" dirty="0" err="1">
                <a:latin typeface="Calibri" pitchFamily="34" charset="0"/>
                <a:cs typeface="Calibri" pitchFamily="34" charset="0"/>
              </a:rPr>
              <a:t>Tiếng</a:t>
            </a:r>
            <a:r>
              <a:rPr lang="en-US" sz="2133" i="1" dirty="0">
                <a:latin typeface="Calibri" pitchFamily="34" charset="0"/>
                <a:cs typeface="Calibri" pitchFamily="34" charset="0"/>
              </a:rPr>
              <a:t> Anh 3</a:t>
            </a:r>
          </a:p>
          <a:p>
            <a:r>
              <a:rPr lang="en-US" sz="2133" b="1" i="1" dirty="0" err="1">
                <a:latin typeface="Calibri" pitchFamily="34" charset="0"/>
                <a:cs typeface="Calibri" pitchFamily="34" charset="0"/>
              </a:rPr>
              <a:t>Lớp</a:t>
            </a:r>
            <a:r>
              <a:rPr lang="en-US" sz="2133" b="1" i="1" dirty="0">
                <a:latin typeface="Calibri" pitchFamily="34" charset="0"/>
                <a:cs typeface="Calibri" pitchFamily="34" charset="0"/>
              </a:rPr>
              <a:t>:</a:t>
            </a:r>
            <a:r>
              <a:rPr lang="en-US" sz="2133" i="1" dirty="0">
                <a:latin typeface="Calibri" pitchFamily="34" charset="0"/>
                <a:cs typeface="Calibri" pitchFamily="34" charset="0"/>
              </a:rPr>
              <a:t> AT16C4D301</a:t>
            </a:r>
          </a:p>
          <a:p>
            <a:r>
              <a:rPr lang="en-US" sz="2133" b="1" i="1" dirty="0" err="1">
                <a:latin typeface="Calibri" pitchFamily="34" charset="0"/>
                <a:cs typeface="Calibri" pitchFamily="34" charset="0"/>
              </a:rPr>
              <a:t>Thực</a:t>
            </a:r>
            <a:r>
              <a:rPr lang="en-US" sz="2133" b="1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33" b="1" i="1" dirty="0" err="1">
                <a:latin typeface="Calibri" pitchFamily="34" charset="0"/>
                <a:cs typeface="Calibri" pitchFamily="34" charset="0"/>
              </a:rPr>
              <a:t>hiện</a:t>
            </a:r>
            <a:r>
              <a:rPr lang="en-US" sz="2133" b="1" i="1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133" i="1" dirty="0" err="1">
                <a:latin typeface="Calibri" pitchFamily="34" charset="0"/>
                <a:cs typeface="Calibri" pitchFamily="34" charset="0"/>
              </a:rPr>
              <a:t>Nhóm</a:t>
            </a:r>
            <a:r>
              <a:rPr lang="en-US" sz="2133" i="1" dirty="0">
                <a:latin typeface="Calibri" pitchFamily="34" charset="0"/>
                <a:cs typeface="Calibri" pitchFamily="34" charset="0"/>
              </a:rPr>
              <a:t> 4</a:t>
            </a:r>
          </a:p>
        </p:txBody>
      </p:sp>
      <p:pic>
        <p:nvPicPr>
          <p:cNvPr id="1027" name="Picture 3" descr="D:\KMA\tiếng anh 3\Smiley-delivery-man-transparent-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958" y="3277490"/>
            <a:ext cx="2588721" cy="215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Flowchart: Terminator 79"/>
          <p:cNvSpPr/>
          <p:nvPr/>
        </p:nvSpPr>
        <p:spPr>
          <a:xfrm>
            <a:off x="733316" y="192941"/>
            <a:ext cx="3958096" cy="574144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Flowchart: Terminator 80"/>
          <p:cNvSpPr/>
          <p:nvPr/>
        </p:nvSpPr>
        <p:spPr>
          <a:xfrm>
            <a:off x="789943" y="192445"/>
            <a:ext cx="4020241" cy="574144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i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HỌC</a:t>
            </a:r>
            <a:r>
              <a:rPr lang="en-US" sz="24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VIỆN</a:t>
            </a:r>
            <a:r>
              <a:rPr lang="en-US" sz="24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KỸ</a:t>
            </a:r>
            <a:r>
              <a:rPr lang="en-US" sz="24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THUẬT</a:t>
            </a:r>
            <a:r>
              <a:rPr lang="en-US" sz="24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MẬT</a:t>
            </a:r>
            <a:r>
              <a:rPr lang="en-US" sz="24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MÃ</a:t>
            </a:r>
            <a:endParaRPr lang="en-US" sz="2400" b="1" i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Flowchart: Connector 78"/>
          <p:cNvSpPr/>
          <p:nvPr/>
        </p:nvSpPr>
        <p:spPr>
          <a:xfrm>
            <a:off x="361279" y="142141"/>
            <a:ext cx="846941" cy="844528"/>
          </a:xfrm>
          <a:prstGeom prst="flowChartConnector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177BBD-7D9E-4CD8-93B6-F7667453C0D9}"/>
              </a:ext>
            </a:extLst>
          </p:cNvPr>
          <p:cNvSpPr/>
          <p:nvPr/>
        </p:nvSpPr>
        <p:spPr>
          <a:xfrm>
            <a:off x="6554577" y="1198567"/>
            <a:ext cx="1506095" cy="681949"/>
          </a:xfrm>
          <a:prstGeom prst="rect">
            <a:avLst/>
          </a:prstGeom>
          <a:noFill/>
        </p:spPr>
        <p:txBody>
          <a:bodyPr wrap="none" lIns="121920" tIns="60960" rIns="121920" bIns="60960" numCol="1">
            <a:prstTxWarp prst="textPlain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667" b="1" spc="67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KMA\tiếng anh 3\back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" y="498175"/>
            <a:ext cx="786212" cy="7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KMA\tiếng anh 3\ti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2" y="2512275"/>
            <a:ext cx="786213" cy="7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3259" y="4872988"/>
            <a:ext cx="17320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BARGAIN (v)</a:t>
            </a:r>
          </a:p>
          <a:p>
            <a:r>
              <a:rPr lang="en-US" sz="2400" dirty="0"/>
              <a:t>/ˈ</a:t>
            </a:r>
            <a:r>
              <a:rPr lang="en-US" sz="2400" dirty="0" err="1"/>
              <a:t>bɑːɡən</a:t>
            </a:r>
            <a:r>
              <a:rPr lang="en-US" sz="2400" dirty="0"/>
              <a:t>/</a:t>
            </a:r>
          </a:p>
          <a:p>
            <a:endParaRPr lang="en-US" sz="2400" dirty="0"/>
          </a:p>
          <a:p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endParaRPr lang="en-US" sz="2400" dirty="0"/>
          </a:p>
        </p:txBody>
      </p:sp>
      <p:pic>
        <p:nvPicPr>
          <p:cNvPr id="1026" name="Picture 2" descr="D:\KMA\tiếng anh 3\Circle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" y="1493735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KMA\tiếng anh 3\pictur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" y="3536949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88199" y="5765045"/>
            <a:ext cx="148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(7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)</a:t>
            </a:r>
          </a:p>
        </p:txBody>
      </p:sp>
      <p:pic>
        <p:nvPicPr>
          <p:cNvPr id="5" name="Picture 2" descr="Những chiêu mặc cả &amp;#39;bá đạo&amp;#39; - Ngôi sa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322" y="747844"/>
            <a:ext cx="4545313" cy="4761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argain__gb_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788" y="1597875"/>
            <a:ext cx="609600" cy="609600"/>
          </a:xfrm>
          <a:prstGeom prst="rect">
            <a:avLst/>
          </a:prstGeom>
        </p:spPr>
      </p:pic>
      <p:sp>
        <p:nvSpPr>
          <p:cNvPr id="23" name="Flowchart: Connector 22"/>
          <p:cNvSpPr/>
          <p:nvPr/>
        </p:nvSpPr>
        <p:spPr>
          <a:xfrm>
            <a:off x="1876183" y="498175"/>
            <a:ext cx="1341120" cy="134112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4" name="Flowchart: Connector 23"/>
          <p:cNvSpPr/>
          <p:nvPr/>
        </p:nvSpPr>
        <p:spPr>
          <a:xfrm>
            <a:off x="1998103" y="620095"/>
            <a:ext cx="1097280" cy="10972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5" name="TextBox 24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268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86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1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lo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3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KMA\tiếng anh 3\back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" y="498175"/>
            <a:ext cx="786212" cy="7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KMA\tiếng anh 3\ti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2" y="2512275"/>
            <a:ext cx="786213" cy="7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00755" y="4925929"/>
            <a:ext cx="25924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BEHAVIOR (n)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bɪˈheɪvjə</a:t>
            </a:r>
            <a:r>
              <a:rPr lang="en-US" sz="2400" dirty="0"/>
              <a:t>(r)/</a:t>
            </a:r>
          </a:p>
          <a:p>
            <a:endParaRPr lang="en-US" sz="2400" dirty="0"/>
          </a:p>
          <a:p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,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cư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endParaRPr lang="en-US" sz="2400" dirty="0"/>
          </a:p>
        </p:txBody>
      </p:sp>
      <p:pic>
        <p:nvPicPr>
          <p:cNvPr id="1026" name="Picture 2" descr="D:\KMA\tiếng anh 3\Circle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" y="1493735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KMA\tiếng anh 3\pictur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" y="3536949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95342" y="5562001"/>
            <a:ext cx="535435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h / o / a / v / e / r / b / i</a:t>
            </a:r>
          </a:p>
        </p:txBody>
      </p:sp>
      <p:pic>
        <p:nvPicPr>
          <p:cNvPr id="6146" name="Picture 2" descr="5 thái độ giúp bạn đạt được thành công trong công việ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33" y="815675"/>
            <a:ext cx="6502400" cy="433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ehaviour__gb_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620" y="1597875"/>
            <a:ext cx="609600" cy="609600"/>
          </a:xfrm>
          <a:prstGeom prst="rect">
            <a:avLst/>
          </a:prstGeom>
        </p:spPr>
      </p:pic>
      <p:sp>
        <p:nvSpPr>
          <p:cNvPr id="23" name="Flowchart: Connector 22"/>
          <p:cNvSpPr/>
          <p:nvPr/>
        </p:nvSpPr>
        <p:spPr>
          <a:xfrm>
            <a:off x="1876183" y="498175"/>
            <a:ext cx="1341120" cy="134112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4" name="Flowchart: Connector 23"/>
          <p:cNvSpPr/>
          <p:nvPr/>
        </p:nvSpPr>
        <p:spPr>
          <a:xfrm>
            <a:off x="1998103" y="620095"/>
            <a:ext cx="1097280" cy="10972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5" name="TextBox 24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1874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01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1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lo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3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KMA\tiếng anh 3\back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" y="498175"/>
            <a:ext cx="786212" cy="7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KMA\tiếng anh 3\ti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2" y="2512275"/>
            <a:ext cx="786213" cy="7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11823" y="4665741"/>
            <a:ext cx="14574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TREND (n)</a:t>
            </a:r>
          </a:p>
          <a:p>
            <a:r>
              <a:rPr lang="en-US" sz="2400" dirty="0"/>
              <a:t>/trend/</a:t>
            </a:r>
          </a:p>
          <a:p>
            <a:endParaRPr lang="en-US" sz="2400" dirty="0"/>
          </a:p>
          <a:p>
            <a:r>
              <a:rPr lang="en-US" sz="2400" dirty="0" err="1"/>
              <a:t>Xu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endParaRPr lang="en-US" sz="2400" dirty="0"/>
          </a:p>
        </p:txBody>
      </p:sp>
      <p:pic>
        <p:nvPicPr>
          <p:cNvPr id="1026" name="Picture 2" descr="D:\KMA\tiếng anh 3\Circle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" y="1493735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KMA\tiếng anh 3\pictur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" y="3536949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10 xu hướng sử dụng mạng xã hội phổ biến 2018 - TINOMAIL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324" y="1048656"/>
            <a:ext cx="6792377" cy="367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6152" y="5240257"/>
            <a:ext cx="2863284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n / d / t / e / r</a:t>
            </a:r>
          </a:p>
        </p:txBody>
      </p:sp>
      <p:pic>
        <p:nvPicPr>
          <p:cNvPr id="6" name="trend__us_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620" y="1597875"/>
            <a:ext cx="609600" cy="609600"/>
          </a:xfrm>
          <a:prstGeom prst="rect">
            <a:avLst/>
          </a:prstGeom>
        </p:spPr>
      </p:pic>
      <p:sp>
        <p:nvSpPr>
          <p:cNvPr id="23" name="Flowchart: Connector 22"/>
          <p:cNvSpPr/>
          <p:nvPr/>
        </p:nvSpPr>
        <p:spPr>
          <a:xfrm>
            <a:off x="1876183" y="498175"/>
            <a:ext cx="1341120" cy="134112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4" name="Flowchart: Connector 23"/>
          <p:cNvSpPr/>
          <p:nvPr/>
        </p:nvSpPr>
        <p:spPr>
          <a:xfrm>
            <a:off x="1998103" y="620095"/>
            <a:ext cx="1097280" cy="10972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5" name="TextBox 24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480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9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1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lo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23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/>
          <p:nvPr/>
        </p:nvSpPr>
        <p:spPr>
          <a:xfrm>
            <a:off x="4702735" y="2152727"/>
            <a:ext cx="3084400" cy="4212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Calibri" pitchFamily="34" charset="0"/>
                <a:cs typeface="Calibri" pitchFamily="34" charset="0"/>
              </a:rPr>
              <a:t>CÁC THÀNH VIÊN</a:t>
            </a:r>
            <a:endParaRPr dirty="0">
              <a:solidFill>
                <a:schemeClr val="l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title" idx="2"/>
          </p:nvPr>
        </p:nvSpPr>
        <p:spPr>
          <a:xfrm>
            <a:off x="3781935" y="1973027"/>
            <a:ext cx="920800" cy="8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4800" dirty="0">
                <a:latin typeface="Calibri" pitchFamily="34" charset="0"/>
                <a:cs typeface="Calibri" pitchFamily="34" charset="0"/>
              </a:rPr>
              <a:t>01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7" name="Google Shape;367;p35"/>
          <p:cNvSpPr txBox="1">
            <a:spLocks noGrp="1"/>
          </p:cNvSpPr>
          <p:nvPr>
            <p:ph type="subTitle" idx="1"/>
          </p:nvPr>
        </p:nvSpPr>
        <p:spPr>
          <a:xfrm>
            <a:off x="4724300" y="2094660"/>
            <a:ext cx="3084400" cy="5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dirty="0">
                <a:latin typeface="Calibri" pitchFamily="34" charset="0"/>
                <a:cs typeface="Calibri" pitchFamily="34" charset="0"/>
              </a:rPr>
              <a:t>Trần Minh Hoàng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Google Shape;348;p35"/>
          <p:cNvSpPr/>
          <p:nvPr/>
        </p:nvSpPr>
        <p:spPr>
          <a:xfrm>
            <a:off x="2088235" y="3364693"/>
            <a:ext cx="3084400" cy="4212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Google Shape;355;p35"/>
          <p:cNvSpPr txBox="1">
            <a:spLocks noGrp="1"/>
          </p:cNvSpPr>
          <p:nvPr>
            <p:ph type="title" idx="2"/>
          </p:nvPr>
        </p:nvSpPr>
        <p:spPr>
          <a:xfrm>
            <a:off x="1167435" y="3184993"/>
            <a:ext cx="920800" cy="8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4800" dirty="0">
                <a:latin typeface="Calibri" pitchFamily="34" charset="0"/>
                <a:cs typeface="Calibri" pitchFamily="34" charset="0"/>
              </a:rPr>
              <a:t>02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Google Shape;367;p35"/>
          <p:cNvSpPr txBox="1">
            <a:spLocks noGrp="1"/>
          </p:cNvSpPr>
          <p:nvPr>
            <p:ph type="subTitle" idx="1"/>
          </p:nvPr>
        </p:nvSpPr>
        <p:spPr>
          <a:xfrm>
            <a:off x="2109800" y="3306627"/>
            <a:ext cx="3084400" cy="5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dirty="0">
                <a:latin typeface="Calibri" pitchFamily="34" charset="0"/>
                <a:cs typeface="Calibri" pitchFamily="34" charset="0"/>
              </a:rPr>
              <a:t>Phạm Văn Dũng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Google Shape;348;p35"/>
          <p:cNvSpPr/>
          <p:nvPr/>
        </p:nvSpPr>
        <p:spPr>
          <a:xfrm>
            <a:off x="2092069" y="4342593"/>
            <a:ext cx="3084400" cy="4212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Google Shape;355;p35"/>
          <p:cNvSpPr txBox="1">
            <a:spLocks noGrp="1"/>
          </p:cNvSpPr>
          <p:nvPr>
            <p:ph type="title" idx="2"/>
          </p:nvPr>
        </p:nvSpPr>
        <p:spPr>
          <a:xfrm>
            <a:off x="1171269" y="4162893"/>
            <a:ext cx="920800" cy="8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4800" dirty="0">
                <a:latin typeface="Calibri" pitchFamily="34" charset="0"/>
                <a:cs typeface="Calibri" pitchFamily="34" charset="0"/>
              </a:rPr>
              <a:t>03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Google Shape;367;p35"/>
          <p:cNvSpPr txBox="1">
            <a:spLocks noGrp="1"/>
          </p:cNvSpPr>
          <p:nvPr>
            <p:ph type="subTitle" idx="1"/>
          </p:nvPr>
        </p:nvSpPr>
        <p:spPr>
          <a:xfrm>
            <a:off x="2113635" y="4284527"/>
            <a:ext cx="3084400" cy="5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dirty="0">
                <a:latin typeface="Calibri" pitchFamily="34" charset="0"/>
                <a:cs typeface="Calibri" pitchFamily="34" charset="0"/>
              </a:rPr>
              <a:t>Lê Minh Tiến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Google Shape;348;p35"/>
          <p:cNvSpPr/>
          <p:nvPr/>
        </p:nvSpPr>
        <p:spPr>
          <a:xfrm>
            <a:off x="2092069" y="5295093"/>
            <a:ext cx="3084400" cy="4212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Google Shape;355;p35"/>
          <p:cNvSpPr txBox="1">
            <a:spLocks noGrp="1"/>
          </p:cNvSpPr>
          <p:nvPr>
            <p:ph type="title" idx="2"/>
          </p:nvPr>
        </p:nvSpPr>
        <p:spPr>
          <a:xfrm>
            <a:off x="1171269" y="5115393"/>
            <a:ext cx="920800" cy="8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4800" dirty="0">
                <a:latin typeface="Calibri" pitchFamily="34" charset="0"/>
                <a:cs typeface="Calibri" pitchFamily="34" charset="0"/>
              </a:rPr>
              <a:t>04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Google Shape;367;p35"/>
          <p:cNvSpPr txBox="1">
            <a:spLocks noGrp="1"/>
          </p:cNvSpPr>
          <p:nvPr>
            <p:ph type="subTitle" idx="1"/>
          </p:nvPr>
        </p:nvSpPr>
        <p:spPr>
          <a:xfrm>
            <a:off x="2113635" y="5237027"/>
            <a:ext cx="3084400" cy="5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dirty="0">
                <a:latin typeface="Calibri" pitchFamily="34" charset="0"/>
                <a:cs typeface="Calibri" pitchFamily="34" charset="0"/>
              </a:rPr>
              <a:t>Dương Văn Nam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Google Shape;348;p35"/>
          <p:cNvSpPr/>
          <p:nvPr/>
        </p:nvSpPr>
        <p:spPr>
          <a:xfrm>
            <a:off x="7483343" y="3364693"/>
            <a:ext cx="3084400" cy="4212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Google Shape;355;p35"/>
          <p:cNvSpPr txBox="1">
            <a:spLocks noGrp="1"/>
          </p:cNvSpPr>
          <p:nvPr>
            <p:ph type="title" idx="2"/>
          </p:nvPr>
        </p:nvSpPr>
        <p:spPr>
          <a:xfrm>
            <a:off x="6562543" y="3184993"/>
            <a:ext cx="920800" cy="8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4800" dirty="0">
                <a:latin typeface="Calibri" pitchFamily="34" charset="0"/>
                <a:cs typeface="Calibri" pitchFamily="34" charset="0"/>
              </a:rPr>
              <a:t>05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Google Shape;367;p35"/>
          <p:cNvSpPr txBox="1">
            <a:spLocks noGrp="1"/>
          </p:cNvSpPr>
          <p:nvPr>
            <p:ph type="subTitle" idx="1"/>
          </p:nvPr>
        </p:nvSpPr>
        <p:spPr>
          <a:xfrm>
            <a:off x="7504908" y="3306627"/>
            <a:ext cx="3084400" cy="5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dirty="0">
                <a:latin typeface="Calibri" pitchFamily="34" charset="0"/>
                <a:cs typeface="Calibri" pitchFamily="34" charset="0"/>
              </a:rPr>
              <a:t>Nguyễn Văn Ninh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Google Shape;348;p35"/>
          <p:cNvSpPr/>
          <p:nvPr/>
        </p:nvSpPr>
        <p:spPr>
          <a:xfrm>
            <a:off x="7461777" y="4329893"/>
            <a:ext cx="3084400" cy="4212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Google Shape;355;p35"/>
          <p:cNvSpPr txBox="1">
            <a:spLocks noGrp="1"/>
          </p:cNvSpPr>
          <p:nvPr>
            <p:ph type="title" idx="2"/>
          </p:nvPr>
        </p:nvSpPr>
        <p:spPr>
          <a:xfrm>
            <a:off x="6540977" y="4150193"/>
            <a:ext cx="920800" cy="8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4800" dirty="0">
                <a:latin typeface="Calibri" pitchFamily="34" charset="0"/>
                <a:cs typeface="Calibri" pitchFamily="34" charset="0"/>
              </a:rPr>
              <a:t>06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Google Shape;367;p35"/>
          <p:cNvSpPr txBox="1">
            <a:spLocks noGrp="1"/>
          </p:cNvSpPr>
          <p:nvPr>
            <p:ph type="subTitle" idx="1"/>
          </p:nvPr>
        </p:nvSpPr>
        <p:spPr>
          <a:xfrm>
            <a:off x="7483343" y="4271827"/>
            <a:ext cx="3084400" cy="5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dirty="0">
                <a:latin typeface="Calibri" pitchFamily="34" charset="0"/>
                <a:cs typeface="Calibri" pitchFamily="34" charset="0"/>
              </a:rPr>
              <a:t>Nguyễn Đức Toàn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Google Shape;348;p35"/>
          <p:cNvSpPr/>
          <p:nvPr/>
        </p:nvSpPr>
        <p:spPr>
          <a:xfrm>
            <a:off x="7461777" y="5295093"/>
            <a:ext cx="3084400" cy="4212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Google Shape;355;p35"/>
          <p:cNvSpPr txBox="1">
            <a:spLocks noGrp="1"/>
          </p:cNvSpPr>
          <p:nvPr>
            <p:ph type="title" idx="2"/>
          </p:nvPr>
        </p:nvSpPr>
        <p:spPr>
          <a:xfrm>
            <a:off x="6540977" y="5115393"/>
            <a:ext cx="920800" cy="8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4800" dirty="0">
                <a:latin typeface="Calibri" pitchFamily="34" charset="0"/>
                <a:cs typeface="Calibri" pitchFamily="34" charset="0"/>
              </a:rPr>
              <a:t>07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Google Shape;367;p35"/>
          <p:cNvSpPr txBox="1">
            <a:spLocks noGrp="1"/>
          </p:cNvSpPr>
          <p:nvPr>
            <p:ph type="subTitle" idx="1"/>
          </p:nvPr>
        </p:nvSpPr>
        <p:spPr>
          <a:xfrm>
            <a:off x="7483343" y="5237027"/>
            <a:ext cx="3084400" cy="5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dirty="0">
                <a:latin typeface="Calibri" pitchFamily="34" charset="0"/>
                <a:cs typeface="Calibri" pitchFamily="34" charset="0"/>
              </a:rPr>
              <a:t>Nguyễn Văn Quyền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D:\KMA\tiếng anh 3\flag-1445299-12208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1525" y="1738971"/>
            <a:ext cx="834956" cy="83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57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602033" y="255585"/>
            <a:ext cx="2429639" cy="779765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267" b="1" spc="67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Luật</a:t>
            </a:r>
            <a:r>
              <a:rPr lang="en-US" sz="4267" b="1" spc="67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267" b="1" spc="67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chơi</a:t>
            </a:r>
            <a:endParaRPr lang="en-US" sz="4267" b="1" spc="67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4545" y="1086086"/>
            <a:ext cx="8183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shipper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(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), </a:t>
            </a:r>
            <a:r>
              <a:rPr lang="en-US" sz="2400" dirty="0" err="1"/>
              <a:t>giành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3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(3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),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/>
        </p:nvGraphicFramePr>
        <p:xfrm>
          <a:off x="807395" y="2597916"/>
          <a:ext cx="792480" cy="792480"/>
        </p:xfrm>
        <a:graphic>
          <a:graphicData uri="http://schemas.openxmlformats.org/drawingml/2006/table">
            <a:tbl>
              <a:tblPr firstRow="1" bandRow="1"/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algn="l"/>
                      <a:endParaRPr lang="en-US" sz="1900">
                        <a:latin typeface="+mn-lt"/>
                      </a:endParaRP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" name="Picture 10" descr="C:\Users\pc\OneDrive\Máy tính\KMA\tiếng anh 3\imgbin_freight-transport-computer-icons-delivery-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2" y="2597916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6" name="Table 105"/>
          <p:cNvGraphicFramePr>
            <a:graphicFrameLocks noGrp="1"/>
          </p:cNvGraphicFramePr>
          <p:nvPr/>
        </p:nvGraphicFramePr>
        <p:xfrm>
          <a:off x="806852" y="3552923"/>
          <a:ext cx="792480" cy="792480"/>
        </p:xfrm>
        <a:graphic>
          <a:graphicData uri="http://schemas.openxmlformats.org/drawingml/2006/table">
            <a:tbl>
              <a:tblPr firstRow="1" bandRow="1"/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500">
                        <a:latin typeface="+mn-lt"/>
                      </a:endParaRP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52" y="3565601"/>
            <a:ext cx="792480" cy="792480"/>
          </a:xfrm>
          <a:prstGeom prst="rect">
            <a:avLst/>
          </a:prstGeom>
          <a:solidFill>
            <a:srgbClr val="A9DBF9"/>
          </a:solidFill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806852" y="4501829"/>
          <a:ext cx="792480" cy="792480"/>
        </p:xfrm>
        <a:graphic>
          <a:graphicData uri="http://schemas.openxmlformats.org/drawingml/2006/table">
            <a:tbl>
              <a:tblPr firstRow="1" bandRow="1"/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50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52" y="4501829"/>
            <a:ext cx="792480" cy="792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10" name="TextBox 109"/>
          <p:cNvSpPr txBox="1"/>
          <p:nvPr/>
        </p:nvSpPr>
        <p:spPr>
          <a:xfrm>
            <a:off x="1599332" y="2788972"/>
            <a:ext cx="4774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Tiêu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chuẩn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câu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hỏi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dễ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) = 1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599331" y="375665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Nhanh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câu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hỏi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TB) = 2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599329" y="4744768"/>
            <a:ext cx="462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Thần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tốc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câu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hỏi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khó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) = 3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81944" y="2744071"/>
            <a:ext cx="5303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25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,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lượt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,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comment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dirty="0" err="1">
                <a:solidFill>
                  <a:srgbClr val="FF0000"/>
                </a:solidFill>
              </a:rPr>
              <a:t>số</a:t>
            </a:r>
            <a:r>
              <a:rPr lang="en-US" sz="2400" dirty="0">
                <a:solidFill>
                  <a:srgbClr val="FF0000"/>
                </a:solidFill>
              </a:rPr>
              <a:t> ô, </a:t>
            </a:r>
            <a:r>
              <a:rPr lang="en-US" sz="2400" dirty="0" err="1">
                <a:solidFill>
                  <a:srgbClr val="FF0000"/>
                </a:solidFill>
              </a:rPr>
              <a:t>nhóm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mấy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đáp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án</a:t>
            </a:r>
            <a:r>
              <a:rPr lang="en-US" sz="2400" dirty="0">
                <a:solidFill>
                  <a:srgbClr val="FF0000"/>
                </a:solidFill>
              </a:rPr>
              <a:t>”</a:t>
            </a:r>
          </a:p>
          <a:p>
            <a:r>
              <a:rPr lang="en-US" sz="2400" dirty="0"/>
              <a:t>	</a:t>
            </a:r>
            <a:r>
              <a:rPr lang="en-US" sz="2400" i="1" dirty="0"/>
              <a:t>(</a:t>
            </a:r>
            <a:r>
              <a:rPr lang="en-US" sz="2400" i="1" dirty="0" err="1"/>
              <a:t>Ví</a:t>
            </a:r>
            <a:r>
              <a:rPr lang="en-US" sz="2400" i="1" dirty="0"/>
              <a:t> </a:t>
            </a:r>
            <a:r>
              <a:rPr lang="en-US" sz="2400" i="1" dirty="0" err="1"/>
              <a:t>dụ</a:t>
            </a:r>
            <a:r>
              <a:rPr lang="en-US" sz="2400" i="1" dirty="0"/>
              <a:t>: ô 16, </a:t>
            </a:r>
            <a:r>
              <a:rPr lang="en-US" sz="2400" i="1" dirty="0" err="1"/>
              <a:t>nhóm</a:t>
            </a:r>
            <a:r>
              <a:rPr lang="en-US" sz="2400" i="1" dirty="0"/>
              <a:t> 4, shopping)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04802" y="5421727"/>
            <a:ext cx="5303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, </a:t>
            </a:r>
            <a:r>
              <a:rPr lang="en-US" sz="2400" dirty="0" err="1"/>
              <a:t>trong</a:t>
            </a:r>
            <a:r>
              <a:rPr lang="en-US" sz="2400" dirty="0"/>
              <a:t> 25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7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may </a:t>
            </a:r>
            <a:r>
              <a:rPr lang="en-US" sz="2400" dirty="0" err="1"/>
              <a:t>mắn</a:t>
            </a:r>
            <a:r>
              <a:rPr lang="en-US" sz="2400" dirty="0"/>
              <a:t> (Lucky Number),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giành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comment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dirty="0" err="1">
                <a:solidFill>
                  <a:srgbClr val="FF0000"/>
                </a:solidFill>
              </a:rPr>
              <a:t>số</a:t>
            </a:r>
            <a:r>
              <a:rPr lang="en-US" sz="2400" dirty="0">
                <a:solidFill>
                  <a:srgbClr val="FF0000"/>
                </a:solidFill>
              </a:rPr>
              <a:t> ô, </a:t>
            </a:r>
            <a:r>
              <a:rPr lang="en-US" sz="2400" dirty="0" err="1">
                <a:solidFill>
                  <a:srgbClr val="FF0000"/>
                </a:solidFill>
              </a:rPr>
              <a:t>nhóm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mấy</a:t>
            </a:r>
            <a:r>
              <a:rPr lang="en-US" sz="2400" dirty="0">
                <a:solidFill>
                  <a:srgbClr val="FF0000"/>
                </a:solidFill>
              </a:rPr>
              <a:t>, lucky number”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i="1" dirty="0"/>
              <a:t>(</a:t>
            </a:r>
            <a:r>
              <a:rPr lang="en-US" sz="2400" i="1" dirty="0" err="1"/>
              <a:t>Ví</a:t>
            </a:r>
            <a:r>
              <a:rPr lang="en-US" sz="2400" i="1" dirty="0"/>
              <a:t> </a:t>
            </a:r>
            <a:r>
              <a:rPr lang="en-US" sz="2400" i="1" dirty="0" err="1"/>
              <a:t>dụ</a:t>
            </a:r>
            <a:r>
              <a:rPr lang="en-US" sz="2400" i="1" dirty="0"/>
              <a:t>: ô 10, </a:t>
            </a:r>
            <a:r>
              <a:rPr lang="en-US" sz="2400" i="1" dirty="0" err="1"/>
              <a:t>nhóm</a:t>
            </a:r>
            <a:r>
              <a:rPr lang="en-US" sz="2400" i="1" dirty="0"/>
              <a:t> 4, lucky number)</a:t>
            </a:r>
          </a:p>
        </p:txBody>
      </p:sp>
      <p:pic>
        <p:nvPicPr>
          <p:cNvPr id="115" name="Picture 16" descr="C:\Users\pc\OneDrive\Máy tính\KMA\tiếng anh 3\pngaaa.com-92793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2" y="5501777"/>
            <a:ext cx="792480" cy="75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1599335" y="5540649"/>
            <a:ext cx="5452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Lucky Number =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cộng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từ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ô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đó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i="1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400" i="1" dirty="0">
                <a:latin typeface="Tahoma" pitchFamily="34" charset="0"/>
                <a:ea typeface="Tahoma" pitchFamily="34" charset="0"/>
                <a:cs typeface="Tahoma" pitchFamily="34" charset="0"/>
              </a:rPr>
              <a:t> 7/25 ô </a:t>
            </a:r>
            <a:r>
              <a:rPr lang="en-US" sz="2400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2400" i="1" dirty="0">
                <a:latin typeface="Tahoma" pitchFamily="34" charset="0"/>
                <a:ea typeface="Tahoma" pitchFamily="34" charset="0"/>
                <a:cs typeface="Tahoma" pitchFamily="34" charset="0"/>
              </a:rPr>
              <a:t> Lucky Number)</a:t>
            </a:r>
          </a:p>
        </p:txBody>
      </p:sp>
      <p:grpSp>
        <p:nvGrpSpPr>
          <p:cNvPr id="55" name="Google Shape;892;p22">
            <a:extLst>
              <a:ext uri="{FF2B5EF4-FFF2-40B4-BE49-F238E27FC236}">
                <a16:creationId xmlns:a16="http://schemas.microsoft.com/office/drawing/2014/main" id="{2C291090-3BE4-4678-B67B-728CD9507C40}"/>
              </a:ext>
            </a:extLst>
          </p:cNvPr>
          <p:cNvGrpSpPr/>
          <p:nvPr/>
        </p:nvGrpSpPr>
        <p:grpSpPr>
          <a:xfrm flipH="1">
            <a:off x="9024275" y="324758"/>
            <a:ext cx="2348107" cy="2200657"/>
            <a:chOff x="435975" y="1257900"/>
            <a:chExt cx="3657135" cy="3427486"/>
          </a:xfrm>
        </p:grpSpPr>
        <p:sp>
          <p:nvSpPr>
            <p:cNvPr id="56" name="Google Shape;893;p22">
              <a:extLst>
                <a:ext uri="{FF2B5EF4-FFF2-40B4-BE49-F238E27FC236}">
                  <a16:creationId xmlns:a16="http://schemas.microsoft.com/office/drawing/2014/main" id="{17B92C67-E702-44A5-AC1B-CF52F40EC6E8}"/>
                </a:ext>
              </a:extLst>
            </p:cNvPr>
            <p:cNvSpPr/>
            <p:nvPr/>
          </p:nvSpPr>
          <p:spPr>
            <a:xfrm>
              <a:off x="435975" y="2695671"/>
              <a:ext cx="2214807" cy="1989716"/>
            </a:xfrm>
            <a:custGeom>
              <a:avLst/>
              <a:gdLst/>
              <a:ahLst/>
              <a:cxnLst/>
              <a:rect l="l" t="t" r="r" b="b"/>
              <a:pathLst>
                <a:path w="12757" h="11461" extrusionOk="0">
                  <a:moveTo>
                    <a:pt x="673" y="4601"/>
                  </a:moveTo>
                  <a:cubicBezTo>
                    <a:pt x="1345" y="5160"/>
                    <a:pt x="7801" y="10931"/>
                    <a:pt x="8312" y="11196"/>
                  </a:cubicBezTo>
                  <a:cubicBezTo>
                    <a:pt x="8824" y="11460"/>
                    <a:pt x="9140" y="11230"/>
                    <a:pt x="10034" y="10381"/>
                  </a:cubicBezTo>
                  <a:cubicBezTo>
                    <a:pt x="10550" y="9891"/>
                    <a:pt x="11447" y="9054"/>
                    <a:pt x="12041" y="8308"/>
                  </a:cubicBezTo>
                  <a:cubicBezTo>
                    <a:pt x="12483" y="7749"/>
                    <a:pt x="12756" y="7242"/>
                    <a:pt x="12583" y="6955"/>
                  </a:cubicBezTo>
                  <a:cubicBezTo>
                    <a:pt x="12175" y="6288"/>
                    <a:pt x="7194" y="2021"/>
                    <a:pt x="6387" y="1397"/>
                  </a:cubicBezTo>
                  <a:cubicBezTo>
                    <a:pt x="5923" y="1042"/>
                    <a:pt x="5312" y="578"/>
                    <a:pt x="4874" y="244"/>
                  </a:cubicBezTo>
                  <a:cubicBezTo>
                    <a:pt x="4553" y="1"/>
                    <a:pt x="4098" y="31"/>
                    <a:pt x="3812" y="313"/>
                  </a:cubicBezTo>
                  <a:lnTo>
                    <a:pt x="3703" y="417"/>
                  </a:lnTo>
                  <a:cubicBezTo>
                    <a:pt x="3703" y="417"/>
                    <a:pt x="3703" y="417"/>
                    <a:pt x="3703" y="417"/>
                  </a:cubicBezTo>
                  <a:lnTo>
                    <a:pt x="1445" y="2646"/>
                  </a:lnTo>
                  <a:cubicBezTo>
                    <a:pt x="1445" y="2646"/>
                    <a:pt x="1445" y="2646"/>
                    <a:pt x="1445" y="2646"/>
                  </a:cubicBezTo>
                  <a:lnTo>
                    <a:pt x="798" y="3287"/>
                  </a:lnTo>
                  <a:lnTo>
                    <a:pt x="452" y="3626"/>
                  </a:lnTo>
                  <a:cubicBezTo>
                    <a:pt x="452" y="3626"/>
                    <a:pt x="1" y="4038"/>
                    <a:pt x="673" y="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894;p22">
              <a:extLst>
                <a:ext uri="{FF2B5EF4-FFF2-40B4-BE49-F238E27FC236}">
                  <a16:creationId xmlns:a16="http://schemas.microsoft.com/office/drawing/2014/main" id="{AD46318A-4F49-4A4C-909D-7FD239F12291}"/>
                </a:ext>
              </a:extLst>
            </p:cNvPr>
            <p:cNvSpPr/>
            <p:nvPr/>
          </p:nvSpPr>
          <p:spPr>
            <a:xfrm>
              <a:off x="554910" y="2683551"/>
              <a:ext cx="2085984" cy="1894752"/>
            </a:xfrm>
            <a:custGeom>
              <a:avLst/>
              <a:gdLst/>
              <a:ahLst/>
              <a:cxnLst/>
              <a:rect l="l" t="t" r="r" b="b"/>
              <a:pathLst>
                <a:path w="12015" h="10914" extrusionOk="0">
                  <a:moveTo>
                    <a:pt x="399" y="4055"/>
                  </a:moveTo>
                  <a:cubicBezTo>
                    <a:pt x="1071" y="4614"/>
                    <a:pt x="7527" y="10385"/>
                    <a:pt x="8039" y="10649"/>
                  </a:cubicBezTo>
                  <a:cubicBezTo>
                    <a:pt x="8550" y="10914"/>
                    <a:pt x="8867" y="10684"/>
                    <a:pt x="9760" y="9834"/>
                  </a:cubicBezTo>
                  <a:cubicBezTo>
                    <a:pt x="10154" y="9462"/>
                    <a:pt x="10766" y="8889"/>
                    <a:pt x="11299" y="8308"/>
                  </a:cubicBezTo>
                  <a:cubicBezTo>
                    <a:pt x="11741" y="7749"/>
                    <a:pt x="12014" y="7242"/>
                    <a:pt x="11841" y="6955"/>
                  </a:cubicBezTo>
                  <a:cubicBezTo>
                    <a:pt x="11433" y="6288"/>
                    <a:pt x="6452" y="2021"/>
                    <a:pt x="5645" y="1397"/>
                  </a:cubicBezTo>
                  <a:cubicBezTo>
                    <a:pt x="5181" y="1042"/>
                    <a:pt x="4570" y="578"/>
                    <a:pt x="4132" y="244"/>
                  </a:cubicBezTo>
                  <a:cubicBezTo>
                    <a:pt x="3811" y="1"/>
                    <a:pt x="3356" y="31"/>
                    <a:pt x="3070" y="313"/>
                  </a:cubicBezTo>
                  <a:lnTo>
                    <a:pt x="56" y="3287"/>
                  </a:lnTo>
                  <a:cubicBezTo>
                    <a:pt x="0" y="3461"/>
                    <a:pt x="17" y="3734"/>
                    <a:pt x="399" y="4055"/>
                  </a:cubicBezTo>
                  <a:close/>
                </a:path>
              </a:pathLst>
            </a:custGeom>
            <a:solidFill>
              <a:srgbClr val="C1DCD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8" name="Google Shape;895;p22">
              <a:extLst>
                <a:ext uri="{FF2B5EF4-FFF2-40B4-BE49-F238E27FC236}">
                  <a16:creationId xmlns:a16="http://schemas.microsoft.com/office/drawing/2014/main" id="{5F511CC9-139C-4AF4-A57C-5F6BDEEC2AE8}"/>
                </a:ext>
              </a:extLst>
            </p:cNvPr>
            <p:cNvSpPr/>
            <p:nvPr/>
          </p:nvSpPr>
          <p:spPr>
            <a:xfrm>
              <a:off x="554910" y="2697266"/>
              <a:ext cx="2085984" cy="1853260"/>
            </a:xfrm>
            <a:custGeom>
              <a:avLst/>
              <a:gdLst/>
              <a:ahLst/>
              <a:cxnLst/>
              <a:rect l="l" t="t" r="r" b="b"/>
              <a:pathLst>
                <a:path w="12015" h="10675" extrusionOk="0">
                  <a:moveTo>
                    <a:pt x="3642" y="0"/>
                  </a:moveTo>
                  <a:cubicBezTo>
                    <a:pt x="3434" y="0"/>
                    <a:pt x="3226" y="78"/>
                    <a:pt x="3070" y="234"/>
                  </a:cubicBezTo>
                  <a:lnTo>
                    <a:pt x="56" y="3208"/>
                  </a:lnTo>
                  <a:cubicBezTo>
                    <a:pt x="0" y="3382"/>
                    <a:pt x="17" y="3655"/>
                    <a:pt x="399" y="3976"/>
                  </a:cubicBezTo>
                  <a:cubicBezTo>
                    <a:pt x="1071" y="4535"/>
                    <a:pt x="7527" y="10306"/>
                    <a:pt x="8039" y="10570"/>
                  </a:cubicBezTo>
                  <a:cubicBezTo>
                    <a:pt x="8169" y="10640"/>
                    <a:pt x="8290" y="10675"/>
                    <a:pt x="8407" y="10675"/>
                  </a:cubicBezTo>
                  <a:cubicBezTo>
                    <a:pt x="8750" y="10675"/>
                    <a:pt x="9096" y="10384"/>
                    <a:pt x="9760" y="9755"/>
                  </a:cubicBezTo>
                  <a:cubicBezTo>
                    <a:pt x="10154" y="9383"/>
                    <a:pt x="10766" y="8810"/>
                    <a:pt x="11299" y="8229"/>
                  </a:cubicBezTo>
                  <a:cubicBezTo>
                    <a:pt x="11741" y="7670"/>
                    <a:pt x="12014" y="7163"/>
                    <a:pt x="11841" y="6876"/>
                  </a:cubicBezTo>
                  <a:cubicBezTo>
                    <a:pt x="11433" y="6209"/>
                    <a:pt x="6452" y="1942"/>
                    <a:pt x="5645" y="1318"/>
                  </a:cubicBezTo>
                  <a:cubicBezTo>
                    <a:pt x="5181" y="963"/>
                    <a:pt x="4570" y="499"/>
                    <a:pt x="4132" y="165"/>
                  </a:cubicBezTo>
                  <a:cubicBezTo>
                    <a:pt x="3985" y="56"/>
                    <a:pt x="3811" y="0"/>
                    <a:pt x="3642" y="0"/>
                  </a:cubicBezTo>
                  <a:close/>
                  <a:moveTo>
                    <a:pt x="3642" y="104"/>
                  </a:moveTo>
                  <a:cubicBezTo>
                    <a:pt x="3798" y="104"/>
                    <a:pt x="3946" y="152"/>
                    <a:pt x="4071" y="247"/>
                  </a:cubicBezTo>
                  <a:cubicBezTo>
                    <a:pt x="4696" y="724"/>
                    <a:pt x="5220" y="1123"/>
                    <a:pt x="5580" y="1400"/>
                  </a:cubicBezTo>
                  <a:cubicBezTo>
                    <a:pt x="6495" y="2107"/>
                    <a:pt x="11368" y="6300"/>
                    <a:pt x="11754" y="6933"/>
                  </a:cubicBezTo>
                  <a:cubicBezTo>
                    <a:pt x="11841" y="7076"/>
                    <a:pt x="11819" y="7405"/>
                    <a:pt x="11221" y="8160"/>
                  </a:cubicBezTo>
                  <a:cubicBezTo>
                    <a:pt x="10744" y="8680"/>
                    <a:pt x="10211" y="9187"/>
                    <a:pt x="9816" y="9556"/>
                  </a:cubicBezTo>
                  <a:lnTo>
                    <a:pt x="9690" y="9677"/>
                  </a:lnTo>
                  <a:cubicBezTo>
                    <a:pt x="9027" y="10310"/>
                    <a:pt x="8702" y="10570"/>
                    <a:pt x="8407" y="10570"/>
                  </a:cubicBezTo>
                  <a:cubicBezTo>
                    <a:pt x="8307" y="10570"/>
                    <a:pt x="8208" y="10544"/>
                    <a:pt x="8086" y="10479"/>
                  </a:cubicBezTo>
                  <a:cubicBezTo>
                    <a:pt x="7735" y="10297"/>
                    <a:pt x="4292" y="7262"/>
                    <a:pt x="2237" y="5450"/>
                  </a:cubicBezTo>
                  <a:cubicBezTo>
                    <a:pt x="1357" y="4674"/>
                    <a:pt x="663" y="4058"/>
                    <a:pt x="464" y="3893"/>
                  </a:cubicBezTo>
                  <a:cubicBezTo>
                    <a:pt x="204" y="3677"/>
                    <a:pt x="96" y="3460"/>
                    <a:pt x="148" y="3260"/>
                  </a:cubicBezTo>
                  <a:lnTo>
                    <a:pt x="3139" y="308"/>
                  </a:lnTo>
                  <a:cubicBezTo>
                    <a:pt x="3274" y="178"/>
                    <a:pt x="3451" y="104"/>
                    <a:pt x="3642" y="1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896;p22">
              <a:extLst>
                <a:ext uri="{FF2B5EF4-FFF2-40B4-BE49-F238E27FC236}">
                  <a16:creationId xmlns:a16="http://schemas.microsoft.com/office/drawing/2014/main" id="{65E579D8-4250-48C0-91E7-0E489B213C80}"/>
                </a:ext>
              </a:extLst>
            </p:cNvPr>
            <p:cNvSpPr/>
            <p:nvPr/>
          </p:nvSpPr>
          <p:spPr>
            <a:xfrm>
              <a:off x="676784" y="2755945"/>
              <a:ext cx="474490" cy="456241"/>
            </a:xfrm>
            <a:custGeom>
              <a:avLst/>
              <a:gdLst/>
              <a:ahLst/>
              <a:cxnLst/>
              <a:rect l="l" t="t" r="r" b="b"/>
              <a:pathLst>
                <a:path w="2733" h="2628" extrusionOk="0">
                  <a:moveTo>
                    <a:pt x="1" y="2229"/>
                  </a:moveTo>
                  <a:cubicBezTo>
                    <a:pt x="295" y="2008"/>
                    <a:pt x="612" y="2628"/>
                    <a:pt x="772" y="2615"/>
                  </a:cubicBezTo>
                  <a:cubicBezTo>
                    <a:pt x="937" y="2606"/>
                    <a:pt x="1973" y="1591"/>
                    <a:pt x="2350" y="1171"/>
                  </a:cubicBezTo>
                  <a:cubicBezTo>
                    <a:pt x="2732" y="746"/>
                    <a:pt x="2637" y="616"/>
                    <a:pt x="2398" y="395"/>
                  </a:cubicBezTo>
                  <a:cubicBezTo>
                    <a:pt x="2164" y="178"/>
                    <a:pt x="2255" y="9"/>
                    <a:pt x="2259" y="0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897;p22">
              <a:extLst>
                <a:ext uri="{FF2B5EF4-FFF2-40B4-BE49-F238E27FC236}">
                  <a16:creationId xmlns:a16="http://schemas.microsoft.com/office/drawing/2014/main" id="{8C2A0833-CFE8-45B4-85DB-BF8800ECD494}"/>
                </a:ext>
              </a:extLst>
            </p:cNvPr>
            <p:cNvSpPr/>
            <p:nvPr/>
          </p:nvSpPr>
          <p:spPr>
            <a:xfrm>
              <a:off x="971052" y="2886844"/>
              <a:ext cx="77085" cy="76908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48" y="304"/>
                  </a:moveTo>
                  <a:cubicBezTo>
                    <a:pt x="96" y="404"/>
                    <a:pt x="209" y="443"/>
                    <a:pt x="304" y="400"/>
                  </a:cubicBezTo>
                  <a:cubicBezTo>
                    <a:pt x="404" y="352"/>
                    <a:pt x="443" y="235"/>
                    <a:pt x="400" y="139"/>
                  </a:cubicBezTo>
                  <a:cubicBezTo>
                    <a:pt x="352" y="44"/>
                    <a:pt x="235" y="1"/>
                    <a:pt x="140" y="48"/>
                  </a:cubicBezTo>
                  <a:cubicBezTo>
                    <a:pt x="44" y="92"/>
                    <a:pt x="1" y="209"/>
                    <a:pt x="48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898;p22">
              <a:extLst>
                <a:ext uri="{FF2B5EF4-FFF2-40B4-BE49-F238E27FC236}">
                  <a16:creationId xmlns:a16="http://schemas.microsoft.com/office/drawing/2014/main" id="{37751F91-BAAB-47E8-A757-5F28372B78F1}"/>
                </a:ext>
              </a:extLst>
            </p:cNvPr>
            <p:cNvSpPr/>
            <p:nvPr/>
          </p:nvSpPr>
          <p:spPr>
            <a:xfrm>
              <a:off x="827303" y="3035105"/>
              <a:ext cx="76911" cy="76908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44" y="304"/>
                  </a:moveTo>
                  <a:cubicBezTo>
                    <a:pt x="92" y="404"/>
                    <a:pt x="209" y="443"/>
                    <a:pt x="304" y="395"/>
                  </a:cubicBezTo>
                  <a:cubicBezTo>
                    <a:pt x="400" y="352"/>
                    <a:pt x="443" y="235"/>
                    <a:pt x="395" y="140"/>
                  </a:cubicBezTo>
                  <a:cubicBezTo>
                    <a:pt x="352" y="44"/>
                    <a:pt x="235" y="1"/>
                    <a:pt x="139" y="48"/>
                  </a:cubicBezTo>
                  <a:cubicBezTo>
                    <a:pt x="40" y="92"/>
                    <a:pt x="1" y="209"/>
                    <a:pt x="44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899;p22">
              <a:extLst>
                <a:ext uri="{FF2B5EF4-FFF2-40B4-BE49-F238E27FC236}">
                  <a16:creationId xmlns:a16="http://schemas.microsoft.com/office/drawing/2014/main" id="{9FE70617-4CE5-494A-A45A-951E818AB627}"/>
                </a:ext>
              </a:extLst>
            </p:cNvPr>
            <p:cNvSpPr/>
            <p:nvPr/>
          </p:nvSpPr>
          <p:spPr>
            <a:xfrm>
              <a:off x="1185250" y="3436556"/>
              <a:ext cx="961159" cy="602796"/>
            </a:xfrm>
            <a:custGeom>
              <a:avLst/>
              <a:gdLst/>
              <a:ahLst/>
              <a:cxnLst/>
              <a:rect l="l" t="t" r="r" b="b"/>
              <a:pathLst>
                <a:path w="5386" h="3378" extrusionOk="0">
                  <a:moveTo>
                    <a:pt x="5273" y="3174"/>
                  </a:moveTo>
                  <a:cubicBezTo>
                    <a:pt x="5156" y="3378"/>
                    <a:pt x="3907" y="2875"/>
                    <a:pt x="2485" y="2051"/>
                  </a:cubicBezTo>
                  <a:cubicBezTo>
                    <a:pt x="1058" y="1232"/>
                    <a:pt x="1" y="399"/>
                    <a:pt x="118" y="200"/>
                  </a:cubicBezTo>
                  <a:cubicBezTo>
                    <a:pt x="235" y="0"/>
                    <a:pt x="1483" y="503"/>
                    <a:pt x="2905" y="1323"/>
                  </a:cubicBezTo>
                  <a:cubicBezTo>
                    <a:pt x="4328" y="2147"/>
                    <a:pt x="5385" y="2975"/>
                    <a:pt x="5273" y="3174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900;p22">
              <a:extLst>
                <a:ext uri="{FF2B5EF4-FFF2-40B4-BE49-F238E27FC236}">
                  <a16:creationId xmlns:a16="http://schemas.microsoft.com/office/drawing/2014/main" id="{9DE03217-D634-45B5-B7BD-A60670B4011C}"/>
                </a:ext>
              </a:extLst>
            </p:cNvPr>
            <p:cNvSpPr/>
            <p:nvPr/>
          </p:nvSpPr>
          <p:spPr>
            <a:xfrm>
              <a:off x="1925631" y="2558420"/>
              <a:ext cx="1805429" cy="1001269"/>
            </a:xfrm>
            <a:custGeom>
              <a:avLst/>
              <a:gdLst/>
              <a:ahLst/>
              <a:cxnLst/>
              <a:rect l="l" t="t" r="r" b="b"/>
              <a:pathLst>
                <a:path w="10117" h="5611" extrusionOk="0">
                  <a:moveTo>
                    <a:pt x="1380" y="2094"/>
                  </a:moveTo>
                  <a:cubicBezTo>
                    <a:pt x="1380" y="2094"/>
                    <a:pt x="2099" y="3282"/>
                    <a:pt x="2693" y="3326"/>
                  </a:cubicBezTo>
                  <a:cubicBezTo>
                    <a:pt x="3287" y="3365"/>
                    <a:pt x="6400" y="2155"/>
                    <a:pt x="6400" y="2155"/>
                  </a:cubicBezTo>
                  <a:cubicBezTo>
                    <a:pt x="6400" y="2155"/>
                    <a:pt x="6947" y="243"/>
                    <a:pt x="7224" y="317"/>
                  </a:cubicBezTo>
                  <a:cubicBezTo>
                    <a:pt x="7502" y="386"/>
                    <a:pt x="7090" y="1448"/>
                    <a:pt x="7293" y="1527"/>
                  </a:cubicBezTo>
                  <a:cubicBezTo>
                    <a:pt x="7502" y="1605"/>
                    <a:pt x="9045" y="0"/>
                    <a:pt x="9232" y="130"/>
                  </a:cubicBezTo>
                  <a:cubicBezTo>
                    <a:pt x="9414" y="265"/>
                    <a:pt x="8429" y="1327"/>
                    <a:pt x="8429" y="1327"/>
                  </a:cubicBezTo>
                  <a:cubicBezTo>
                    <a:pt x="8429" y="1327"/>
                    <a:pt x="9813" y="347"/>
                    <a:pt x="9956" y="512"/>
                  </a:cubicBezTo>
                  <a:cubicBezTo>
                    <a:pt x="10099" y="672"/>
                    <a:pt x="8833" y="1605"/>
                    <a:pt x="8833" y="1605"/>
                  </a:cubicBezTo>
                  <a:cubicBezTo>
                    <a:pt x="8833" y="1605"/>
                    <a:pt x="9921" y="937"/>
                    <a:pt x="10016" y="1115"/>
                  </a:cubicBezTo>
                  <a:cubicBezTo>
                    <a:pt x="10116" y="1297"/>
                    <a:pt x="8954" y="2094"/>
                    <a:pt x="8954" y="2094"/>
                  </a:cubicBezTo>
                  <a:cubicBezTo>
                    <a:pt x="8954" y="2094"/>
                    <a:pt x="9834" y="1678"/>
                    <a:pt x="9947" y="1839"/>
                  </a:cubicBezTo>
                  <a:cubicBezTo>
                    <a:pt x="10060" y="2003"/>
                    <a:pt x="8880" y="2710"/>
                    <a:pt x="7111" y="3092"/>
                  </a:cubicBezTo>
                  <a:cubicBezTo>
                    <a:pt x="7111" y="3092"/>
                    <a:pt x="3188" y="5611"/>
                    <a:pt x="2082" y="5173"/>
                  </a:cubicBezTo>
                  <a:cubicBezTo>
                    <a:pt x="972" y="4731"/>
                    <a:pt x="1" y="3746"/>
                    <a:pt x="1" y="3746"/>
                  </a:cubicBez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901;p22">
              <a:extLst>
                <a:ext uri="{FF2B5EF4-FFF2-40B4-BE49-F238E27FC236}">
                  <a16:creationId xmlns:a16="http://schemas.microsoft.com/office/drawing/2014/main" id="{A3FAF0EB-1AB2-4945-A776-6C848C95717D}"/>
                </a:ext>
              </a:extLst>
            </p:cNvPr>
            <p:cNvSpPr/>
            <p:nvPr/>
          </p:nvSpPr>
          <p:spPr>
            <a:xfrm>
              <a:off x="1572839" y="2527370"/>
              <a:ext cx="650112" cy="776960"/>
            </a:xfrm>
            <a:custGeom>
              <a:avLst/>
              <a:gdLst/>
              <a:ahLst/>
              <a:cxnLst/>
              <a:rect l="l" t="t" r="r" b="b"/>
              <a:pathLst>
                <a:path w="3643" h="4354" extrusionOk="0">
                  <a:moveTo>
                    <a:pt x="3643" y="2416"/>
                  </a:moveTo>
                  <a:lnTo>
                    <a:pt x="2195" y="4354"/>
                  </a:lnTo>
                  <a:cubicBezTo>
                    <a:pt x="2195" y="4354"/>
                    <a:pt x="391" y="2767"/>
                    <a:pt x="217" y="2203"/>
                  </a:cubicBezTo>
                  <a:cubicBezTo>
                    <a:pt x="48" y="1640"/>
                    <a:pt x="1" y="573"/>
                    <a:pt x="751" y="339"/>
                  </a:cubicBezTo>
                  <a:cubicBezTo>
                    <a:pt x="1839" y="1"/>
                    <a:pt x="3643" y="2416"/>
                    <a:pt x="3643" y="2416"/>
                  </a:cubicBezTo>
                  <a:close/>
                </a:path>
              </a:pathLst>
            </a:custGeom>
            <a:solidFill>
              <a:srgbClr val="FF69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902;p22">
              <a:extLst>
                <a:ext uri="{FF2B5EF4-FFF2-40B4-BE49-F238E27FC236}">
                  <a16:creationId xmlns:a16="http://schemas.microsoft.com/office/drawing/2014/main" id="{5D4B97D8-29B1-4291-B0E9-CA994720570A}"/>
                </a:ext>
              </a:extLst>
            </p:cNvPr>
            <p:cNvSpPr/>
            <p:nvPr/>
          </p:nvSpPr>
          <p:spPr>
            <a:xfrm>
              <a:off x="2827864" y="2176187"/>
              <a:ext cx="1265246" cy="1249668"/>
            </a:xfrm>
            <a:custGeom>
              <a:avLst/>
              <a:gdLst/>
              <a:ahLst/>
              <a:cxnLst/>
              <a:rect l="l" t="t" r="r" b="b"/>
              <a:pathLst>
                <a:path w="7090" h="7003" extrusionOk="0">
                  <a:moveTo>
                    <a:pt x="7089" y="5923"/>
                  </a:moveTo>
                  <a:lnTo>
                    <a:pt x="4336" y="6439"/>
                  </a:lnTo>
                  <a:lnTo>
                    <a:pt x="4336" y="6439"/>
                  </a:lnTo>
                  <a:lnTo>
                    <a:pt x="3508" y="6595"/>
                  </a:lnTo>
                  <a:lnTo>
                    <a:pt x="1331" y="7003"/>
                  </a:lnTo>
                  <a:lnTo>
                    <a:pt x="0" y="1457"/>
                  </a:lnTo>
                  <a:lnTo>
                    <a:pt x="2623" y="833"/>
                  </a:lnTo>
                  <a:lnTo>
                    <a:pt x="3447" y="638"/>
                  </a:lnTo>
                  <a:lnTo>
                    <a:pt x="61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903;p22">
              <a:extLst>
                <a:ext uri="{FF2B5EF4-FFF2-40B4-BE49-F238E27FC236}">
                  <a16:creationId xmlns:a16="http://schemas.microsoft.com/office/drawing/2014/main" id="{B1164C49-C886-4BFD-A733-C59C37AC335F}"/>
                </a:ext>
              </a:extLst>
            </p:cNvPr>
            <p:cNvSpPr/>
            <p:nvPr/>
          </p:nvSpPr>
          <p:spPr>
            <a:xfrm>
              <a:off x="3295934" y="2289857"/>
              <a:ext cx="307300" cy="1063369"/>
            </a:xfrm>
            <a:custGeom>
              <a:avLst/>
              <a:gdLst/>
              <a:ahLst/>
              <a:cxnLst/>
              <a:rect l="l" t="t" r="r" b="b"/>
              <a:pathLst>
                <a:path w="1722" h="5959" extrusionOk="0">
                  <a:moveTo>
                    <a:pt x="1722" y="5867"/>
                  </a:moveTo>
                  <a:lnTo>
                    <a:pt x="1713" y="5802"/>
                  </a:lnTo>
                  <a:lnTo>
                    <a:pt x="885" y="5958"/>
                  </a:lnTo>
                  <a:lnTo>
                    <a:pt x="876" y="5902"/>
                  </a:lnTo>
                  <a:lnTo>
                    <a:pt x="815" y="5494"/>
                  </a:lnTo>
                  <a:lnTo>
                    <a:pt x="742" y="5009"/>
                  </a:lnTo>
                  <a:lnTo>
                    <a:pt x="677" y="4605"/>
                  </a:lnTo>
                  <a:lnTo>
                    <a:pt x="603" y="4120"/>
                  </a:lnTo>
                  <a:lnTo>
                    <a:pt x="542" y="3717"/>
                  </a:lnTo>
                  <a:lnTo>
                    <a:pt x="469" y="3231"/>
                  </a:lnTo>
                  <a:lnTo>
                    <a:pt x="404" y="2828"/>
                  </a:lnTo>
                  <a:lnTo>
                    <a:pt x="330" y="2342"/>
                  </a:lnTo>
                  <a:lnTo>
                    <a:pt x="269" y="1939"/>
                  </a:lnTo>
                  <a:lnTo>
                    <a:pt x="195" y="1453"/>
                  </a:lnTo>
                  <a:lnTo>
                    <a:pt x="130" y="1050"/>
                  </a:lnTo>
                  <a:lnTo>
                    <a:pt x="57" y="564"/>
                  </a:lnTo>
                  <a:lnTo>
                    <a:pt x="0" y="196"/>
                  </a:lnTo>
                  <a:lnTo>
                    <a:pt x="824" y="1"/>
                  </a:lnTo>
                  <a:lnTo>
                    <a:pt x="828" y="44"/>
                  </a:lnTo>
                  <a:lnTo>
                    <a:pt x="902" y="530"/>
                  </a:lnTo>
                  <a:lnTo>
                    <a:pt x="967" y="937"/>
                  </a:lnTo>
                  <a:lnTo>
                    <a:pt x="1041" y="1419"/>
                  </a:lnTo>
                  <a:lnTo>
                    <a:pt x="1102" y="1826"/>
                  </a:lnTo>
                  <a:lnTo>
                    <a:pt x="1175" y="2307"/>
                  </a:lnTo>
                  <a:lnTo>
                    <a:pt x="1240" y="2715"/>
                  </a:lnTo>
                  <a:lnTo>
                    <a:pt x="1314" y="3201"/>
                  </a:lnTo>
                  <a:lnTo>
                    <a:pt x="1375" y="3604"/>
                  </a:lnTo>
                  <a:lnTo>
                    <a:pt x="1448" y="4089"/>
                  </a:lnTo>
                  <a:lnTo>
                    <a:pt x="1514" y="4493"/>
                  </a:lnTo>
                  <a:lnTo>
                    <a:pt x="1587" y="4978"/>
                  </a:lnTo>
                  <a:lnTo>
                    <a:pt x="1713" y="5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904;p22">
              <a:extLst>
                <a:ext uri="{FF2B5EF4-FFF2-40B4-BE49-F238E27FC236}">
                  <a16:creationId xmlns:a16="http://schemas.microsoft.com/office/drawing/2014/main" id="{65714130-17C3-41D4-93E3-0D2FB5CF98C7}"/>
                </a:ext>
              </a:extLst>
            </p:cNvPr>
            <p:cNvSpPr/>
            <p:nvPr/>
          </p:nvSpPr>
          <p:spPr>
            <a:xfrm>
              <a:off x="3305927" y="2298423"/>
              <a:ext cx="151151" cy="178983"/>
            </a:xfrm>
            <a:custGeom>
              <a:avLst/>
              <a:gdLst/>
              <a:ahLst/>
              <a:cxnLst/>
              <a:rect l="l" t="t" r="r" b="b"/>
              <a:pathLst>
                <a:path w="847" h="1003" extrusionOk="0">
                  <a:moveTo>
                    <a:pt x="74" y="1002"/>
                  </a:moveTo>
                  <a:lnTo>
                    <a:pt x="846" y="482"/>
                  </a:lnTo>
                  <a:lnTo>
                    <a:pt x="772" y="1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905;p22">
              <a:extLst>
                <a:ext uri="{FF2B5EF4-FFF2-40B4-BE49-F238E27FC236}">
                  <a16:creationId xmlns:a16="http://schemas.microsoft.com/office/drawing/2014/main" id="{2A98684E-D388-4524-B364-7ABE4C311253}"/>
                </a:ext>
              </a:extLst>
            </p:cNvPr>
            <p:cNvSpPr/>
            <p:nvPr/>
          </p:nvSpPr>
          <p:spPr>
            <a:xfrm>
              <a:off x="3330731" y="2457062"/>
              <a:ext cx="150973" cy="178804"/>
            </a:xfrm>
            <a:custGeom>
              <a:avLst/>
              <a:gdLst/>
              <a:ahLst/>
              <a:cxnLst/>
              <a:rect l="l" t="t" r="r" b="b"/>
              <a:pathLst>
                <a:path w="846" h="1002" extrusionOk="0">
                  <a:moveTo>
                    <a:pt x="74" y="1002"/>
                  </a:moveTo>
                  <a:lnTo>
                    <a:pt x="846" y="482"/>
                  </a:lnTo>
                  <a:lnTo>
                    <a:pt x="772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906;p22">
              <a:extLst>
                <a:ext uri="{FF2B5EF4-FFF2-40B4-BE49-F238E27FC236}">
                  <a16:creationId xmlns:a16="http://schemas.microsoft.com/office/drawing/2014/main" id="{BDEAC250-6D68-43BF-B85B-E172E9470E47}"/>
                </a:ext>
              </a:extLst>
            </p:cNvPr>
            <p:cNvSpPr/>
            <p:nvPr/>
          </p:nvSpPr>
          <p:spPr>
            <a:xfrm>
              <a:off x="3354643" y="2615701"/>
              <a:ext cx="151151" cy="178804"/>
            </a:xfrm>
            <a:custGeom>
              <a:avLst/>
              <a:gdLst/>
              <a:ahLst/>
              <a:cxnLst/>
              <a:rect l="l" t="t" r="r" b="b"/>
              <a:pathLst>
                <a:path w="847" h="1002" extrusionOk="0">
                  <a:moveTo>
                    <a:pt x="75" y="1002"/>
                  </a:moveTo>
                  <a:lnTo>
                    <a:pt x="846" y="481"/>
                  </a:lnTo>
                  <a:lnTo>
                    <a:pt x="773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907;p22">
              <a:extLst>
                <a:ext uri="{FF2B5EF4-FFF2-40B4-BE49-F238E27FC236}">
                  <a16:creationId xmlns:a16="http://schemas.microsoft.com/office/drawing/2014/main" id="{62FEB6B1-806A-4509-833E-4F2464A3B32A}"/>
                </a:ext>
              </a:extLst>
            </p:cNvPr>
            <p:cNvSpPr/>
            <p:nvPr/>
          </p:nvSpPr>
          <p:spPr>
            <a:xfrm>
              <a:off x="3379447" y="2774340"/>
              <a:ext cx="151151" cy="178804"/>
            </a:xfrm>
            <a:custGeom>
              <a:avLst/>
              <a:gdLst/>
              <a:ahLst/>
              <a:cxnLst/>
              <a:rect l="l" t="t" r="r" b="b"/>
              <a:pathLst>
                <a:path w="847" h="1002" extrusionOk="0">
                  <a:moveTo>
                    <a:pt x="74" y="1002"/>
                  </a:moveTo>
                  <a:lnTo>
                    <a:pt x="846" y="486"/>
                  </a:lnTo>
                  <a:lnTo>
                    <a:pt x="772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908;p22">
              <a:extLst>
                <a:ext uri="{FF2B5EF4-FFF2-40B4-BE49-F238E27FC236}">
                  <a16:creationId xmlns:a16="http://schemas.microsoft.com/office/drawing/2014/main" id="{059001F7-1D12-4940-AC46-5EDC001B40A5}"/>
                </a:ext>
              </a:extLst>
            </p:cNvPr>
            <p:cNvSpPr/>
            <p:nvPr/>
          </p:nvSpPr>
          <p:spPr>
            <a:xfrm>
              <a:off x="3403538" y="2932801"/>
              <a:ext cx="150973" cy="178983"/>
            </a:xfrm>
            <a:custGeom>
              <a:avLst/>
              <a:gdLst/>
              <a:ahLst/>
              <a:cxnLst/>
              <a:rect l="l" t="t" r="r" b="b"/>
              <a:pathLst>
                <a:path w="846" h="1003" extrusionOk="0">
                  <a:moveTo>
                    <a:pt x="74" y="1002"/>
                  </a:moveTo>
                  <a:lnTo>
                    <a:pt x="845" y="486"/>
                  </a:lnTo>
                  <a:lnTo>
                    <a:pt x="772" y="1"/>
                  </a:lnTo>
                  <a:lnTo>
                    <a:pt x="0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909;p22">
              <a:extLst>
                <a:ext uri="{FF2B5EF4-FFF2-40B4-BE49-F238E27FC236}">
                  <a16:creationId xmlns:a16="http://schemas.microsoft.com/office/drawing/2014/main" id="{5DD7B640-EEE0-41ED-A5FD-B7F9AF7F09C9}"/>
                </a:ext>
              </a:extLst>
            </p:cNvPr>
            <p:cNvSpPr/>
            <p:nvPr/>
          </p:nvSpPr>
          <p:spPr>
            <a:xfrm>
              <a:off x="3428164" y="3091440"/>
              <a:ext cx="151151" cy="178983"/>
            </a:xfrm>
            <a:custGeom>
              <a:avLst/>
              <a:gdLst/>
              <a:ahLst/>
              <a:cxnLst/>
              <a:rect l="l" t="t" r="r" b="b"/>
              <a:pathLst>
                <a:path w="847" h="1003" extrusionOk="0">
                  <a:moveTo>
                    <a:pt x="74" y="1002"/>
                  </a:moveTo>
                  <a:lnTo>
                    <a:pt x="846" y="486"/>
                  </a:lnTo>
                  <a:lnTo>
                    <a:pt x="773" y="1"/>
                  </a:lnTo>
                  <a:lnTo>
                    <a:pt x="1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910;p22">
              <a:extLst>
                <a:ext uri="{FF2B5EF4-FFF2-40B4-BE49-F238E27FC236}">
                  <a16:creationId xmlns:a16="http://schemas.microsoft.com/office/drawing/2014/main" id="{9CE39991-1DD3-474F-AB6A-EB83DD1C524D}"/>
                </a:ext>
              </a:extLst>
            </p:cNvPr>
            <p:cNvSpPr/>
            <p:nvPr/>
          </p:nvSpPr>
          <p:spPr>
            <a:xfrm>
              <a:off x="3452254" y="3250079"/>
              <a:ext cx="149367" cy="103143"/>
            </a:xfrm>
            <a:custGeom>
              <a:avLst/>
              <a:gdLst/>
              <a:ahLst/>
              <a:cxnLst/>
              <a:rect l="l" t="t" r="r" b="b"/>
              <a:pathLst>
                <a:path w="837" h="578" extrusionOk="0">
                  <a:moveTo>
                    <a:pt x="837" y="421"/>
                  </a:moveTo>
                  <a:lnTo>
                    <a:pt x="9" y="577"/>
                  </a:lnTo>
                  <a:lnTo>
                    <a:pt x="0" y="521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911;p22">
              <a:extLst>
                <a:ext uri="{FF2B5EF4-FFF2-40B4-BE49-F238E27FC236}">
                  <a16:creationId xmlns:a16="http://schemas.microsoft.com/office/drawing/2014/main" id="{5033149E-D6F5-4D9B-BDB2-7649D542E0B5}"/>
                </a:ext>
              </a:extLst>
            </p:cNvPr>
            <p:cNvSpPr/>
            <p:nvPr/>
          </p:nvSpPr>
          <p:spPr>
            <a:xfrm>
              <a:off x="2898173" y="2469375"/>
              <a:ext cx="114747" cy="114028"/>
            </a:xfrm>
            <a:custGeom>
              <a:avLst/>
              <a:gdLst/>
              <a:ahLst/>
              <a:cxnLst/>
              <a:rect l="l" t="t" r="r" b="b"/>
              <a:pathLst>
                <a:path w="643" h="639" extrusionOk="0">
                  <a:moveTo>
                    <a:pt x="543" y="551"/>
                  </a:moveTo>
                  <a:lnTo>
                    <a:pt x="226" y="625"/>
                  </a:lnTo>
                  <a:cubicBezTo>
                    <a:pt x="166" y="638"/>
                    <a:pt x="105" y="603"/>
                    <a:pt x="88" y="538"/>
                  </a:cubicBezTo>
                  <a:lnTo>
                    <a:pt x="18" y="222"/>
                  </a:lnTo>
                  <a:cubicBezTo>
                    <a:pt x="1" y="161"/>
                    <a:pt x="40" y="100"/>
                    <a:pt x="101" y="87"/>
                  </a:cubicBezTo>
                  <a:lnTo>
                    <a:pt x="421" y="14"/>
                  </a:lnTo>
                  <a:cubicBezTo>
                    <a:pt x="482" y="1"/>
                    <a:pt x="543" y="35"/>
                    <a:pt x="556" y="100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1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912;p22">
              <a:extLst>
                <a:ext uri="{FF2B5EF4-FFF2-40B4-BE49-F238E27FC236}">
                  <a16:creationId xmlns:a16="http://schemas.microsoft.com/office/drawing/2014/main" id="{07155CCB-231D-44AB-B6F7-BA50A8707469}"/>
                </a:ext>
              </a:extLst>
            </p:cNvPr>
            <p:cNvSpPr/>
            <p:nvPr/>
          </p:nvSpPr>
          <p:spPr>
            <a:xfrm>
              <a:off x="2932256" y="2617129"/>
              <a:ext cx="114747" cy="114742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543" y="556"/>
                  </a:moveTo>
                  <a:lnTo>
                    <a:pt x="226" y="625"/>
                  </a:lnTo>
                  <a:cubicBezTo>
                    <a:pt x="165" y="643"/>
                    <a:pt x="100" y="604"/>
                    <a:pt x="87" y="543"/>
                  </a:cubicBezTo>
                  <a:lnTo>
                    <a:pt x="14" y="222"/>
                  </a:lnTo>
                  <a:cubicBezTo>
                    <a:pt x="1" y="161"/>
                    <a:pt x="40" y="101"/>
                    <a:pt x="100" y="88"/>
                  </a:cubicBezTo>
                  <a:lnTo>
                    <a:pt x="417" y="14"/>
                  </a:lnTo>
                  <a:cubicBezTo>
                    <a:pt x="482" y="1"/>
                    <a:pt x="543" y="40"/>
                    <a:pt x="556" y="101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913;p22">
              <a:extLst>
                <a:ext uri="{FF2B5EF4-FFF2-40B4-BE49-F238E27FC236}">
                  <a16:creationId xmlns:a16="http://schemas.microsoft.com/office/drawing/2014/main" id="{EFE2A30E-4ACF-4B03-8809-6CCFA3AFE404}"/>
                </a:ext>
              </a:extLst>
            </p:cNvPr>
            <p:cNvSpPr/>
            <p:nvPr/>
          </p:nvSpPr>
          <p:spPr>
            <a:xfrm>
              <a:off x="2966340" y="2764169"/>
              <a:ext cx="114747" cy="114742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538" y="556"/>
                  </a:moveTo>
                  <a:lnTo>
                    <a:pt x="221" y="629"/>
                  </a:lnTo>
                  <a:cubicBezTo>
                    <a:pt x="161" y="642"/>
                    <a:pt x="100" y="603"/>
                    <a:pt x="87" y="543"/>
                  </a:cubicBezTo>
                  <a:lnTo>
                    <a:pt x="13" y="226"/>
                  </a:lnTo>
                  <a:cubicBezTo>
                    <a:pt x="0" y="161"/>
                    <a:pt x="39" y="100"/>
                    <a:pt x="100" y="87"/>
                  </a:cubicBezTo>
                  <a:lnTo>
                    <a:pt x="417" y="14"/>
                  </a:lnTo>
                  <a:cubicBezTo>
                    <a:pt x="477" y="1"/>
                    <a:pt x="538" y="40"/>
                    <a:pt x="555" y="100"/>
                  </a:cubicBezTo>
                  <a:lnTo>
                    <a:pt x="625" y="417"/>
                  </a:lnTo>
                  <a:cubicBezTo>
                    <a:pt x="642" y="482"/>
                    <a:pt x="603" y="543"/>
                    <a:pt x="538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914;p22">
              <a:extLst>
                <a:ext uri="{FF2B5EF4-FFF2-40B4-BE49-F238E27FC236}">
                  <a16:creationId xmlns:a16="http://schemas.microsoft.com/office/drawing/2014/main" id="{FCA35CFA-687D-43AF-88AD-3CA9084225E2}"/>
                </a:ext>
              </a:extLst>
            </p:cNvPr>
            <p:cNvSpPr/>
            <p:nvPr/>
          </p:nvSpPr>
          <p:spPr>
            <a:xfrm>
              <a:off x="1623161" y="1531637"/>
              <a:ext cx="841951" cy="1078001"/>
            </a:xfrm>
            <a:custGeom>
              <a:avLst/>
              <a:gdLst/>
              <a:ahLst/>
              <a:cxnLst/>
              <a:rect l="l" t="t" r="r" b="b"/>
              <a:pathLst>
                <a:path w="4718" h="6041" extrusionOk="0">
                  <a:moveTo>
                    <a:pt x="2892" y="1"/>
                  </a:moveTo>
                  <a:cubicBezTo>
                    <a:pt x="2892" y="1"/>
                    <a:pt x="3443" y="31"/>
                    <a:pt x="3721" y="868"/>
                  </a:cubicBezTo>
                  <a:cubicBezTo>
                    <a:pt x="3994" y="1705"/>
                    <a:pt x="3881" y="1800"/>
                    <a:pt x="4215" y="1969"/>
                  </a:cubicBezTo>
                  <a:cubicBezTo>
                    <a:pt x="4549" y="2143"/>
                    <a:pt x="4718" y="2429"/>
                    <a:pt x="4622" y="2845"/>
                  </a:cubicBezTo>
                  <a:cubicBezTo>
                    <a:pt x="4527" y="3261"/>
                    <a:pt x="4280" y="4679"/>
                    <a:pt x="2684" y="4735"/>
                  </a:cubicBezTo>
                  <a:lnTo>
                    <a:pt x="2407" y="6040"/>
                  </a:lnTo>
                  <a:lnTo>
                    <a:pt x="764" y="5546"/>
                  </a:lnTo>
                  <a:lnTo>
                    <a:pt x="1050" y="3864"/>
                  </a:lnTo>
                  <a:lnTo>
                    <a:pt x="1" y="3309"/>
                  </a:lnTo>
                  <a:lnTo>
                    <a:pt x="1" y="2273"/>
                  </a:lnTo>
                  <a:lnTo>
                    <a:pt x="668" y="1631"/>
                  </a:lnTo>
                  <a:lnTo>
                    <a:pt x="2086" y="127"/>
                  </a:ln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915;p22">
              <a:extLst>
                <a:ext uri="{FF2B5EF4-FFF2-40B4-BE49-F238E27FC236}">
                  <a16:creationId xmlns:a16="http://schemas.microsoft.com/office/drawing/2014/main" id="{0A99ACD1-337C-4DD1-A050-DFFF72920B08}"/>
                </a:ext>
              </a:extLst>
            </p:cNvPr>
            <p:cNvSpPr/>
            <p:nvPr/>
          </p:nvSpPr>
          <p:spPr>
            <a:xfrm>
              <a:off x="1760923" y="1941708"/>
              <a:ext cx="103861" cy="98503"/>
            </a:xfrm>
            <a:custGeom>
              <a:avLst/>
              <a:gdLst/>
              <a:ahLst/>
              <a:cxnLst/>
              <a:rect l="l" t="t" r="r" b="b"/>
              <a:pathLst>
                <a:path w="582" h="552" extrusionOk="0">
                  <a:moveTo>
                    <a:pt x="581" y="486"/>
                  </a:moveTo>
                  <a:cubicBezTo>
                    <a:pt x="581" y="499"/>
                    <a:pt x="581" y="508"/>
                    <a:pt x="581" y="517"/>
                  </a:cubicBezTo>
                  <a:cubicBezTo>
                    <a:pt x="581" y="525"/>
                    <a:pt x="577" y="534"/>
                    <a:pt x="577" y="543"/>
                  </a:cubicBezTo>
                  <a:cubicBezTo>
                    <a:pt x="573" y="547"/>
                    <a:pt x="568" y="551"/>
                    <a:pt x="564" y="551"/>
                  </a:cubicBezTo>
                  <a:cubicBezTo>
                    <a:pt x="560" y="551"/>
                    <a:pt x="555" y="551"/>
                    <a:pt x="551" y="551"/>
                  </a:cubicBezTo>
                  <a:cubicBezTo>
                    <a:pt x="547" y="551"/>
                    <a:pt x="547" y="547"/>
                    <a:pt x="542" y="543"/>
                  </a:cubicBezTo>
                  <a:cubicBezTo>
                    <a:pt x="542" y="543"/>
                    <a:pt x="538" y="538"/>
                    <a:pt x="538" y="534"/>
                  </a:cubicBezTo>
                  <a:cubicBezTo>
                    <a:pt x="538" y="530"/>
                    <a:pt x="534" y="521"/>
                    <a:pt x="534" y="517"/>
                  </a:cubicBezTo>
                  <a:cubicBezTo>
                    <a:pt x="534" y="508"/>
                    <a:pt x="529" y="495"/>
                    <a:pt x="521" y="469"/>
                  </a:cubicBezTo>
                  <a:cubicBezTo>
                    <a:pt x="512" y="447"/>
                    <a:pt x="499" y="417"/>
                    <a:pt x="482" y="382"/>
                  </a:cubicBezTo>
                  <a:cubicBezTo>
                    <a:pt x="469" y="352"/>
                    <a:pt x="447" y="317"/>
                    <a:pt x="417" y="278"/>
                  </a:cubicBezTo>
                  <a:cubicBezTo>
                    <a:pt x="391" y="244"/>
                    <a:pt x="360" y="209"/>
                    <a:pt x="325" y="179"/>
                  </a:cubicBezTo>
                  <a:cubicBezTo>
                    <a:pt x="291" y="148"/>
                    <a:pt x="252" y="122"/>
                    <a:pt x="213" y="101"/>
                  </a:cubicBezTo>
                  <a:cubicBezTo>
                    <a:pt x="178" y="79"/>
                    <a:pt x="139" y="61"/>
                    <a:pt x="109" y="48"/>
                  </a:cubicBezTo>
                  <a:cubicBezTo>
                    <a:pt x="78" y="40"/>
                    <a:pt x="52" y="27"/>
                    <a:pt x="31" y="22"/>
                  </a:cubicBezTo>
                  <a:cubicBezTo>
                    <a:pt x="9" y="14"/>
                    <a:pt x="0" y="9"/>
                    <a:pt x="0" y="5"/>
                  </a:cubicBezTo>
                  <a:cubicBezTo>
                    <a:pt x="0" y="1"/>
                    <a:pt x="13" y="1"/>
                    <a:pt x="35" y="1"/>
                  </a:cubicBezTo>
                  <a:cubicBezTo>
                    <a:pt x="57" y="5"/>
                    <a:pt x="83" y="9"/>
                    <a:pt x="117" y="18"/>
                  </a:cubicBezTo>
                  <a:cubicBezTo>
                    <a:pt x="152" y="27"/>
                    <a:pt x="191" y="40"/>
                    <a:pt x="230" y="61"/>
                  </a:cubicBezTo>
                  <a:cubicBezTo>
                    <a:pt x="269" y="79"/>
                    <a:pt x="312" y="105"/>
                    <a:pt x="347" y="135"/>
                  </a:cubicBezTo>
                  <a:cubicBezTo>
                    <a:pt x="386" y="166"/>
                    <a:pt x="421" y="196"/>
                    <a:pt x="451" y="235"/>
                  </a:cubicBezTo>
                  <a:cubicBezTo>
                    <a:pt x="482" y="270"/>
                    <a:pt x="503" y="304"/>
                    <a:pt x="521" y="339"/>
                  </a:cubicBezTo>
                  <a:cubicBezTo>
                    <a:pt x="538" y="369"/>
                    <a:pt x="551" y="400"/>
                    <a:pt x="560" y="421"/>
                  </a:cubicBezTo>
                  <a:cubicBezTo>
                    <a:pt x="568" y="443"/>
                    <a:pt x="573" y="456"/>
                    <a:pt x="573" y="460"/>
                  </a:cubicBezTo>
                  <a:cubicBezTo>
                    <a:pt x="577" y="469"/>
                    <a:pt x="577" y="478"/>
                    <a:pt x="581" y="486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916;p22">
              <a:extLst>
                <a:ext uri="{FF2B5EF4-FFF2-40B4-BE49-F238E27FC236}">
                  <a16:creationId xmlns:a16="http://schemas.microsoft.com/office/drawing/2014/main" id="{FAAC3281-9788-4DD4-BCB6-2314C0F705E3}"/>
                </a:ext>
              </a:extLst>
            </p:cNvPr>
            <p:cNvSpPr/>
            <p:nvPr/>
          </p:nvSpPr>
          <p:spPr>
            <a:xfrm>
              <a:off x="2160112" y="1833391"/>
              <a:ext cx="86015" cy="127055"/>
            </a:xfrm>
            <a:custGeom>
              <a:avLst/>
              <a:gdLst/>
              <a:ahLst/>
              <a:cxnLst/>
              <a:rect l="l" t="t" r="r" b="b"/>
              <a:pathLst>
                <a:path w="482" h="712" extrusionOk="0">
                  <a:moveTo>
                    <a:pt x="434" y="304"/>
                  </a:moveTo>
                  <a:cubicBezTo>
                    <a:pt x="482" y="486"/>
                    <a:pt x="438" y="655"/>
                    <a:pt x="330" y="686"/>
                  </a:cubicBezTo>
                  <a:cubicBezTo>
                    <a:pt x="226" y="712"/>
                    <a:pt x="100" y="590"/>
                    <a:pt x="48" y="408"/>
                  </a:cubicBezTo>
                  <a:cubicBezTo>
                    <a:pt x="1" y="231"/>
                    <a:pt x="44" y="61"/>
                    <a:pt x="152" y="31"/>
                  </a:cubicBezTo>
                  <a:cubicBezTo>
                    <a:pt x="256" y="1"/>
                    <a:pt x="382" y="122"/>
                    <a:pt x="434" y="304"/>
                  </a:cubicBezTo>
                  <a:close/>
                </a:path>
              </a:pathLst>
            </a:custGeom>
            <a:solidFill>
              <a:srgbClr val="4429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917;p22">
              <a:extLst>
                <a:ext uri="{FF2B5EF4-FFF2-40B4-BE49-F238E27FC236}">
                  <a16:creationId xmlns:a16="http://schemas.microsoft.com/office/drawing/2014/main" id="{13C19E70-219F-4503-B549-422255A9BE9A}"/>
                </a:ext>
              </a:extLst>
            </p:cNvPr>
            <p:cNvSpPr/>
            <p:nvPr/>
          </p:nvSpPr>
          <p:spPr>
            <a:xfrm>
              <a:off x="1980593" y="1916190"/>
              <a:ext cx="216823" cy="216100"/>
            </a:xfrm>
            <a:custGeom>
              <a:avLst/>
              <a:gdLst/>
              <a:ahLst/>
              <a:cxnLst/>
              <a:rect l="l" t="t" r="r" b="b"/>
              <a:pathLst>
                <a:path w="1215" h="1211" extrusionOk="0">
                  <a:moveTo>
                    <a:pt x="1215" y="603"/>
                  </a:moveTo>
                  <a:cubicBezTo>
                    <a:pt x="1215" y="942"/>
                    <a:pt x="941" y="1210"/>
                    <a:pt x="608" y="1210"/>
                  </a:cubicBezTo>
                  <a:cubicBezTo>
                    <a:pt x="274" y="1210"/>
                    <a:pt x="1" y="942"/>
                    <a:pt x="1" y="603"/>
                  </a:cubicBezTo>
                  <a:cubicBezTo>
                    <a:pt x="1" y="270"/>
                    <a:pt x="274" y="1"/>
                    <a:pt x="608" y="1"/>
                  </a:cubicBezTo>
                  <a:cubicBezTo>
                    <a:pt x="941" y="1"/>
                    <a:pt x="1215" y="270"/>
                    <a:pt x="1215" y="603"/>
                  </a:cubicBezTo>
                  <a:close/>
                </a:path>
              </a:pathLst>
            </a:custGeom>
            <a:solidFill>
              <a:srgbClr val="F786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918;p22">
              <a:extLst>
                <a:ext uri="{FF2B5EF4-FFF2-40B4-BE49-F238E27FC236}">
                  <a16:creationId xmlns:a16="http://schemas.microsoft.com/office/drawing/2014/main" id="{B13DE262-8AFC-4164-958C-917A2FA6A830}"/>
                </a:ext>
              </a:extLst>
            </p:cNvPr>
            <p:cNvSpPr/>
            <p:nvPr/>
          </p:nvSpPr>
          <p:spPr>
            <a:xfrm>
              <a:off x="2182596" y="2129791"/>
              <a:ext cx="130808" cy="53534"/>
            </a:xfrm>
            <a:custGeom>
              <a:avLst/>
              <a:gdLst/>
              <a:ahLst/>
              <a:cxnLst/>
              <a:rect l="l" t="t" r="r" b="b"/>
              <a:pathLst>
                <a:path w="733" h="300" extrusionOk="0">
                  <a:moveTo>
                    <a:pt x="685" y="243"/>
                  </a:moveTo>
                  <a:cubicBezTo>
                    <a:pt x="694" y="243"/>
                    <a:pt x="698" y="247"/>
                    <a:pt x="707" y="252"/>
                  </a:cubicBezTo>
                  <a:cubicBezTo>
                    <a:pt x="716" y="256"/>
                    <a:pt x="720" y="261"/>
                    <a:pt x="724" y="265"/>
                  </a:cubicBezTo>
                  <a:cubicBezTo>
                    <a:pt x="729" y="269"/>
                    <a:pt x="733" y="274"/>
                    <a:pt x="733" y="282"/>
                  </a:cubicBezTo>
                  <a:cubicBezTo>
                    <a:pt x="733" y="287"/>
                    <a:pt x="729" y="291"/>
                    <a:pt x="729" y="291"/>
                  </a:cubicBezTo>
                  <a:cubicBezTo>
                    <a:pt x="724" y="295"/>
                    <a:pt x="724" y="295"/>
                    <a:pt x="720" y="295"/>
                  </a:cubicBezTo>
                  <a:cubicBezTo>
                    <a:pt x="716" y="300"/>
                    <a:pt x="711" y="300"/>
                    <a:pt x="707" y="295"/>
                  </a:cubicBezTo>
                  <a:cubicBezTo>
                    <a:pt x="703" y="295"/>
                    <a:pt x="698" y="295"/>
                    <a:pt x="690" y="295"/>
                  </a:cubicBezTo>
                  <a:cubicBezTo>
                    <a:pt x="685" y="295"/>
                    <a:pt x="668" y="291"/>
                    <a:pt x="642" y="287"/>
                  </a:cubicBezTo>
                  <a:cubicBezTo>
                    <a:pt x="620" y="282"/>
                    <a:pt x="590" y="278"/>
                    <a:pt x="551" y="269"/>
                  </a:cubicBezTo>
                  <a:cubicBezTo>
                    <a:pt x="516" y="261"/>
                    <a:pt x="477" y="252"/>
                    <a:pt x="434" y="239"/>
                  </a:cubicBezTo>
                  <a:cubicBezTo>
                    <a:pt x="395" y="221"/>
                    <a:pt x="351" y="208"/>
                    <a:pt x="308" y="191"/>
                  </a:cubicBezTo>
                  <a:cubicBezTo>
                    <a:pt x="265" y="174"/>
                    <a:pt x="226" y="156"/>
                    <a:pt x="187" y="135"/>
                  </a:cubicBezTo>
                  <a:cubicBezTo>
                    <a:pt x="148" y="117"/>
                    <a:pt x="117" y="96"/>
                    <a:pt x="87" y="78"/>
                  </a:cubicBezTo>
                  <a:cubicBezTo>
                    <a:pt x="61" y="61"/>
                    <a:pt x="39" y="44"/>
                    <a:pt x="22" y="31"/>
                  </a:cubicBezTo>
                  <a:cubicBezTo>
                    <a:pt x="9" y="18"/>
                    <a:pt x="0" y="9"/>
                    <a:pt x="5" y="5"/>
                  </a:cubicBezTo>
                  <a:cubicBezTo>
                    <a:pt x="5" y="0"/>
                    <a:pt x="18" y="5"/>
                    <a:pt x="35" y="13"/>
                  </a:cubicBezTo>
                  <a:cubicBezTo>
                    <a:pt x="52" y="22"/>
                    <a:pt x="74" y="35"/>
                    <a:pt x="104" y="48"/>
                  </a:cubicBezTo>
                  <a:cubicBezTo>
                    <a:pt x="130" y="61"/>
                    <a:pt x="165" y="78"/>
                    <a:pt x="200" y="91"/>
                  </a:cubicBezTo>
                  <a:cubicBezTo>
                    <a:pt x="239" y="109"/>
                    <a:pt x="278" y="126"/>
                    <a:pt x="317" y="139"/>
                  </a:cubicBezTo>
                  <a:cubicBezTo>
                    <a:pt x="356" y="156"/>
                    <a:pt x="399" y="169"/>
                    <a:pt x="438" y="182"/>
                  </a:cubicBezTo>
                  <a:cubicBezTo>
                    <a:pt x="477" y="191"/>
                    <a:pt x="512" y="204"/>
                    <a:pt x="542" y="208"/>
                  </a:cubicBezTo>
                  <a:cubicBezTo>
                    <a:pt x="577" y="217"/>
                    <a:pt x="603" y="221"/>
                    <a:pt x="625" y="226"/>
                  </a:cubicBezTo>
                  <a:cubicBezTo>
                    <a:pt x="646" y="230"/>
                    <a:pt x="655" y="234"/>
                    <a:pt x="659" y="234"/>
                  </a:cubicBezTo>
                  <a:cubicBezTo>
                    <a:pt x="668" y="234"/>
                    <a:pt x="672" y="239"/>
                    <a:pt x="685" y="243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919;p22">
              <a:extLst>
                <a:ext uri="{FF2B5EF4-FFF2-40B4-BE49-F238E27FC236}">
                  <a16:creationId xmlns:a16="http://schemas.microsoft.com/office/drawing/2014/main" id="{EAF5C1E1-35F6-4A4E-9BFE-66A31E06DD8F}"/>
                </a:ext>
              </a:extLst>
            </p:cNvPr>
            <p:cNvSpPr/>
            <p:nvPr/>
          </p:nvSpPr>
          <p:spPr>
            <a:xfrm>
              <a:off x="1950435" y="2351065"/>
              <a:ext cx="151865" cy="106890"/>
            </a:xfrm>
            <a:custGeom>
              <a:avLst/>
              <a:gdLst/>
              <a:ahLst/>
              <a:cxnLst/>
              <a:rect l="l" t="t" r="r" b="b"/>
              <a:pathLst>
                <a:path w="851" h="599" extrusionOk="0">
                  <a:moveTo>
                    <a:pt x="850" y="143"/>
                  </a:moveTo>
                  <a:cubicBezTo>
                    <a:pt x="850" y="143"/>
                    <a:pt x="352" y="96"/>
                    <a:pt x="1" y="0"/>
                  </a:cubicBezTo>
                  <a:lnTo>
                    <a:pt x="755" y="599"/>
                  </a:ln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920;p22">
              <a:extLst>
                <a:ext uri="{FF2B5EF4-FFF2-40B4-BE49-F238E27FC236}">
                  <a16:creationId xmlns:a16="http://schemas.microsoft.com/office/drawing/2014/main" id="{1D71D302-8589-4985-AAA7-433618E1F3BC}"/>
                </a:ext>
              </a:extLst>
            </p:cNvPr>
            <p:cNvSpPr/>
            <p:nvPr/>
          </p:nvSpPr>
          <p:spPr>
            <a:xfrm>
              <a:off x="2072672" y="1685637"/>
              <a:ext cx="154185" cy="82264"/>
            </a:xfrm>
            <a:custGeom>
              <a:avLst/>
              <a:gdLst/>
              <a:ahLst/>
              <a:cxnLst/>
              <a:rect l="l" t="t" r="r" b="b"/>
              <a:pathLst>
                <a:path w="864" h="461" extrusionOk="0">
                  <a:moveTo>
                    <a:pt x="746" y="1"/>
                  </a:moveTo>
                  <a:cubicBezTo>
                    <a:pt x="759" y="5"/>
                    <a:pt x="772" y="9"/>
                    <a:pt x="785" y="18"/>
                  </a:cubicBezTo>
                  <a:cubicBezTo>
                    <a:pt x="798" y="27"/>
                    <a:pt x="811" y="35"/>
                    <a:pt x="820" y="48"/>
                  </a:cubicBezTo>
                  <a:cubicBezTo>
                    <a:pt x="833" y="61"/>
                    <a:pt x="842" y="79"/>
                    <a:pt x="850" y="100"/>
                  </a:cubicBezTo>
                  <a:cubicBezTo>
                    <a:pt x="855" y="118"/>
                    <a:pt x="859" y="135"/>
                    <a:pt x="859" y="144"/>
                  </a:cubicBezTo>
                  <a:cubicBezTo>
                    <a:pt x="863" y="157"/>
                    <a:pt x="863" y="165"/>
                    <a:pt x="863" y="174"/>
                  </a:cubicBezTo>
                  <a:cubicBezTo>
                    <a:pt x="859" y="178"/>
                    <a:pt x="855" y="183"/>
                    <a:pt x="850" y="187"/>
                  </a:cubicBezTo>
                  <a:cubicBezTo>
                    <a:pt x="846" y="187"/>
                    <a:pt x="842" y="191"/>
                    <a:pt x="833" y="191"/>
                  </a:cubicBezTo>
                  <a:cubicBezTo>
                    <a:pt x="829" y="196"/>
                    <a:pt x="811" y="204"/>
                    <a:pt x="785" y="213"/>
                  </a:cubicBezTo>
                  <a:cubicBezTo>
                    <a:pt x="759" y="222"/>
                    <a:pt x="725" y="235"/>
                    <a:pt x="690" y="252"/>
                  </a:cubicBezTo>
                  <a:cubicBezTo>
                    <a:pt x="651" y="265"/>
                    <a:pt x="608" y="282"/>
                    <a:pt x="560" y="300"/>
                  </a:cubicBezTo>
                  <a:cubicBezTo>
                    <a:pt x="517" y="322"/>
                    <a:pt x="469" y="339"/>
                    <a:pt x="421" y="356"/>
                  </a:cubicBezTo>
                  <a:cubicBezTo>
                    <a:pt x="373" y="378"/>
                    <a:pt x="326" y="395"/>
                    <a:pt x="278" y="408"/>
                  </a:cubicBezTo>
                  <a:cubicBezTo>
                    <a:pt x="235" y="426"/>
                    <a:pt x="191" y="439"/>
                    <a:pt x="157" y="447"/>
                  </a:cubicBezTo>
                  <a:cubicBezTo>
                    <a:pt x="118" y="456"/>
                    <a:pt x="83" y="460"/>
                    <a:pt x="57" y="456"/>
                  </a:cubicBezTo>
                  <a:cubicBezTo>
                    <a:pt x="31" y="456"/>
                    <a:pt x="14" y="447"/>
                    <a:pt x="5" y="430"/>
                  </a:cubicBezTo>
                  <a:cubicBezTo>
                    <a:pt x="1" y="417"/>
                    <a:pt x="5" y="404"/>
                    <a:pt x="22" y="387"/>
                  </a:cubicBezTo>
                  <a:cubicBezTo>
                    <a:pt x="40" y="369"/>
                    <a:pt x="61" y="348"/>
                    <a:pt x="92" y="322"/>
                  </a:cubicBezTo>
                  <a:cubicBezTo>
                    <a:pt x="122" y="300"/>
                    <a:pt x="161" y="274"/>
                    <a:pt x="200" y="252"/>
                  </a:cubicBezTo>
                  <a:cubicBezTo>
                    <a:pt x="243" y="226"/>
                    <a:pt x="287" y="200"/>
                    <a:pt x="330" y="178"/>
                  </a:cubicBezTo>
                  <a:cubicBezTo>
                    <a:pt x="373" y="152"/>
                    <a:pt x="421" y="131"/>
                    <a:pt x="465" y="109"/>
                  </a:cubicBezTo>
                  <a:cubicBezTo>
                    <a:pt x="508" y="87"/>
                    <a:pt x="547" y="70"/>
                    <a:pt x="586" y="57"/>
                  </a:cubicBezTo>
                  <a:cubicBezTo>
                    <a:pt x="621" y="40"/>
                    <a:pt x="651" y="27"/>
                    <a:pt x="677" y="18"/>
                  </a:cubicBezTo>
                  <a:cubicBezTo>
                    <a:pt x="699" y="9"/>
                    <a:pt x="712" y="5"/>
                    <a:pt x="716" y="5"/>
                  </a:cubicBezTo>
                  <a:cubicBezTo>
                    <a:pt x="725" y="1"/>
                    <a:pt x="733" y="1"/>
                    <a:pt x="746" y="1"/>
                  </a:cubicBezTo>
                  <a:close/>
                </a:path>
              </a:pathLst>
            </a:custGeom>
            <a:solidFill>
              <a:srgbClr val="A951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921;p22">
              <a:extLst>
                <a:ext uri="{FF2B5EF4-FFF2-40B4-BE49-F238E27FC236}">
                  <a16:creationId xmlns:a16="http://schemas.microsoft.com/office/drawing/2014/main" id="{734F8CB7-3A6B-462D-A42C-916A36A5136A}"/>
                </a:ext>
              </a:extLst>
            </p:cNvPr>
            <p:cNvSpPr/>
            <p:nvPr/>
          </p:nvSpPr>
          <p:spPr>
            <a:xfrm>
              <a:off x="1478440" y="1468289"/>
              <a:ext cx="995957" cy="1014474"/>
            </a:xfrm>
            <a:custGeom>
              <a:avLst/>
              <a:gdLst/>
              <a:ahLst/>
              <a:cxnLst/>
              <a:rect l="l" t="t" r="r" b="b"/>
              <a:pathLst>
                <a:path w="5581" h="5685" extrusionOk="0">
                  <a:moveTo>
                    <a:pt x="2407" y="2823"/>
                  </a:moveTo>
                  <a:cubicBezTo>
                    <a:pt x="2407" y="2823"/>
                    <a:pt x="3101" y="2255"/>
                    <a:pt x="2897" y="1136"/>
                  </a:cubicBezTo>
                  <a:cubicBezTo>
                    <a:pt x="2897" y="1136"/>
                    <a:pt x="3673" y="1787"/>
                    <a:pt x="4016" y="1557"/>
                  </a:cubicBezTo>
                  <a:cubicBezTo>
                    <a:pt x="4354" y="1327"/>
                    <a:pt x="3716" y="789"/>
                    <a:pt x="3716" y="789"/>
                  </a:cubicBezTo>
                  <a:cubicBezTo>
                    <a:pt x="3716" y="789"/>
                    <a:pt x="5082" y="1180"/>
                    <a:pt x="5334" y="920"/>
                  </a:cubicBezTo>
                  <a:cubicBezTo>
                    <a:pt x="5581" y="659"/>
                    <a:pt x="5173" y="0"/>
                    <a:pt x="3868" y="130"/>
                  </a:cubicBezTo>
                  <a:cubicBezTo>
                    <a:pt x="2567" y="260"/>
                    <a:pt x="512" y="1470"/>
                    <a:pt x="512" y="1470"/>
                  </a:cubicBezTo>
                  <a:lnTo>
                    <a:pt x="1" y="2910"/>
                  </a:lnTo>
                  <a:cubicBezTo>
                    <a:pt x="1" y="2910"/>
                    <a:pt x="291" y="3681"/>
                    <a:pt x="859" y="4323"/>
                  </a:cubicBezTo>
                  <a:cubicBezTo>
                    <a:pt x="1427" y="4960"/>
                    <a:pt x="1583" y="5381"/>
                    <a:pt x="1609" y="5684"/>
                  </a:cubicBezTo>
                  <a:cubicBezTo>
                    <a:pt x="1609" y="5684"/>
                    <a:pt x="2117" y="4414"/>
                    <a:pt x="2169" y="3994"/>
                  </a:cubicBezTo>
                  <a:cubicBezTo>
                    <a:pt x="2169" y="3994"/>
                    <a:pt x="1193" y="3907"/>
                    <a:pt x="1089" y="3183"/>
                  </a:cubicBezTo>
                  <a:cubicBezTo>
                    <a:pt x="985" y="2463"/>
                    <a:pt x="1900" y="1579"/>
                    <a:pt x="2407" y="2823"/>
                  </a:cubicBezTo>
                  <a:close/>
                </a:path>
              </a:pathLst>
            </a:custGeom>
            <a:solidFill>
              <a:srgbClr val="8B3C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922;p22">
              <a:extLst>
                <a:ext uri="{FF2B5EF4-FFF2-40B4-BE49-F238E27FC236}">
                  <a16:creationId xmlns:a16="http://schemas.microsoft.com/office/drawing/2014/main" id="{39211790-F19D-40D2-9267-18125AFB1AB1}"/>
                </a:ext>
              </a:extLst>
            </p:cNvPr>
            <p:cNvSpPr/>
            <p:nvPr/>
          </p:nvSpPr>
          <p:spPr>
            <a:xfrm>
              <a:off x="1374048" y="1257900"/>
              <a:ext cx="1231875" cy="729672"/>
            </a:xfrm>
            <a:custGeom>
              <a:avLst/>
              <a:gdLst/>
              <a:ahLst/>
              <a:cxnLst/>
              <a:rect l="l" t="t" r="r" b="b"/>
              <a:pathLst>
                <a:path w="6903" h="4089" extrusionOk="0">
                  <a:moveTo>
                    <a:pt x="6903" y="108"/>
                  </a:moveTo>
                  <a:lnTo>
                    <a:pt x="5026" y="1309"/>
                  </a:lnTo>
                  <a:lnTo>
                    <a:pt x="586" y="4089"/>
                  </a:lnTo>
                  <a:cubicBezTo>
                    <a:pt x="586" y="4089"/>
                    <a:pt x="0" y="3187"/>
                    <a:pt x="65" y="2480"/>
                  </a:cubicBezTo>
                  <a:cubicBezTo>
                    <a:pt x="130" y="1769"/>
                    <a:pt x="1397" y="464"/>
                    <a:pt x="2563" y="351"/>
                  </a:cubicBezTo>
                  <a:cubicBezTo>
                    <a:pt x="2970" y="312"/>
                    <a:pt x="3339" y="382"/>
                    <a:pt x="3642" y="490"/>
                  </a:cubicBezTo>
                  <a:cubicBezTo>
                    <a:pt x="3777" y="538"/>
                    <a:pt x="3898" y="594"/>
                    <a:pt x="4007" y="650"/>
                  </a:cubicBezTo>
                  <a:cubicBezTo>
                    <a:pt x="4362" y="832"/>
                    <a:pt x="4570" y="1028"/>
                    <a:pt x="4570" y="1028"/>
                  </a:cubicBezTo>
                  <a:cubicBezTo>
                    <a:pt x="6482" y="0"/>
                    <a:pt x="6903" y="108"/>
                    <a:pt x="6903" y="108"/>
                  </a:cubicBezTo>
                  <a:close/>
                </a:path>
              </a:pathLst>
            </a:custGeom>
            <a:solidFill>
              <a:srgbClr val="FF69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923;p22">
              <a:extLst>
                <a:ext uri="{FF2B5EF4-FFF2-40B4-BE49-F238E27FC236}">
                  <a16:creationId xmlns:a16="http://schemas.microsoft.com/office/drawing/2014/main" id="{71AC51ED-A307-495F-AB6A-EA19E6D64728}"/>
                </a:ext>
              </a:extLst>
            </p:cNvPr>
            <p:cNvSpPr/>
            <p:nvPr/>
          </p:nvSpPr>
          <p:spPr>
            <a:xfrm>
              <a:off x="1890120" y="1345161"/>
              <a:ext cx="198977" cy="131873"/>
            </a:xfrm>
            <a:custGeom>
              <a:avLst/>
              <a:gdLst/>
              <a:ahLst/>
              <a:cxnLst/>
              <a:rect l="l" t="t" r="r" b="b"/>
              <a:pathLst>
                <a:path w="1115" h="739" extrusionOk="0">
                  <a:moveTo>
                    <a:pt x="1115" y="161"/>
                  </a:moveTo>
                  <a:lnTo>
                    <a:pt x="191" y="738"/>
                  </a:lnTo>
                  <a:lnTo>
                    <a:pt x="0" y="469"/>
                  </a:lnTo>
                  <a:lnTo>
                    <a:pt x="750" y="1"/>
                  </a:lnTo>
                  <a:cubicBezTo>
                    <a:pt x="885" y="49"/>
                    <a:pt x="1006" y="105"/>
                    <a:pt x="1115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924;p22">
              <a:extLst>
                <a:ext uri="{FF2B5EF4-FFF2-40B4-BE49-F238E27FC236}">
                  <a16:creationId xmlns:a16="http://schemas.microsoft.com/office/drawing/2014/main" id="{07BF6577-1F69-40A1-94D1-A4461944E141}"/>
                </a:ext>
              </a:extLst>
            </p:cNvPr>
            <p:cNvSpPr/>
            <p:nvPr/>
          </p:nvSpPr>
          <p:spPr>
            <a:xfrm>
              <a:off x="1502531" y="1363005"/>
              <a:ext cx="96009" cy="68345"/>
            </a:xfrm>
            <a:custGeom>
              <a:avLst/>
              <a:gdLst/>
              <a:ahLst/>
              <a:cxnLst/>
              <a:rect l="l" t="t" r="r" b="b"/>
              <a:pathLst>
                <a:path w="538" h="383" extrusionOk="0">
                  <a:moveTo>
                    <a:pt x="503" y="61"/>
                  </a:moveTo>
                  <a:cubicBezTo>
                    <a:pt x="538" y="122"/>
                    <a:pt x="460" y="230"/>
                    <a:pt x="330" y="300"/>
                  </a:cubicBezTo>
                  <a:cubicBezTo>
                    <a:pt x="200" y="374"/>
                    <a:pt x="70" y="382"/>
                    <a:pt x="35" y="326"/>
                  </a:cubicBezTo>
                  <a:cubicBezTo>
                    <a:pt x="0" y="265"/>
                    <a:pt x="78" y="157"/>
                    <a:pt x="208" y="83"/>
                  </a:cubicBezTo>
                  <a:cubicBezTo>
                    <a:pt x="334" y="9"/>
                    <a:pt x="468" y="1"/>
                    <a:pt x="503" y="61"/>
                  </a:cubicBezTo>
                  <a:close/>
                </a:path>
              </a:pathLst>
            </a:custGeom>
            <a:solidFill>
              <a:srgbClr val="D445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925;p22">
              <a:extLst>
                <a:ext uri="{FF2B5EF4-FFF2-40B4-BE49-F238E27FC236}">
                  <a16:creationId xmlns:a16="http://schemas.microsoft.com/office/drawing/2014/main" id="{6A39811C-4017-45B6-8CD6-C71813632936}"/>
                </a:ext>
              </a:extLst>
            </p:cNvPr>
            <p:cNvSpPr/>
            <p:nvPr/>
          </p:nvSpPr>
          <p:spPr>
            <a:xfrm>
              <a:off x="1403492" y="2521303"/>
              <a:ext cx="873716" cy="1390463"/>
            </a:xfrm>
            <a:custGeom>
              <a:avLst/>
              <a:gdLst/>
              <a:ahLst/>
              <a:cxnLst/>
              <a:rect l="l" t="t" r="r" b="b"/>
              <a:pathLst>
                <a:path w="4896" h="7792" extrusionOk="0">
                  <a:moveTo>
                    <a:pt x="1995" y="0"/>
                  </a:moveTo>
                  <a:cubicBezTo>
                    <a:pt x="1995" y="0"/>
                    <a:pt x="672" y="481"/>
                    <a:pt x="421" y="1331"/>
                  </a:cubicBezTo>
                  <a:cubicBezTo>
                    <a:pt x="169" y="2185"/>
                    <a:pt x="230" y="3282"/>
                    <a:pt x="191" y="4249"/>
                  </a:cubicBezTo>
                  <a:cubicBezTo>
                    <a:pt x="148" y="5220"/>
                    <a:pt x="0" y="5918"/>
                    <a:pt x="0" y="5918"/>
                  </a:cubicBezTo>
                  <a:lnTo>
                    <a:pt x="3066" y="7791"/>
                  </a:lnTo>
                  <a:cubicBezTo>
                    <a:pt x="3066" y="7791"/>
                    <a:pt x="4895" y="3209"/>
                    <a:pt x="3638" y="4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926;p22">
              <a:extLst>
                <a:ext uri="{FF2B5EF4-FFF2-40B4-BE49-F238E27FC236}">
                  <a16:creationId xmlns:a16="http://schemas.microsoft.com/office/drawing/2014/main" id="{D6B9BC03-CE44-4219-9868-956472F0E1EE}"/>
                </a:ext>
              </a:extLst>
            </p:cNvPr>
            <p:cNvSpPr/>
            <p:nvPr/>
          </p:nvSpPr>
          <p:spPr>
            <a:xfrm>
              <a:off x="1593004" y="2544501"/>
              <a:ext cx="259295" cy="175771"/>
            </a:xfrm>
            <a:custGeom>
              <a:avLst/>
              <a:gdLst/>
              <a:ahLst/>
              <a:cxnLst/>
              <a:rect l="l" t="t" r="r" b="b"/>
              <a:pathLst>
                <a:path w="1453" h="985" extrusionOk="0">
                  <a:moveTo>
                    <a:pt x="1327" y="39"/>
                  </a:moveTo>
                  <a:cubicBezTo>
                    <a:pt x="1349" y="31"/>
                    <a:pt x="1366" y="22"/>
                    <a:pt x="1384" y="13"/>
                  </a:cubicBezTo>
                  <a:cubicBezTo>
                    <a:pt x="1401" y="9"/>
                    <a:pt x="1414" y="5"/>
                    <a:pt x="1427" y="0"/>
                  </a:cubicBezTo>
                  <a:cubicBezTo>
                    <a:pt x="1440" y="0"/>
                    <a:pt x="1444" y="0"/>
                    <a:pt x="1449" y="5"/>
                  </a:cubicBezTo>
                  <a:cubicBezTo>
                    <a:pt x="1453" y="9"/>
                    <a:pt x="1453" y="13"/>
                    <a:pt x="1449" y="18"/>
                  </a:cubicBezTo>
                  <a:cubicBezTo>
                    <a:pt x="1449" y="22"/>
                    <a:pt x="1444" y="26"/>
                    <a:pt x="1436" y="35"/>
                  </a:cubicBezTo>
                  <a:cubicBezTo>
                    <a:pt x="1431" y="39"/>
                    <a:pt x="1423" y="44"/>
                    <a:pt x="1414" y="48"/>
                  </a:cubicBezTo>
                  <a:cubicBezTo>
                    <a:pt x="1405" y="52"/>
                    <a:pt x="1397" y="61"/>
                    <a:pt x="1384" y="65"/>
                  </a:cubicBezTo>
                  <a:cubicBezTo>
                    <a:pt x="1371" y="74"/>
                    <a:pt x="1340" y="91"/>
                    <a:pt x="1297" y="122"/>
                  </a:cubicBezTo>
                  <a:cubicBezTo>
                    <a:pt x="1249" y="148"/>
                    <a:pt x="1188" y="182"/>
                    <a:pt x="1123" y="226"/>
                  </a:cubicBezTo>
                  <a:cubicBezTo>
                    <a:pt x="1054" y="269"/>
                    <a:pt x="980" y="317"/>
                    <a:pt x="898" y="369"/>
                  </a:cubicBezTo>
                  <a:cubicBezTo>
                    <a:pt x="816" y="421"/>
                    <a:pt x="733" y="477"/>
                    <a:pt x="651" y="534"/>
                  </a:cubicBezTo>
                  <a:cubicBezTo>
                    <a:pt x="568" y="590"/>
                    <a:pt x="486" y="646"/>
                    <a:pt x="412" y="698"/>
                  </a:cubicBezTo>
                  <a:cubicBezTo>
                    <a:pt x="334" y="755"/>
                    <a:pt x="265" y="802"/>
                    <a:pt x="204" y="846"/>
                  </a:cubicBezTo>
                  <a:cubicBezTo>
                    <a:pt x="148" y="889"/>
                    <a:pt x="100" y="924"/>
                    <a:pt x="61" y="950"/>
                  </a:cubicBezTo>
                  <a:cubicBezTo>
                    <a:pt x="22" y="971"/>
                    <a:pt x="5" y="985"/>
                    <a:pt x="0" y="980"/>
                  </a:cubicBezTo>
                  <a:cubicBezTo>
                    <a:pt x="0" y="980"/>
                    <a:pt x="13" y="963"/>
                    <a:pt x="48" y="932"/>
                  </a:cubicBezTo>
                  <a:cubicBezTo>
                    <a:pt x="78" y="906"/>
                    <a:pt x="126" y="867"/>
                    <a:pt x="178" y="824"/>
                  </a:cubicBezTo>
                  <a:cubicBezTo>
                    <a:pt x="235" y="776"/>
                    <a:pt x="300" y="729"/>
                    <a:pt x="373" y="672"/>
                  </a:cubicBezTo>
                  <a:cubicBezTo>
                    <a:pt x="447" y="616"/>
                    <a:pt x="525" y="560"/>
                    <a:pt x="603" y="503"/>
                  </a:cubicBezTo>
                  <a:cubicBezTo>
                    <a:pt x="681" y="447"/>
                    <a:pt x="759" y="395"/>
                    <a:pt x="837" y="343"/>
                  </a:cubicBezTo>
                  <a:cubicBezTo>
                    <a:pt x="915" y="291"/>
                    <a:pt x="985" y="247"/>
                    <a:pt x="1050" y="204"/>
                  </a:cubicBezTo>
                  <a:cubicBezTo>
                    <a:pt x="1115" y="165"/>
                    <a:pt x="1167" y="135"/>
                    <a:pt x="1206" y="109"/>
                  </a:cubicBezTo>
                  <a:cubicBezTo>
                    <a:pt x="1249" y="83"/>
                    <a:pt x="1271" y="70"/>
                    <a:pt x="1279" y="65"/>
                  </a:cubicBezTo>
                  <a:cubicBezTo>
                    <a:pt x="1292" y="57"/>
                    <a:pt x="1310" y="48"/>
                    <a:pt x="1327" y="39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27;p22">
              <a:extLst>
                <a:ext uri="{FF2B5EF4-FFF2-40B4-BE49-F238E27FC236}">
                  <a16:creationId xmlns:a16="http://schemas.microsoft.com/office/drawing/2014/main" id="{73A29872-C07F-4EC6-A328-8A3C6430BF02}"/>
                </a:ext>
              </a:extLst>
            </p:cNvPr>
            <p:cNvSpPr/>
            <p:nvPr/>
          </p:nvSpPr>
          <p:spPr>
            <a:xfrm>
              <a:off x="1540362" y="3035051"/>
              <a:ext cx="57463" cy="627600"/>
            </a:xfrm>
            <a:custGeom>
              <a:avLst/>
              <a:gdLst/>
              <a:ahLst/>
              <a:cxnLst/>
              <a:rect l="l" t="t" r="r" b="b"/>
              <a:pathLst>
                <a:path w="322" h="3517" extrusionOk="0">
                  <a:moveTo>
                    <a:pt x="239" y="247"/>
                  </a:moveTo>
                  <a:cubicBezTo>
                    <a:pt x="239" y="208"/>
                    <a:pt x="239" y="169"/>
                    <a:pt x="239" y="130"/>
                  </a:cubicBezTo>
                  <a:cubicBezTo>
                    <a:pt x="239" y="91"/>
                    <a:pt x="239" y="61"/>
                    <a:pt x="243" y="39"/>
                  </a:cubicBezTo>
                  <a:cubicBezTo>
                    <a:pt x="243" y="13"/>
                    <a:pt x="248" y="4"/>
                    <a:pt x="252" y="0"/>
                  </a:cubicBezTo>
                  <a:cubicBezTo>
                    <a:pt x="261" y="0"/>
                    <a:pt x="265" y="4"/>
                    <a:pt x="265" y="13"/>
                  </a:cubicBezTo>
                  <a:cubicBezTo>
                    <a:pt x="269" y="22"/>
                    <a:pt x="274" y="35"/>
                    <a:pt x="278" y="48"/>
                  </a:cubicBezTo>
                  <a:cubicBezTo>
                    <a:pt x="278" y="65"/>
                    <a:pt x="282" y="83"/>
                    <a:pt x="282" y="104"/>
                  </a:cubicBezTo>
                  <a:cubicBezTo>
                    <a:pt x="282" y="122"/>
                    <a:pt x="287" y="148"/>
                    <a:pt x="287" y="174"/>
                  </a:cubicBezTo>
                  <a:cubicBezTo>
                    <a:pt x="291" y="204"/>
                    <a:pt x="295" y="273"/>
                    <a:pt x="300" y="386"/>
                  </a:cubicBezTo>
                  <a:cubicBezTo>
                    <a:pt x="308" y="499"/>
                    <a:pt x="313" y="637"/>
                    <a:pt x="317" y="798"/>
                  </a:cubicBezTo>
                  <a:cubicBezTo>
                    <a:pt x="321" y="963"/>
                    <a:pt x="317" y="1140"/>
                    <a:pt x="313" y="1340"/>
                  </a:cubicBezTo>
                  <a:cubicBezTo>
                    <a:pt x="304" y="1539"/>
                    <a:pt x="295" y="1739"/>
                    <a:pt x="278" y="1943"/>
                  </a:cubicBezTo>
                  <a:cubicBezTo>
                    <a:pt x="261" y="2146"/>
                    <a:pt x="239" y="2341"/>
                    <a:pt x="209" y="2532"/>
                  </a:cubicBezTo>
                  <a:cubicBezTo>
                    <a:pt x="183" y="2719"/>
                    <a:pt x="152" y="2888"/>
                    <a:pt x="122" y="3035"/>
                  </a:cubicBezTo>
                  <a:cubicBezTo>
                    <a:pt x="96" y="3178"/>
                    <a:pt x="70" y="3295"/>
                    <a:pt x="44" y="3382"/>
                  </a:cubicBezTo>
                  <a:cubicBezTo>
                    <a:pt x="22" y="3473"/>
                    <a:pt x="9" y="3516"/>
                    <a:pt x="5" y="3512"/>
                  </a:cubicBezTo>
                  <a:cubicBezTo>
                    <a:pt x="1" y="3512"/>
                    <a:pt x="9" y="3469"/>
                    <a:pt x="27" y="3382"/>
                  </a:cubicBezTo>
                  <a:cubicBezTo>
                    <a:pt x="44" y="3295"/>
                    <a:pt x="61" y="3183"/>
                    <a:pt x="87" y="3039"/>
                  </a:cubicBezTo>
                  <a:cubicBezTo>
                    <a:pt x="113" y="2896"/>
                    <a:pt x="139" y="2736"/>
                    <a:pt x="161" y="2550"/>
                  </a:cubicBezTo>
                  <a:cubicBezTo>
                    <a:pt x="187" y="2367"/>
                    <a:pt x="204" y="2177"/>
                    <a:pt x="222" y="1982"/>
                  </a:cubicBezTo>
                  <a:cubicBezTo>
                    <a:pt x="239" y="1786"/>
                    <a:pt x="252" y="1596"/>
                    <a:pt x="256" y="1409"/>
                  </a:cubicBezTo>
                  <a:cubicBezTo>
                    <a:pt x="265" y="1223"/>
                    <a:pt x="265" y="1054"/>
                    <a:pt x="261" y="902"/>
                  </a:cubicBezTo>
                  <a:cubicBezTo>
                    <a:pt x="261" y="750"/>
                    <a:pt x="256" y="624"/>
                    <a:pt x="252" y="529"/>
                  </a:cubicBezTo>
                  <a:cubicBezTo>
                    <a:pt x="252" y="429"/>
                    <a:pt x="248" y="377"/>
                    <a:pt x="243" y="364"/>
                  </a:cubicBezTo>
                  <a:cubicBezTo>
                    <a:pt x="243" y="330"/>
                    <a:pt x="243" y="291"/>
                    <a:pt x="239" y="247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928;p22">
              <a:extLst>
                <a:ext uri="{FF2B5EF4-FFF2-40B4-BE49-F238E27FC236}">
                  <a16:creationId xmlns:a16="http://schemas.microsoft.com/office/drawing/2014/main" id="{912E60DB-1832-4D56-AF21-A2CE642BACA7}"/>
                </a:ext>
              </a:extLst>
            </p:cNvPr>
            <p:cNvSpPr/>
            <p:nvPr/>
          </p:nvSpPr>
          <p:spPr>
            <a:xfrm>
              <a:off x="1792687" y="2679942"/>
              <a:ext cx="1804359" cy="1001983"/>
            </a:xfrm>
            <a:custGeom>
              <a:avLst/>
              <a:gdLst/>
              <a:ahLst/>
              <a:cxnLst/>
              <a:rect l="l" t="t" r="r" b="b"/>
              <a:pathLst>
                <a:path w="10111" h="5615" extrusionOk="0">
                  <a:moveTo>
                    <a:pt x="1374" y="2094"/>
                  </a:moveTo>
                  <a:cubicBezTo>
                    <a:pt x="1374" y="2094"/>
                    <a:pt x="2094" y="3287"/>
                    <a:pt x="2688" y="3326"/>
                  </a:cubicBezTo>
                  <a:cubicBezTo>
                    <a:pt x="3287" y="3369"/>
                    <a:pt x="6400" y="2159"/>
                    <a:pt x="6400" y="2159"/>
                  </a:cubicBezTo>
                  <a:cubicBezTo>
                    <a:pt x="6400" y="2159"/>
                    <a:pt x="6946" y="247"/>
                    <a:pt x="7219" y="317"/>
                  </a:cubicBezTo>
                  <a:cubicBezTo>
                    <a:pt x="7497" y="390"/>
                    <a:pt x="7089" y="1453"/>
                    <a:pt x="7293" y="1531"/>
                  </a:cubicBezTo>
                  <a:cubicBezTo>
                    <a:pt x="7497" y="1609"/>
                    <a:pt x="9044" y="0"/>
                    <a:pt x="9226" y="134"/>
                  </a:cubicBezTo>
                  <a:cubicBezTo>
                    <a:pt x="9413" y="269"/>
                    <a:pt x="8429" y="1331"/>
                    <a:pt x="8429" y="1331"/>
                  </a:cubicBezTo>
                  <a:cubicBezTo>
                    <a:pt x="8429" y="1331"/>
                    <a:pt x="9812" y="351"/>
                    <a:pt x="9955" y="512"/>
                  </a:cubicBezTo>
                  <a:cubicBezTo>
                    <a:pt x="10098" y="676"/>
                    <a:pt x="8828" y="1609"/>
                    <a:pt x="8828" y="1609"/>
                  </a:cubicBezTo>
                  <a:cubicBezTo>
                    <a:pt x="8828" y="1609"/>
                    <a:pt x="9920" y="937"/>
                    <a:pt x="10016" y="1119"/>
                  </a:cubicBezTo>
                  <a:cubicBezTo>
                    <a:pt x="10111" y="1301"/>
                    <a:pt x="8949" y="2094"/>
                    <a:pt x="8949" y="2094"/>
                  </a:cubicBezTo>
                  <a:cubicBezTo>
                    <a:pt x="8949" y="2094"/>
                    <a:pt x="9829" y="1678"/>
                    <a:pt x="9942" y="1843"/>
                  </a:cubicBezTo>
                  <a:cubicBezTo>
                    <a:pt x="10055" y="2007"/>
                    <a:pt x="8880" y="2714"/>
                    <a:pt x="7106" y="3091"/>
                  </a:cubicBezTo>
                  <a:cubicBezTo>
                    <a:pt x="7106" y="3091"/>
                    <a:pt x="3182" y="5615"/>
                    <a:pt x="2077" y="5173"/>
                  </a:cubicBezTo>
                  <a:cubicBezTo>
                    <a:pt x="971" y="4735"/>
                    <a:pt x="0" y="3746"/>
                    <a:pt x="0" y="3746"/>
                  </a:cubicBez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929;p22">
              <a:extLst>
                <a:ext uri="{FF2B5EF4-FFF2-40B4-BE49-F238E27FC236}">
                  <a16:creationId xmlns:a16="http://schemas.microsoft.com/office/drawing/2014/main" id="{EB1A3B90-9A53-484F-8D57-B72FF3871D7F}"/>
                </a:ext>
              </a:extLst>
            </p:cNvPr>
            <p:cNvSpPr/>
            <p:nvPr/>
          </p:nvSpPr>
          <p:spPr>
            <a:xfrm>
              <a:off x="1439003" y="2649606"/>
              <a:ext cx="650825" cy="776247"/>
            </a:xfrm>
            <a:custGeom>
              <a:avLst/>
              <a:gdLst/>
              <a:ahLst/>
              <a:cxnLst/>
              <a:rect l="l" t="t" r="r" b="b"/>
              <a:pathLst>
                <a:path w="3647" h="4350" extrusionOk="0">
                  <a:moveTo>
                    <a:pt x="3647" y="2416"/>
                  </a:moveTo>
                  <a:lnTo>
                    <a:pt x="2199" y="4350"/>
                  </a:lnTo>
                  <a:cubicBezTo>
                    <a:pt x="2199" y="4350"/>
                    <a:pt x="391" y="2763"/>
                    <a:pt x="222" y="2203"/>
                  </a:cubicBezTo>
                  <a:cubicBezTo>
                    <a:pt x="48" y="1640"/>
                    <a:pt x="1" y="569"/>
                    <a:pt x="751" y="339"/>
                  </a:cubicBezTo>
                  <a:cubicBezTo>
                    <a:pt x="1839" y="1"/>
                    <a:pt x="3647" y="2416"/>
                    <a:pt x="3647" y="2416"/>
                  </a:cubicBezTo>
                  <a:close/>
                </a:path>
              </a:pathLst>
            </a:custGeom>
            <a:solidFill>
              <a:srgbClr val="FF69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10" grpId="0"/>
      <p:bldP spid="111" grpId="0"/>
      <p:bldP spid="112" grpId="0"/>
      <p:bldP spid="113" grpId="0"/>
      <p:bldP spid="114" grpId="0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891;p22"/>
          <p:cNvGraphicFramePr/>
          <p:nvPr/>
        </p:nvGraphicFramePr>
        <p:xfrm>
          <a:off x="1298851" y="3619500"/>
          <a:ext cx="2438400" cy="2438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8</a:t>
                      </a:r>
                      <a:endParaRPr sz="2100" b="1" dirty="0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2100" b="1" dirty="0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…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…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…</a:t>
                      </a:r>
                      <a:endParaRPr sz="2100" b="1" dirty="0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</a:rPr>
                        <a:t>1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2033" y="255585"/>
            <a:ext cx="2429639" cy="779765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267" b="1" spc="67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Luật</a:t>
            </a:r>
            <a:r>
              <a:rPr lang="en-US" sz="4267" b="1" spc="67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267" b="1" spc="67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chơi</a:t>
            </a:r>
            <a:endParaRPr lang="en-US" sz="4267" b="1" spc="67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544" y="1088819"/>
            <a:ext cx="8450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10 </a:t>
            </a:r>
            <a:r>
              <a:rPr lang="en-US" sz="2400" dirty="0" err="1"/>
              <a:t>giây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,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đưa</a:t>
            </a:r>
            <a:r>
              <a:rPr lang="en-US" sz="2400" dirty="0"/>
              <a:t> ra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,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ô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đấy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9039" y="1839526"/>
            <a:ext cx="892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Nếu</a:t>
            </a:r>
            <a:r>
              <a:rPr lang="en-US" sz="2400" b="1" dirty="0"/>
              <a:t> </a:t>
            </a:r>
            <a:r>
              <a:rPr lang="en-US" sz="2400" b="1" dirty="0" err="1"/>
              <a:t>dãy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giống</a:t>
            </a:r>
            <a:r>
              <a:rPr lang="en-US" sz="2400" b="1" dirty="0"/>
              <a:t> </a:t>
            </a:r>
            <a:r>
              <a:rPr lang="en-US" sz="2400" b="1" dirty="0" err="1"/>
              <a:t>nhau</a:t>
            </a:r>
            <a:r>
              <a:rPr lang="en-US" sz="2400" b="1" dirty="0"/>
              <a:t> </a:t>
            </a:r>
            <a:r>
              <a:rPr lang="en-US" sz="2400" b="1" dirty="0" err="1"/>
              <a:t>cùng</a:t>
            </a:r>
            <a:r>
              <a:rPr lang="en-US" sz="2400" b="1" dirty="0"/>
              <a:t> </a:t>
            </a:r>
            <a:r>
              <a:rPr lang="en-US" sz="2400" b="1" dirty="0" err="1"/>
              <a:t>nằm</a:t>
            </a:r>
            <a:r>
              <a:rPr lang="en-US" sz="2400" b="1" dirty="0"/>
              <a:t> </a:t>
            </a:r>
            <a:r>
              <a:rPr lang="en-US" sz="2400" b="1" dirty="0" err="1"/>
              <a:t>trên</a:t>
            </a:r>
            <a:r>
              <a:rPr lang="en-US" sz="2400" b="1" dirty="0"/>
              <a:t> 1 </a:t>
            </a:r>
            <a:r>
              <a:rPr lang="en-US" sz="2400" b="1" dirty="0" err="1"/>
              <a:t>hàng</a:t>
            </a:r>
            <a:r>
              <a:rPr lang="en-US" sz="2400" b="1" dirty="0"/>
              <a:t>, 1 </a:t>
            </a:r>
            <a:r>
              <a:rPr lang="en-US" sz="2400" b="1" dirty="0" err="1"/>
              <a:t>cột</a:t>
            </a:r>
            <a:r>
              <a:rPr lang="en-US" sz="2400" b="1" dirty="0"/>
              <a:t> </a:t>
            </a:r>
            <a:r>
              <a:rPr lang="en-US" sz="2400" b="1" dirty="0" err="1"/>
              <a:t>hoặc</a:t>
            </a:r>
            <a:r>
              <a:rPr lang="en-US" sz="2400" b="1" dirty="0"/>
              <a:t> 1 </a:t>
            </a:r>
            <a:r>
              <a:rPr lang="en-US" sz="2400" b="1" dirty="0" err="1"/>
              <a:t>đường</a:t>
            </a:r>
            <a:r>
              <a:rPr lang="en-US" sz="2400" b="1" dirty="0"/>
              <a:t> </a:t>
            </a:r>
            <a:r>
              <a:rPr lang="en-US" sz="2400" b="1" dirty="0" err="1"/>
              <a:t>chéo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8051" y="2884034"/>
            <a:ext cx="809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cộng</a:t>
            </a:r>
            <a:r>
              <a:rPr lang="en-US" sz="2400" b="1" dirty="0">
                <a:solidFill>
                  <a:srgbClr val="FF0000"/>
                </a:solidFill>
              </a:rPr>
              <a:t> 10 </a:t>
            </a:r>
            <a:r>
              <a:rPr lang="en-US" sz="2400" b="1" dirty="0" err="1">
                <a:solidFill>
                  <a:srgbClr val="FF0000"/>
                </a:solidFill>
              </a:rPr>
              <a:t>điểm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i="1" dirty="0"/>
              <a:t>(</a:t>
            </a:r>
            <a:r>
              <a:rPr lang="en-US" sz="2400" i="1" dirty="0" err="1"/>
              <a:t>không</a:t>
            </a:r>
            <a:r>
              <a:rPr lang="en-US" sz="2400" i="1" dirty="0"/>
              <a:t> </a:t>
            </a:r>
            <a:r>
              <a:rPr lang="en-US" sz="2400" i="1" dirty="0" err="1"/>
              <a:t>tính</a:t>
            </a:r>
            <a:r>
              <a:rPr lang="en-US" sz="2400" i="1" dirty="0"/>
              <a:t> </a:t>
            </a:r>
            <a:r>
              <a:rPr lang="en-US" sz="2400" i="1" dirty="0" err="1"/>
              <a:t>thêm</a:t>
            </a:r>
            <a:r>
              <a:rPr lang="en-US" sz="2400" i="1" dirty="0"/>
              <a:t> </a:t>
            </a:r>
            <a:r>
              <a:rPr lang="en-US" sz="2400" i="1" dirty="0" err="1"/>
              <a:t>điểm</a:t>
            </a:r>
            <a:r>
              <a:rPr lang="en-US" sz="2400" i="1" dirty="0"/>
              <a:t> </a:t>
            </a:r>
            <a:r>
              <a:rPr lang="en-US" sz="2400" i="1" dirty="0" err="1"/>
              <a:t>của</a:t>
            </a:r>
            <a:r>
              <a:rPr lang="en-US" sz="2400" i="1" dirty="0"/>
              <a:t> </a:t>
            </a:r>
            <a:r>
              <a:rPr lang="en-US" sz="2400" i="1" dirty="0" err="1"/>
              <a:t>dãy</a:t>
            </a:r>
            <a:r>
              <a:rPr lang="en-US" sz="2400" i="1" dirty="0"/>
              <a:t> 4 </a:t>
            </a:r>
            <a:r>
              <a:rPr lang="en-US" sz="2400" i="1" dirty="0" err="1"/>
              <a:t>số</a:t>
            </a:r>
            <a:r>
              <a:rPr lang="en-US" sz="2400" i="1" dirty="0"/>
              <a:t> </a:t>
            </a:r>
            <a:r>
              <a:rPr lang="en-US" sz="2400" i="1" dirty="0" err="1"/>
              <a:t>trong</a:t>
            </a:r>
            <a:r>
              <a:rPr lang="en-US" sz="2400" i="1" dirty="0"/>
              <a:t> </a:t>
            </a:r>
            <a:r>
              <a:rPr lang="en-US" sz="2400" i="1" dirty="0" err="1"/>
              <a:t>đấy</a:t>
            </a:r>
            <a:r>
              <a:rPr lang="en-US" sz="2400" i="1" dirty="0"/>
              <a:t>) </a:t>
            </a:r>
          </a:p>
        </p:txBody>
      </p:sp>
      <p:graphicFrame>
        <p:nvGraphicFramePr>
          <p:cNvPr id="8" name="Google Shape;891;p22"/>
          <p:cNvGraphicFramePr/>
          <p:nvPr/>
        </p:nvGraphicFramePr>
        <p:xfrm>
          <a:off x="4776007" y="3657600"/>
          <a:ext cx="2438400" cy="2438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2100" b="1" dirty="0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sz="2100" b="1" dirty="0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…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7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7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7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7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7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oogle Shape;891;p22"/>
          <p:cNvGraphicFramePr/>
          <p:nvPr/>
        </p:nvGraphicFramePr>
        <p:xfrm>
          <a:off x="8611407" y="3657600"/>
          <a:ext cx="2438400" cy="2438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2100" b="1" dirty="0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B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9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2100" b="1" dirty="0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2100" b="1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B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97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…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..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97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rgbClr val="FF0000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2100" b="1">
                        <a:solidFill>
                          <a:srgbClr val="FF0000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B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…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97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2100" b="1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  <a:endParaRPr sz="2100" b="1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  <a:endParaRPr sz="2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97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9621" marR="59621" marT="59621" marB="59621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4545" y="6248401"/>
            <a:ext cx="9362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kết</a:t>
            </a:r>
            <a:r>
              <a:rPr lang="en-US" sz="2400" b="1" dirty="0"/>
              <a:t> </a:t>
            </a:r>
            <a:r>
              <a:rPr lang="en-US" sz="2400" b="1" dirty="0" err="1"/>
              <a:t>điểm</a:t>
            </a:r>
            <a:r>
              <a:rPr lang="en-US" sz="2400" b="1" dirty="0"/>
              <a:t>: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giành</a:t>
            </a:r>
            <a:r>
              <a:rPr lang="en-US" sz="2400" dirty="0"/>
              <a:t> </a:t>
            </a:r>
            <a:r>
              <a:rPr lang="en-US" sz="2400" dirty="0" err="1"/>
              <a:t>chiến</a:t>
            </a:r>
            <a:r>
              <a:rPr lang="en-US" sz="2400" dirty="0"/>
              <a:t> </a:t>
            </a:r>
            <a:r>
              <a:rPr lang="en-US" sz="2400" dirty="0" err="1"/>
              <a:t>thắng</a:t>
            </a:r>
            <a:endParaRPr lang="en-US" sz="2400" dirty="0"/>
          </a:p>
        </p:txBody>
      </p:sp>
      <p:grpSp>
        <p:nvGrpSpPr>
          <p:cNvPr id="11" name="Google Shape;892;p22"/>
          <p:cNvGrpSpPr/>
          <p:nvPr/>
        </p:nvGrpSpPr>
        <p:grpSpPr>
          <a:xfrm flipH="1">
            <a:off x="9024275" y="324758"/>
            <a:ext cx="2348107" cy="2200657"/>
            <a:chOff x="435975" y="1257900"/>
            <a:chExt cx="3657135" cy="3427486"/>
          </a:xfrm>
        </p:grpSpPr>
        <p:sp>
          <p:nvSpPr>
            <p:cNvPr id="12" name="Google Shape;893;p22"/>
            <p:cNvSpPr/>
            <p:nvPr/>
          </p:nvSpPr>
          <p:spPr>
            <a:xfrm>
              <a:off x="435975" y="2695671"/>
              <a:ext cx="2214807" cy="1989716"/>
            </a:xfrm>
            <a:custGeom>
              <a:avLst/>
              <a:gdLst/>
              <a:ahLst/>
              <a:cxnLst/>
              <a:rect l="l" t="t" r="r" b="b"/>
              <a:pathLst>
                <a:path w="12757" h="11461" extrusionOk="0">
                  <a:moveTo>
                    <a:pt x="673" y="4601"/>
                  </a:moveTo>
                  <a:cubicBezTo>
                    <a:pt x="1345" y="5160"/>
                    <a:pt x="7801" y="10931"/>
                    <a:pt x="8312" y="11196"/>
                  </a:cubicBezTo>
                  <a:cubicBezTo>
                    <a:pt x="8824" y="11460"/>
                    <a:pt x="9140" y="11230"/>
                    <a:pt x="10034" y="10381"/>
                  </a:cubicBezTo>
                  <a:cubicBezTo>
                    <a:pt x="10550" y="9891"/>
                    <a:pt x="11447" y="9054"/>
                    <a:pt x="12041" y="8308"/>
                  </a:cubicBezTo>
                  <a:cubicBezTo>
                    <a:pt x="12483" y="7749"/>
                    <a:pt x="12756" y="7242"/>
                    <a:pt x="12583" y="6955"/>
                  </a:cubicBezTo>
                  <a:cubicBezTo>
                    <a:pt x="12175" y="6288"/>
                    <a:pt x="7194" y="2021"/>
                    <a:pt x="6387" y="1397"/>
                  </a:cubicBezTo>
                  <a:cubicBezTo>
                    <a:pt x="5923" y="1042"/>
                    <a:pt x="5312" y="578"/>
                    <a:pt x="4874" y="244"/>
                  </a:cubicBezTo>
                  <a:cubicBezTo>
                    <a:pt x="4553" y="1"/>
                    <a:pt x="4098" y="31"/>
                    <a:pt x="3812" y="313"/>
                  </a:cubicBezTo>
                  <a:lnTo>
                    <a:pt x="3703" y="417"/>
                  </a:lnTo>
                  <a:cubicBezTo>
                    <a:pt x="3703" y="417"/>
                    <a:pt x="3703" y="417"/>
                    <a:pt x="3703" y="417"/>
                  </a:cubicBezTo>
                  <a:lnTo>
                    <a:pt x="1445" y="2646"/>
                  </a:lnTo>
                  <a:cubicBezTo>
                    <a:pt x="1445" y="2646"/>
                    <a:pt x="1445" y="2646"/>
                    <a:pt x="1445" y="2646"/>
                  </a:cubicBezTo>
                  <a:lnTo>
                    <a:pt x="798" y="3287"/>
                  </a:lnTo>
                  <a:lnTo>
                    <a:pt x="452" y="3626"/>
                  </a:lnTo>
                  <a:cubicBezTo>
                    <a:pt x="452" y="3626"/>
                    <a:pt x="1" y="4038"/>
                    <a:pt x="673" y="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894;p22"/>
            <p:cNvSpPr/>
            <p:nvPr/>
          </p:nvSpPr>
          <p:spPr>
            <a:xfrm>
              <a:off x="554910" y="2683551"/>
              <a:ext cx="2085984" cy="1894752"/>
            </a:xfrm>
            <a:custGeom>
              <a:avLst/>
              <a:gdLst/>
              <a:ahLst/>
              <a:cxnLst/>
              <a:rect l="l" t="t" r="r" b="b"/>
              <a:pathLst>
                <a:path w="12015" h="10914" extrusionOk="0">
                  <a:moveTo>
                    <a:pt x="399" y="4055"/>
                  </a:moveTo>
                  <a:cubicBezTo>
                    <a:pt x="1071" y="4614"/>
                    <a:pt x="7527" y="10385"/>
                    <a:pt x="8039" y="10649"/>
                  </a:cubicBezTo>
                  <a:cubicBezTo>
                    <a:pt x="8550" y="10914"/>
                    <a:pt x="8867" y="10684"/>
                    <a:pt x="9760" y="9834"/>
                  </a:cubicBezTo>
                  <a:cubicBezTo>
                    <a:pt x="10154" y="9462"/>
                    <a:pt x="10766" y="8889"/>
                    <a:pt x="11299" y="8308"/>
                  </a:cubicBezTo>
                  <a:cubicBezTo>
                    <a:pt x="11741" y="7749"/>
                    <a:pt x="12014" y="7242"/>
                    <a:pt x="11841" y="6955"/>
                  </a:cubicBezTo>
                  <a:cubicBezTo>
                    <a:pt x="11433" y="6288"/>
                    <a:pt x="6452" y="2021"/>
                    <a:pt x="5645" y="1397"/>
                  </a:cubicBezTo>
                  <a:cubicBezTo>
                    <a:pt x="5181" y="1042"/>
                    <a:pt x="4570" y="578"/>
                    <a:pt x="4132" y="244"/>
                  </a:cubicBezTo>
                  <a:cubicBezTo>
                    <a:pt x="3811" y="1"/>
                    <a:pt x="3356" y="31"/>
                    <a:pt x="3070" y="313"/>
                  </a:cubicBezTo>
                  <a:lnTo>
                    <a:pt x="56" y="3287"/>
                  </a:lnTo>
                  <a:cubicBezTo>
                    <a:pt x="0" y="3461"/>
                    <a:pt x="17" y="3734"/>
                    <a:pt x="399" y="4055"/>
                  </a:cubicBezTo>
                  <a:close/>
                </a:path>
              </a:pathLst>
            </a:custGeom>
            <a:solidFill>
              <a:srgbClr val="C1DCD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895;p22"/>
            <p:cNvSpPr/>
            <p:nvPr/>
          </p:nvSpPr>
          <p:spPr>
            <a:xfrm>
              <a:off x="554910" y="2697266"/>
              <a:ext cx="2085984" cy="1853260"/>
            </a:xfrm>
            <a:custGeom>
              <a:avLst/>
              <a:gdLst/>
              <a:ahLst/>
              <a:cxnLst/>
              <a:rect l="l" t="t" r="r" b="b"/>
              <a:pathLst>
                <a:path w="12015" h="10675" extrusionOk="0">
                  <a:moveTo>
                    <a:pt x="3642" y="0"/>
                  </a:moveTo>
                  <a:cubicBezTo>
                    <a:pt x="3434" y="0"/>
                    <a:pt x="3226" y="78"/>
                    <a:pt x="3070" y="234"/>
                  </a:cubicBezTo>
                  <a:lnTo>
                    <a:pt x="56" y="3208"/>
                  </a:lnTo>
                  <a:cubicBezTo>
                    <a:pt x="0" y="3382"/>
                    <a:pt x="17" y="3655"/>
                    <a:pt x="399" y="3976"/>
                  </a:cubicBezTo>
                  <a:cubicBezTo>
                    <a:pt x="1071" y="4535"/>
                    <a:pt x="7527" y="10306"/>
                    <a:pt x="8039" y="10570"/>
                  </a:cubicBezTo>
                  <a:cubicBezTo>
                    <a:pt x="8169" y="10640"/>
                    <a:pt x="8290" y="10675"/>
                    <a:pt x="8407" y="10675"/>
                  </a:cubicBezTo>
                  <a:cubicBezTo>
                    <a:pt x="8750" y="10675"/>
                    <a:pt x="9096" y="10384"/>
                    <a:pt x="9760" y="9755"/>
                  </a:cubicBezTo>
                  <a:cubicBezTo>
                    <a:pt x="10154" y="9383"/>
                    <a:pt x="10766" y="8810"/>
                    <a:pt x="11299" y="8229"/>
                  </a:cubicBezTo>
                  <a:cubicBezTo>
                    <a:pt x="11741" y="7670"/>
                    <a:pt x="12014" y="7163"/>
                    <a:pt x="11841" y="6876"/>
                  </a:cubicBezTo>
                  <a:cubicBezTo>
                    <a:pt x="11433" y="6209"/>
                    <a:pt x="6452" y="1942"/>
                    <a:pt x="5645" y="1318"/>
                  </a:cubicBezTo>
                  <a:cubicBezTo>
                    <a:pt x="5181" y="963"/>
                    <a:pt x="4570" y="499"/>
                    <a:pt x="4132" y="165"/>
                  </a:cubicBezTo>
                  <a:cubicBezTo>
                    <a:pt x="3985" y="56"/>
                    <a:pt x="3811" y="0"/>
                    <a:pt x="3642" y="0"/>
                  </a:cubicBezTo>
                  <a:close/>
                  <a:moveTo>
                    <a:pt x="3642" y="104"/>
                  </a:moveTo>
                  <a:cubicBezTo>
                    <a:pt x="3798" y="104"/>
                    <a:pt x="3946" y="152"/>
                    <a:pt x="4071" y="247"/>
                  </a:cubicBezTo>
                  <a:cubicBezTo>
                    <a:pt x="4696" y="724"/>
                    <a:pt x="5220" y="1123"/>
                    <a:pt x="5580" y="1400"/>
                  </a:cubicBezTo>
                  <a:cubicBezTo>
                    <a:pt x="6495" y="2107"/>
                    <a:pt x="11368" y="6300"/>
                    <a:pt x="11754" y="6933"/>
                  </a:cubicBezTo>
                  <a:cubicBezTo>
                    <a:pt x="11841" y="7076"/>
                    <a:pt x="11819" y="7405"/>
                    <a:pt x="11221" y="8160"/>
                  </a:cubicBezTo>
                  <a:cubicBezTo>
                    <a:pt x="10744" y="8680"/>
                    <a:pt x="10211" y="9187"/>
                    <a:pt x="9816" y="9556"/>
                  </a:cubicBezTo>
                  <a:lnTo>
                    <a:pt x="9690" y="9677"/>
                  </a:lnTo>
                  <a:cubicBezTo>
                    <a:pt x="9027" y="10310"/>
                    <a:pt x="8702" y="10570"/>
                    <a:pt x="8407" y="10570"/>
                  </a:cubicBezTo>
                  <a:cubicBezTo>
                    <a:pt x="8307" y="10570"/>
                    <a:pt x="8208" y="10544"/>
                    <a:pt x="8086" y="10479"/>
                  </a:cubicBezTo>
                  <a:cubicBezTo>
                    <a:pt x="7735" y="10297"/>
                    <a:pt x="4292" y="7262"/>
                    <a:pt x="2237" y="5450"/>
                  </a:cubicBezTo>
                  <a:cubicBezTo>
                    <a:pt x="1357" y="4674"/>
                    <a:pt x="663" y="4058"/>
                    <a:pt x="464" y="3893"/>
                  </a:cubicBezTo>
                  <a:cubicBezTo>
                    <a:pt x="204" y="3677"/>
                    <a:pt x="96" y="3460"/>
                    <a:pt x="148" y="3260"/>
                  </a:cubicBezTo>
                  <a:lnTo>
                    <a:pt x="3139" y="308"/>
                  </a:lnTo>
                  <a:cubicBezTo>
                    <a:pt x="3274" y="178"/>
                    <a:pt x="3451" y="104"/>
                    <a:pt x="3642" y="1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896;p22"/>
            <p:cNvSpPr/>
            <p:nvPr/>
          </p:nvSpPr>
          <p:spPr>
            <a:xfrm>
              <a:off x="676784" y="2755945"/>
              <a:ext cx="474490" cy="456241"/>
            </a:xfrm>
            <a:custGeom>
              <a:avLst/>
              <a:gdLst/>
              <a:ahLst/>
              <a:cxnLst/>
              <a:rect l="l" t="t" r="r" b="b"/>
              <a:pathLst>
                <a:path w="2733" h="2628" extrusionOk="0">
                  <a:moveTo>
                    <a:pt x="1" y="2229"/>
                  </a:moveTo>
                  <a:cubicBezTo>
                    <a:pt x="295" y="2008"/>
                    <a:pt x="612" y="2628"/>
                    <a:pt x="772" y="2615"/>
                  </a:cubicBezTo>
                  <a:cubicBezTo>
                    <a:pt x="937" y="2606"/>
                    <a:pt x="1973" y="1591"/>
                    <a:pt x="2350" y="1171"/>
                  </a:cubicBezTo>
                  <a:cubicBezTo>
                    <a:pt x="2732" y="746"/>
                    <a:pt x="2637" y="616"/>
                    <a:pt x="2398" y="395"/>
                  </a:cubicBezTo>
                  <a:cubicBezTo>
                    <a:pt x="2164" y="178"/>
                    <a:pt x="2255" y="9"/>
                    <a:pt x="2259" y="0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897;p22"/>
            <p:cNvSpPr/>
            <p:nvPr/>
          </p:nvSpPr>
          <p:spPr>
            <a:xfrm>
              <a:off x="971052" y="2886844"/>
              <a:ext cx="77085" cy="76908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48" y="304"/>
                  </a:moveTo>
                  <a:cubicBezTo>
                    <a:pt x="96" y="404"/>
                    <a:pt x="209" y="443"/>
                    <a:pt x="304" y="400"/>
                  </a:cubicBezTo>
                  <a:cubicBezTo>
                    <a:pt x="404" y="352"/>
                    <a:pt x="443" y="235"/>
                    <a:pt x="400" y="139"/>
                  </a:cubicBezTo>
                  <a:cubicBezTo>
                    <a:pt x="352" y="44"/>
                    <a:pt x="235" y="1"/>
                    <a:pt x="140" y="48"/>
                  </a:cubicBezTo>
                  <a:cubicBezTo>
                    <a:pt x="44" y="92"/>
                    <a:pt x="1" y="209"/>
                    <a:pt x="48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898;p22"/>
            <p:cNvSpPr/>
            <p:nvPr/>
          </p:nvSpPr>
          <p:spPr>
            <a:xfrm>
              <a:off x="827303" y="3035105"/>
              <a:ext cx="76911" cy="76908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44" y="304"/>
                  </a:moveTo>
                  <a:cubicBezTo>
                    <a:pt x="92" y="404"/>
                    <a:pt x="209" y="443"/>
                    <a:pt x="304" y="395"/>
                  </a:cubicBezTo>
                  <a:cubicBezTo>
                    <a:pt x="400" y="352"/>
                    <a:pt x="443" y="235"/>
                    <a:pt x="395" y="140"/>
                  </a:cubicBezTo>
                  <a:cubicBezTo>
                    <a:pt x="352" y="44"/>
                    <a:pt x="235" y="1"/>
                    <a:pt x="139" y="48"/>
                  </a:cubicBezTo>
                  <a:cubicBezTo>
                    <a:pt x="40" y="92"/>
                    <a:pt x="1" y="209"/>
                    <a:pt x="44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899;p22"/>
            <p:cNvSpPr/>
            <p:nvPr/>
          </p:nvSpPr>
          <p:spPr>
            <a:xfrm>
              <a:off x="1185250" y="3436556"/>
              <a:ext cx="961159" cy="602796"/>
            </a:xfrm>
            <a:custGeom>
              <a:avLst/>
              <a:gdLst/>
              <a:ahLst/>
              <a:cxnLst/>
              <a:rect l="l" t="t" r="r" b="b"/>
              <a:pathLst>
                <a:path w="5386" h="3378" extrusionOk="0">
                  <a:moveTo>
                    <a:pt x="5273" y="3174"/>
                  </a:moveTo>
                  <a:cubicBezTo>
                    <a:pt x="5156" y="3378"/>
                    <a:pt x="3907" y="2875"/>
                    <a:pt x="2485" y="2051"/>
                  </a:cubicBezTo>
                  <a:cubicBezTo>
                    <a:pt x="1058" y="1232"/>
                    <a:pt x="1" y="399"/>
                    <a:pt x="118" y="200"/>
                  </a:cubicBezTo>
                  <a:cubicBezTo>
                    <a:pt x="235" y="0"/>
                    <a:pt x="1483" y="503"/>
                    <a:pt x="2905" y="1323"/>
                  </a:cubicBezTo>
                  <a:cubicBezTo>
                    <a:pt x="4328" y="2147"/>
                    <a:pt x="5385" y="2975"/>
                    <a:pt x="5273" y="3174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900;p22"/>
            <p:cNvSpPr/>
            <p:nvPr/>
          </p:nvSpPr>
          <p:spPr>
            <a:xfrm>
              <a:off x="1925631" y="2558420"/>
              <a:ext cx="1805429" cy="1001269"/>
            </a:xfrm>
            <a:custGeom>
              <a:avLst/>
              <a:gdLst/>
              <a:ahLst/>
              <a:cxnLst/>
              <a:rect l="l" t="t" r="r" b="b"/>
              <a:pathLst>
                <a:path w="10117" h="5611" extrusionOk="0">
                  <a:moveTo>
                    <a:pt x="1380" y="2094"/>
                  </a:moveTo>
                  <a:cubicBezTo>
                    <a:pt x="1380" y="2094"/>
                    <a:pt x="2099" y="3282"/>
                    <a:pt x="2693" y="3326"/>
                  </a:cubicBezTo>
                  <a:cubicBezTo>
                    <a:pt x="3287" y="3365"/>
                    <a:pt x="6400" y="2155"/>
                    <a:pt x="6400" y="2155"/>
                  </a:cubicBezTo>
                  <a:cubicBezTo>
                    <a:pt x="6400" y="2155"/>
                    <a:pt x="6947" y="243"/>
                    <a:pt x="7224" y="317"/>
                  </a:cubicBezTo>
                  <a:cubicBezTo>
                    <a:pt x="7502" y="386"/>
                    <a:pt x="7090" y="1448"/>
                    <a:pt x="7293" y="1527"/>
                  </a:cubicBezTo>
                  <a:cubicBezTo>
                    <a:pt x="7502" y="1605"/>
                    <a:pt x="9045" y="0"/>
                    <a:pt x="9232" y="130"/>
                  </a:cubicBezTo>
                  <a:cubicBezTo>
                    <a:pt x="9414" y="265"/>
                    <a:pt x="8429" y="1327"/>
                    <a:pt x="8429" y="1327"/>
                  </a:cubicBezTo>
                  <a:cubicBezTo>
                    <a:pt x="8429" y="1327"/>
                    <a:pt x="9813" y="347"/>
                    <a:pt x="9956" y="512"/>
                  </a:cubicBezTo>
                  <a:cubicBezTo>
                    <a:pt x="10099" y="672"/>
                    <a:pt x="8833" y="1605"/>
                    <a:pt x="8833" y="1605"/>
                  </a:cubicBezTo>
                  <a:cubicBezTo>
                    <a:pt x="8833" y="1605"/>
                    <a:pt x="9921" y="937"/>
                    <a:pt x="10016" y="1115"/>
                  </a:cubicBezTo>
                  <a:cubicBezTo>
                    <a:pt x="10116" y="1297"/>
                    <a:pt x="8954" y="2094"/>
                    <a:pt x="8954" y="2094"/>
                  </a:cubicBezTo>
                  <a:cubicBezTo>
                    <a:pt x="8954" y="2094"/>
                    <a:pt x="9834" y="1678"/>
                    <a:pt x="9947" y="1839"/>
                  </a:cubicBezTo>
                  <a:cubicBezTo>
                    <a:pt x="10060" y="2003"/>
                    <a:pt x="8880" y="2710"/>
                    <a:pt x="7111" y="3092"/>
                  </a:cubicBezTo>
                  <a:cubicBezTo>
                    <a:pt x="7111" y="3092"/>
                    <a:pt x="3188" y="5611"/>
                    <a:pt x="2082" y="5173"/>
                  </a:cubicBezTo>
                  <a:cubicBezTo>
                    <a:pt x="972" y="4731"/>
                    <a:pt x="1" y="3746"/>
                    <a:pt x="1" y="3746"/>
                  </a:cubicBez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901;p22"/>
            <p:cNvSpPr/>
            <p:nvPr/>
          </p:nvSpPr>
          <p:spPr>
            <a:xfrm>
              <a:off x="1572839" y="2527370"/>
              <a:ext cx="650112" cy="776960"/>
            </a:xfrm>
            <a:custGeom>
              <a:avLst/>
              <a:gdLst/>
              <a:ahLst/>
              <a:cxnLst/>
              <a:rect l="l" t="t" r="r" b="b"/>
              <a:pathLst>
                <a:path w="3643" h="4354" extrusionOk="0">
                  <a:moveTo>
                    <a:pt x="3643" y="2416"/>
                  </a:moveTo>
                  <a:lnTo>
                    <a:pt x="2195" y="4354"/>
                  </a:lnTo>
                  <a:cubicBezTo>
                    <a:pt x="2195" y="4354"/>
                    <a:pt x="391" y="2767"/>
                    <a:pt x="217" y="2203"/>
                  </a:cubicBezTo>
                  <a:cubicBezTo>
                    <a:pt x="48" y="1640"/>
                    <a:pt x="1" y="573"/>
                    <a:pt x="751" y="339"/>
                  </a:cubicBezTo>
                  <a:cubicBezTo>
                    <a:pt x="1839" y="1"/>
                    <a:pt x="3643" y="2416"/>
                    <a:pt x="3643" y="2416"/>
                  </a:cubicBezTo>
                  <a:close/>
                </a:path>
              </a:pathLst>
            </a:custGeom>
            <a:solidFill>
              <a:srgbClr val="FF69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902;p22"/>
            <p:cNvSpPr/>
            <p:nvPr/>
          </p:nvSpPr>
          <p:spPr>
            <a:xfrm>
              <a:off x="2827864" y="2176187"/>
              <a:ext cx="1265246" cy="1249668"/>
            </a:xfrm>
            <a:custGeom>
              <a:avLst/>
              <a:gdLst/>
              <a:ahLst/>
              <a:cxnLst/>
              <a:rect l="l" t="t" r="r" b="b"/>
              <a:pathLst>
                <a:path w="7090" h="7003" extrusionOk="0">
                  <a:moveTo>
                    <a:pt x="7089" y="5923"/>
                  </a:moveTo>
                  <a:lnTo>
                    <a:pt x="4336" y="6439"/>
                  </a:lnTo>
                  <a:lnTo>
                    <a:pt x="4336" y="6439"/>
                  </a:lnTo>
                  <a:lnTo>
                    <a:pt x="3508" y="6595"/>
                  </a:lnTo>
                  <a:lnTo>
                    <a:pt x="1331" y="7003"/>
                  </a:lnTo>
                  <a:lnTo>
                    <a:pt x="0" y="1457"/>
                  </a:lnTo>
                  <a:lnTo>
                    <a:pt x="2623" y="833"/>
                  </a:lnTo>
                  <a:lnTo>
                    <a:pt x="3447" y="638"/>
                  </a:lnTo>
                  <a:lnTo>
                    <a:pt x="61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903;p22"/>
            <p:cNvSpPr/>
            <p:nvPr/>
          </p:nvSpPr>
          <p:spPr>
            <a:xfrm>
              <a:off x="3295934" y="2289857"/>
              <a:ext cx="307300" cy="1063369"/>
            </a:xfrm>
            <a:custGeom>
              <a:avLst/>
              <a:gdLst/>
              <a:ahLst/>
              <a:cxnLst/>
              <a:rect l="l" t="t" r="r" b="b"/>
              <a:pathLst>
                <a:path w="1722" h="5959" extrusionOk="0">
                  <a:moveTo>
                    <a:pt x="1722" y="5867"/>
                  </a:moveTo>
                  <a:lnTo>
                    <a:pt x="1713" y="5802"/>
                  </a:lnTo>
                  <a:lnTo>
                    <a:pt x="885" y="5958"/>
                  </a:lnTo>
                  <a:lnTo>
                    <a:pt x="876" y="5902"/>
                  </a:lnTo>
                  <a:lnTo>
                    <a:pt x="815" y="5494"/>
                  </a:lnTo>
                  <a:lnTo>
                    <a:pt x="742" y="5009"/>
                  </a:lnTo>
                  <a:lnTo>
                    <a:pt x="677" y="4605"/>
                  </a:lnTo>
                  <a:lnTo>
                    <a:pt x="603" y="4120"/>
                  </a:lnTo>
                  <a:lnTo>
                    <a:pt x="542" y="3717"/>
                  </a:lnTo>
                  <a:lnTo>
                    <a:pt x="469" y="3231"/>
                  </a:lnTo>
                  <a:lnTo>
                    <a:pt x="404" y="2828"/>
                  </a:lnTo>
                  <a:lnTo>
                    <a:pt x="330" y="2342"/>
                  </a:lnTo>
                  <a:lnTo>
                    <a:pt x="269" y="1939"/>
                  </a:lnTo>
                  <a:lnTo>
                    <a:pt x="195" y="1453"/>
                  </a:lnTo>
                  <a:lnTo>
                    <a:pt x="130" y="1050"/>
                  </a:lnTo>
                  <a:lnTo>
                    <a:pt x="57" y="564"/>
                  </a:lnTo>
                  <a:lnTo>
                    <a:pt x="0" y="196"/>
                  </a:lnTo>
                  <a:lnTo>
                    <a:pt x="824" y="1"/>
                  </a:lnTo>
                  <a:lnTo>
                    <a:pt x="828" y="44"/>
                  </a:lnTo>
                  <a:lnTo>
                    <a:pt x="902" y="530"/>
                  </a:lnTo>
                  <a:lnTo>
                    <a:pt x="967" y="937"/>
                  </a:lnTo>
                  <a:lnTo>
                    <a:pt x="1041" y="1419"/>
                  </a:lnTo>
                  <a:lnTo>
                    <a:pt x="1102" y="1826"/>
                  </a:lnTo>
                  <a:lnTo>
                    <a:pt x="1175" y="2307"/>
                  </a:lnTo>
                  <a:lnTo>
                    <a:pt x="1240" y="2715"/>
                  </a:lnTo>
                  <a:lnTo>
                    <a:pt x="1314" y="3201"/>
                  </a:lnTo>
                  <a:lnTo>
                    <a:pt x="1375" y="3604"/>
                  </a:lnTo>
                  <a:lnTo>
                    <a:pt x="1448" y="4089"/>
                  </a:lnTo>
                  <a:lnTo>
                    <a:pt x="1514" y="4493"/>
                  </a:lnTo>
                  <a:lnTo>
                    <a:pt x="1587" y="4978"/>
                  </a:lnTo>
                  <a:lnTo>
                    <a:pt x="1713" y="5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904;p22"/>
            <p:cNvSpPr/>
            <p:nvPr/>
          </p:nvSpPr>
          <p:spPr>
            <a:xfrm>
              <a:off x="3305927" y="2298423"/>
              <a:ext cx="151151" cy="178983"/>
            </a:xfrm>
            <a:custGeom>
              <a:avLst/>
              <a:gdLst/>
              <a:ahLst/>
              <a:cxnLst/>
              <a:rect l="l" t="t" r="r" b="b"/>
              <a:pathLst>
                <a:path w="847" h="1003" extrusionOk="0">
                  <a:moveTo>
                    <a:pt x="74" y="1002"/>
                  </a:moveTo>
                  <a:lnTo>
                    <a:pt x="846" y="482"/>
                  </a:lnTo>
                  <a:lnTo>
                    <a:pt x="772" y="1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905;p22"/>
            <p:cNvSpPr/>
            <p:nvPr/>
          </p:nvSpPr>
          <p:spPr>
            <a:xfrm>
              <a:off x="3330731" y="2457062"/>
              <a:ext cx="150973" cy="178804"/>
            </a:xfrm>
            <a:custGeom>
              <a:avLst/>
              <a:gdLst/>
              <a:ahLst/>
              <a:cxnLst/>
              <a:rect l="l" t="t" r="r" b="b"/>
              <a:pathLst>
                <a:path w="846" h="1002" extrusionOk="0">
                  <a:moveTo>
                    <a:pt x="74" y="1002"/>
                  </a:moveTo>
                  <a:lnTo>
                    <a:pt x="846" y="482"/>
                  </a:lnTo>
                  <a:lnTo>
                    <a:pt x="772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906;p22"/>
            <p:cNvSpPr/>
            <p:nvPr/>
          </p:nvSpPr>
          <p:spPr>
            <a:xfrm>
              <a:off x="3354643" y="2615701"/>
              <a:ext cx="151151" cy="178804"/>
            </a:xfrm>
            <a:custGeom>
              <a:avLst/>
              <a:gdLst/>
              <a:ahLst/>
              <a:cxnLst/>
              <a:rect l="l" t="t" r="r" b="b"/>
              <a:pathLst>
                <a:path w="847" h="1002" extrusionOk="0">
                  <a:moveTo>
                    <a:pt x="75" y="1002"/>
                  </a:moveTo>
                  <a:lnTo>
                    <a:pt x="846" y="481"/>
                  </a:lnTo>
                  <a:lnTo>
                    <a:pt x="773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907;p22"/>
            <p:cNvSpPr/>
            <p:nvPr/>
          </p:nvSpPr>
          <p:spPr>
            <a:xfrm>
              <a:off x="3379447" y="2774340"/>
              <a:ext cx="151151" cy="178804"/>
            </a:xfrm>
            <a:custGeom>
              <a:avLst/>
              <a:gdLst/>
              <a:ahLst/>
              <a:cxnLst/>
              <a:rect l="l" t="t" r="r" b="b"/>
              <a:pathLst>
                <a:path w="847" h="1002" extrusionOk="0">
                  <a:moveTo>
                    <a:pt x="74" y="1002"/>
                  </a:moveTo>
                  <a:lnTo>
                    <a:pt x="846" y="486"/>
                  </a:lnTo>
                  <a:lnTo>
                    <a:pt x="772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908;p22"/>
            <p:cNvSpPr/>
            <p:nvPr/>
          </p:nvSpPr>
          <p:spPr>
            <a:xfrm>
              <a:off x="3403538" y="2932801"/>
              <a:ext cx="150973" cy="178983"/>
            </a:xfrm>
            <a:custGeom>
              <a:avLst/>
              <a:gdLst/>
              <a:ahLst/>
              <a:cxnLst/>
              <a:rect l="l" t="t" r="r" b="b"/>
              <a:pathLst>
                <a:path w="846" h="1003" extrusionOk="0">
                  <a:moveTo>
                    <a:pt x="74" y="1002"/>
                  </a:moveTo>
                  <a:lnTo>
                    <a:pt x="845" y="486"/>
                  </a:lnTo>
                  <a:lnTo>
                    <a:pt x="772" y="1"/>
                  </a:lnTo>
                  <a:lnTo>
                    <a:pt x="0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909;p22"/>
            <p:cNvSpPr/>
            <p:nvPr/>
          </p:nvSpPr>
          <p:spPr>
            <a:xfrm>
              <a:off x="3428164" y="3091440"/>
              <a:ext cx="151151" cy="178983"/>
            </a:xfrm>
            <a:custGeom>
              <a:avLst/>
              <a:gdLst/>
              <a:ahLst/>
              <a:cxnLst/>
              <a:rect l="l" t="t" r="r" b="b"/>
              <a:pathLst>
                <a:path w="847" h="1003" extrusionOk="0">
                  <a:moveTo>
                    <a:pt x="74" y="1002"/>
                  </a:moveTo>
                  <a:lnTo>
                    <a:pt x="846" y="486"/>
                  </a:lnTo>
                  <a:lnTo>
                    <a:pt x="773" y="1"/>
                  </a:lnTo>
                  <a:lnTo>
                    <a:pt x="1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910;p22"/>
            <p:cNvSpPr/>
            <p:nvPr/>
          </p:nvSpPr>
          <p:spPr>
            <a:xfrm>
              <a:off x="3452254" y="3250079"/>
              <a:ext cx="149367" cy="103143"/>
            </a:xfrm>
            <a:custGeom>
              <a:avLst/>
              <a:gdLst/>
              <a:ahLst/>
              <a:cxnLst/>
              <a:rect l="l" t="t" r="r" b="b"/>
              <a:pathLst>
                <a:path w="837" h="578" extrusionOk="0">
                  <a:moveTo>
                    <a:pt x="837" y="421"/>
                  </a:moveTo>
                  <a:lnTo>
                    <a:pt x="9" y="577"/>
                  </a:lnTo>
                  <a:lnTo>
                    <a:pt x="0" y="521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911;p22"/>
            <p:cNvSpPr/>
            <p:nvPr/>
          </p:nvSpPr>
          <p:spPr>
            <a:xfrm>
              <a:off x="2898173" y="2469375"/>
              <a:ext cx="114747" cy="114028"/>
            </a:xfrm>
            <a:custGeom>
              <a:avLst/>
              <a:gdLst/>
              <a:ahLst/>
              <a:cxnLst/>
              <a:rect l="l" t="t" r="r" b="b"/>
              <a:pathLst>
                <a:path w="643" h="639" extrusionOk="0">
                  <a:moveTo>
                    <a:pt x="543" y="551"/>
                  </a:moveTo>
                  <a:lnTo>
                    <a:pt x="226" y="625"/>
                  </a:lnTo>
                  <a:cubicBezTo>
                    <a:pt x="166" y="638"/>
                    <a:pt x="105" y="603"/>
                    <a:pt x="88" y="538"/>
                  </a:cubicBezTo>
                  <a:lnTo>
                    <a:pt x="18" y="222"/>
                  </a:lnTo>
                  <a:cubicBezTo>
                    <a:pt x="1" y="161"/>
                    <a:pt x="40" y="100"/>
                    <a:pt x="101" y="87"/>
                  </a:cubicBezTo>
                  <a:lnTo>
                    <a:pt x="421" y="14"/>
                  </a:lnTo>
                  <a:cubicBezTo>
                    <a:pt x="482" y="1"/>
                    <a:pt x="543" y="35"/>
                    <a:pt x="556" y="100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1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912;p22"/>
            <p:cNvSpPr/>
            <p:nvPr/>
          </p:nvSpPr>
          <p:spPr>
            <a:xfrm>
              <a:off x="2932256" y="2617129"/>
              <a:ext cx="114747" cy="114742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543" y="556"/>
                  </a:moveTo>
                  <a:lnTo>
                    <a:pt x="226" y="625"/>
                  </a:lnTo>
                  <a:cubicBezTo>
                    <a:pt x="165" y="643"/>
                    <a:pt x="100" y="604"/>
                    <a:pt x="87" y="543"/>
                  </a:cubicBezTo>
                  <a:lnTo>
                    <a:pt x="14" y="222"/>
                  </a:lnTo>
                  <a:cubicBezTo>
                    <a:pt x="1" y="161"/>
                    <a:pt x="40" y="101"/>
                    <a:pt x="100" y="88"/>
                  </a:cubicBezTo>
                  <a:lnTo>
                    <a:pt x="417" y="14"/>
                  </a:lnTo>
                  <a:cubicBezTo>
                    <a:pt x="482" y="1"/>
                    <a:pt x="543" y="40"/>
                    <a:pt x="556" y="101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913;p22"/>
            <p:cNvSpPr/>
            <p:nvPr/>
          </p:nvSpPr>
          <p:spPr>
            <a:xfrm>
              <a:off x="2966340" y="2764169"/>
              <a:ext cx="114747" cy="114742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538" y="556"/>
                  </a:moveTo>
                  <a:lnTo>
                    <a:pt x="221" y="629"/>
                  </a:lnTo>
                  <a:cubicBezTo>
                    <a:pt x="161" y="642"/>
                    <a:pt x="100" y="603"/>
                    <a:pt x="87" y="543"/>
                  </a:cubicBezTo>
                  <a:lnTo>
                    <a:pt x="13" y="226"/>
                  </a:lnTo>
                  <a:cubicBezTo>
                    <a:pt x="0" y="161"/>
                    <a:pt x="39" y="100"/>
                    <a:pt x="100" y="87"/>
                  </a:cubicBezTo>
                  <a:lnTo>
                    <a:pt x="417" y="14"/>
                  </a:lnTo>
                  <a:cubicBezTo>
                    <a:pt x="477" y="1"/>
                    <a:pt x="538" y="40"/>
                    <a:pt x="555" y="100"/>
                  </a:cubicBezTo>
                  <a:lnTo>
                    <a:pt x="625" y="417"/>
                  </a:lnTo>
                  <a:cubicBezTo>
                    <a:pt x="642" y="482"/>
                    <a:pt x="603" y="543"/>
                    <a:pt x="538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914;p22"/>
            <p:cNvSpPr/>
            <p:nvPr/>
          </p:nvSpPr>
          <p:spPr>
            <a:xfrm>
              <a:off x="1623161" y="1531637"/>
              <a:ext cx="841951" cy="1078001"/>
            </a:xfrm>
            <a:custGeom>
              <a:avLst/>
              <a:gdLst/>
              <a:ahLst/>
              <a:cxnLst/>
              <a:rect l="l" t="t" r="r" b="b"/>
              <a:pathLst>
                <a:path w="4718" h="6041" extrusionOk="0">
                  <a:moveTo>
                    <a:pt x="2892" y="1"/>
                  </a:moveTo>
                  <a:cubicBezTo>
                    <a:pt x="2892" y="1"/>
                    <a:pt x="3443" y="31"/>
                    <a:pt x="3721" y="868"/>
                  </a:cubicBezTo>
                  <a:cubicBezTo>
                    <a:pt x="3994" y="1705"/>
                    <a:pt x="3881" y="1800"/>
                    <a:pt x="4215" y="1969"/>
                  </a:cubicBezTo>
                  <a:cubicBezTo>
                    <a:pt x="4549" y="2143"/>
                    <a:pt x="4718" y="2429"/>
                    <a:pt x="4622" y="2845"/>
                  </a:cubicBezTo>
                  <a:cubicBezTo>
                    <a:pt x="4527" y="3261"/>
                    <a:pt x="4280" y="4679"/>
                    <a:pt x="2684" y="4735"/>
                  </a:cubicBezTo>
                  <a:lnTo>
                    <a:pt x="2407" y="6040"/>
                  </a:lnTo>
                  <a:lnTo>
                    <a:pt x="764" y="5546"/>
                  </a:lnTo>
                  <a:lnTo>
                    <a:pt x="1050" y="3864"/>
                  </a:lnTo>
                  <a:lnTo>
                    <a:pt x="1" y="3309"/>
                  </a:lnTo>
                  <a:lnTo>
                    <a:pt x="1" y="2273"/>
                  </a:lnTo>
                  <a:lnTo>
                    <a:pt x="668" y="1631"/>
                  </a:lnTo>
                  <a:lnTo>
                    <a:pt x="2086" y="127"/>
                  </a:ln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915;p22"/>
            <p:cNvSpPr/>
            <p:nvPr/>
          </p:nvSpPr>
          <p:spPr>
            <a:xfrm>
              <a:off x="1760923" y="1941708"/>
              <a:ext cx="103861" cy="98503"/>
            </a:xfrm>
            <a:custGeom>
              <a:avLst/>
              <a:gdLst/>
              <a:ahLst/>
              <a:cxnLst/>
              <a:rect l="l" t="t" r="r" b="b"/>
              <a:pathLst>
                <a:path w="582" h="552" extrusionOk="0">
                  <a:moveTo>
                    <a:pt x="581" y="486"/>
                  </a:moveTo>
                  <a:cubicBezTo>
                    <a:pt x="581" y="499"/>
                    <a:pt x="581" y="508"/>
                    <a:pt x="581" y="517"/>
                  </a:cubicBezTo>
                  <a:cubicBezTo>
                    <a:pt x="581" y="525"/>
                    <a:pt x="577" y="534"/>
                    <a:pt x="577" y="543"/>
                  </a:cubicBezTo>
                  <a:cubicBezTo>
                    <a:pt x="573" y="547"/>
                    <a:pt x="568" y="551"/>
                    <a:pt x="564" y="551"/>
                  </a:cubicBezTo>
                  <a:cubicBezTo>
                    <a:pt x="560" y="551"/>
                    <a:pt x="555" y="551"/>
                    <a:pt x="551" y="551"/>
                  </a:cubicBezTo>
                  <a:cubicBezTo>
                    <a:pt x="547" y="551"/>
                    <a:pt x="547" y="547"/>
                    <a:pt x="542" y="543"/>
                  </a:cubicBezTo>
                  <a:cubicBezTo>
                    <a:pt x="542" y="543"/>
                    <a:pt x="538" y="538"/>
                    <a:pt x="538" y="534"/>
                  </a:cubicBezTo>
                  <a:cubicBezTo>
                    <a:pt x="538" y="530"/>
                    <a:pt x="534" y="521"/>
                    <a:pt x="534" y="517"/>
                  </a:cubicBezTo>
                  <a:cubicBezTo>
                    <a:pt x="534" y="508"/>
                    <a:pt x="529" y="495"/>
                    <a:pt x="521" y="469"/>
                  </a:cubicBezTo>
                  <a:cubicBezTo>
                    <a:pt x="512" y="447"/>
                    <a:pt x="499" y="417"/>
                    <a:pt x="482" y="382"/>
                  </a:cubicBezTo>
                  <a:cubicBezTo>
                    <a:pt x="469" y="352"/>
                    <a:pt x="447" y="317"/>
                    <a:pt x="417" y="278"/>
                  </a:cubicBezTo>
                  <a:cubicBezTo>
                    <a:pt x="391" y="244"/>
                    <a:pt x="360" y="209"/>
                    <a:pt x="325" y="179"/>
                  </a:cubicBezTo>
                  <a:cubicBezTo>
                    <a:pt x="291" y="148"/>
                    <a:pt x="252" y="122"/>
                    <a:pt x="213" y="101"/>
                  </a:cubicBezTo>
                  <a:cubicBezTo>
                    <a:pt x="178" y="79"/>
                    <a:pt x="139" y="61"/>
                    <a:pt x="109" y="48"/>
                  </a:cubicBezTo>
                  <a:cubicBezTo>
                    <a:pt x="78" y="40"/>
                    <a:pt x="52" y="27"/>
                    <a:pt x="31" y="22"/>
                  </a:cubicBezTo>
                  <a:cubicBezTo>
                    <a:pt x="9" y="14"/>
                    <a:pt x="0" y="9"/>
                    <a:pt x="0" y="5"/>
                  </a:cubicBezTo>
                  <a:cubicBezTo>
                    <a:pt x="0" y="1"/>
                    <a:pt x="13" y="1"/>
                    <a:pt x="35" y="1"/>
                  </a:cubicBezTo>
                  <a:cubicBezTo>
                    <a:pt x="57" y="5"/>
                    <a:pt x="83" y="9"/>
                    <a:pt x="117" y="18"/>
                  </a:cubicBezTo>
                  <a:cubicBezTo>
                    <a:pt x="152" y="27"/>
                    <a:pt x="191" y="40"/>
                    <a:pt x="230" y="61"/>
                  </a:cubicBezTo>
                  <a:cubicBezTo>
                    <a:pt x="269" y="79"/>
                    <a:pt x="312" y="105"/>
                    <a:pt x="347" y="135"/>
                  </a:cubicBezTo>
                  <a:cubicBezTo>
                    <a:pt x="386" y="166"/>
                    <a:pt x="421" y="196"/>
                    <a:pt x="451" y="235"/>
                  </a:cubicBezTo>
                  <a:cubicBezTo>
                    <a:pt x="482" y="270"/>
                    <a:pt x="503" y="304"/>
                    <a:pt x="521" y="339"/>
                  </a:cubicBezTo>
                  <a:cubicBezTo>
                    <a:pt x="538" y="369"/>
                    <a:pt x="551" y="400"/>
                    <a:pt x="560" y="421"/>
                  </a:cubicBezTo>
                  <a:cubicBezTo>
                    <a:pt x="568" y="443"/>
                    <a:pt x="573" y="456"/>
                    <a:pt x="573" y="460"/>
                  </a:cubicBezTo>
                  <a:cubicBezTo>
                    <a:pt x="577" y="469"/>
                    <a:pt x="577" y="478"/>
                    <a:pt x="581" y="486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916;p22"/>
            <p:cNvSpPr/>
            <p:nvPr/>
          </p:nvSpPr>
          <p:spPr>
            <a:xfrm>
              <a:off x="2160112" y="1833391"/>
              <a:ext cx="86015" cy="127055"/>
            </a:xfrm>
            <a:custGeom>
              <a:avLst/>
              <a:gdLst/>
              <a:ahLst/>
              <a:cxnLst/>
              <a:rect l="l" t="t" r="r" b="b"/>
              <a:pathLst>
                <a:path w="482" h="712" extrusionOk="0">
                  <a:moveTo>
                    <a:pt x="434" y="304"/>
                  </a:moveTo>
                  <a:cubicBezTo>
                    <a:pt x="482" y="486"/>
                    <a:pt x="438" y="655"/>
                    <a:pt x="330" y="686"/>
                  </a:cubicBezTo>
                  <a:cubicBezTo>
                    <a:pt x="226" y="712"/>
                    <a:pt x="100" y="590"/>
                    <a:pt x="48" y="408"/>
                  </a:cubicBezTo>
                  <a:cubicBezTo>
                    <a:pt x="1" y="231"/>
                    <a:pt x="44" y="61"/>
                    <a:pt x="152" y="31"/>
                  </a:cubicBezTo>
                  <a:cubicBezTo>
                    <a:pt x="256" y="1"/>
                    <a:pt x="382" y="122"/>
                    <a:pt x="434" y="304"/>
                  </a:cubicBezTo>
                  <a:close/>
                </a:path>
              </a:pathLst>
            </a:custGeom>
            <a:solidFill>
              <a:srgbClr val="4429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917;p22"/>
            <p:cNvSpPr/>
            <p:nvPr/>
          </p:nvSpPr>
          <p:spPr>
            <a:xfrm>
              <a:off x="1980593" y="1916190"/>
              <a:ext cx="216823" cy="216100"/>
            </a:xfrm>
            <a:custGeom>
              <a:avLst/>
              <a:gdLst/>
              <a:ahLst/>
              <a:cxnLst/>
              <a:rect l="l" t="t" r="r" b="b"/>
              <a:pathLst>
                <a:path w="1215" h="1211" extrusionOk="0">
                  <a:moveTo>
                    <a:pt x="1215" y="603"/>
                  </a:moveTo>
                  <a:cubicBezTo>
                    <a:pt x="1215" y="942"/>
                    <a:pt x="941" y="1210"/>
                    <a:pt x="608" y="1210"/>
                  </a:cubicBezTo>
                  <a:cubicBezTo>
                    <a:pt x="274" y="1210"/>
                    <a:pt x="1" y="942"/>
                    <a:pt x="1" y="603"/>
                  </a:cubicBezTo>
                  <a:cubicBezTo>
                    <a:pt x="1" y="270"/>
                    <a:pt x="274" y="1"/>
                    <a:pt x="608" y="1"/>
                  </a:cubicBezTo>
                  <a:cubicBezTo>
                    <a:pt x="941" y="1"/>
                    <a:pt x="1215" y="270"/>
                    <a:pt x="1215" y="603"/>
                  </a:cubicBezTo>
                  <a:close/>
                </a:path>
              </a:pathLst>
            </a:custGeom>
            <a:solidFill>
              <a:srgbClr val="F786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918;p22"/>
            <p:cNvSpPr/>
            <p:nvPr/>
          </p:nvSpPr>
          <p:spPr>
            <a:xfrm>
              <a:off x="2182596" y="2129791"/>
              <a:ext cx="130808" cy="53534"/>
            </a:xfrm>
            <a:custGeom>
              <a:avLst/>
              <a:gdLst/>
              <a:ahLst/>
              <a:cxnLst/>
              <a:rect l="l" t="t" r="r" b="b"/>
              <a:pathLst>
                <a:path w="733" h="300" extrusionOk="0">
                  <a:moveTo>
                    <a:pt x="685" y="243"/>
                  </a:moveTo>
                  <a:cubicBezTo>
                    <a:pt x="694" y="243"/>
                    <a:pt x="698" y="247"/>
                    <a:pt x="707" y="252"/>
                  </a:cubicBezTo>
                  <a:cubicBezTo>
                    <a:pt x="716" y="256"/>
                    <a:pt x="720" y="261"/>
                    <a:pt x="724" y="265"/>
                  </a:cubicBezTo>
                  <a:cubicBezTo>
                    <a:pt x="729" y="269"/>
                    <a:pt x="733" y="274"/>
                    <a:pt x="733" y="282"/>
                  </a:cubicBezTo>
                  <a:cubicBezTo>
                    <a:pt x="733" y="287"/>
                    <a:pt x="729" y="291"/>
                    <a:pt x="729" y="291"/>
                  </a:cubicBezTo>
                  <a:cubicBezTo>
                    <a:pt x="724" y="295"/>
                    <a:pt x="724" y="295"/>
                    <a:pt x="720" y="295"/>
                  </a:cubicBezTo>
                  <a:cubicBezTo>
                    <a:pt x="716" y="300"/>
                    <a:pt x="711" y="300"/>
                    <a:pt x="707" y="295"/>
                  </a:cubicBezTo>
                  <a:cubicBezTo>
                    <a:pt x="703" y="295"/>
                    <a:pt x="698" y="295"/>
                    <a:pt x="690" y="295"/>
                  </a:cubicBezTo>
                  <a:cubicBezTo>
                    <a:pt x="685" y="295"/>
                    <a:pt x="668" y="291"/>
                    <a:pt x="642" y="287"/>
                  </a:cubicBezTo>
                  <a:cubicBezTo>
                    <a:pt x="620" y="282"/>
                    <a:pt x="590" y="278"/>
                    <a:pt x="551" y="269"/>
                  </a:cubicBezTo>
                  <a:cubicBezTo>
                    <a:pt x="516" y="261"/>
                    <a:pt x="477" y="252"/>
                    <a:pt x="434" y="239"/>
                  </a:cubicBezTo>
                  <a:cubicBezTo>
                    <a:pt x="395" y="221"/>
                    <a:pt x="351" y="208"/>
                    <a:pt x="308" y="191"/>
                  </a:cubicBezTo>
                  <a:cubicBezTo>
                    <a:pt x="265" y="174"/>
                    <a:pt x="226" y="156"/>
                    <a:pt x="187" y="135"/>
                  </a:cubicBezTo>
                  <a:cubicBezTo>
                    <a:pt x="148" y="117"/>
                    <a:pt x="117" y="96"/>
                    <a:pt x="87" y="78"/>
                  </a:cubicBezTo>
                  <a:cubicBezTo>
                    <a:pt x="61" y="61"/>
                    <a:pt x="39" y="44"/>
                    <a:pt x="22" y="31"/>
                  </a:cubicBezTo>
                  <a:cubicBezTo>
                    <a:pt x="9" y="18"/>
                    <a:pt x="0" y="9"/>
                    <a:pt x="5" y="5"/>
                  </a:cubicBezTo>
                  <a:cubicBezTo>
                    <a:pt x="5" y="0"/>
                    <a:pt x="18" y="5"/>
                    <a:pt x="35" y="13"/>
                  </a:cubicBezTo>
                  <a:cubicBezTo>
                    <a:pt x="52" y="22"/>
                    <a:pt x="74" y="35"/>
                    <a:pt x="104" y="48"/>
                  </a:cubicBezTo>
                  <a:cubicBezTo>
                    <a:pt x="130" y="61"/>
                    <a:pt x="165" y="78"/>
                    <a:pt x="200" y="91"/>
                  </a:cubicBezTo>
                  <a:cubicBezTo>
                    <a:pt x="239" y="109"/>
                    <a:pt x="278" y="126"/>
                    <a:pt x="317" y="139"/>
                  </a:cubicBezTo>
                  <a:cubicBezTo>
                    <a:pt x="356" y="156"/>
                    <a:pt x="399" y="169"/>
                    <a:pt x="438" y="182"/>
                  </a:cubicBezTo>
                  <a:cubicBezTo>
                    <a:pt x="477" y="191"/>
                    <a:pt x="512" y="204"/>
                    <a:pt x="542" y="208"/>
                  </a:cubicBezTo>
                  <a:cubicBezTo>
                    <a:pt x="577" y="217"/>
                    <a:pt x="603" y="221"/>
                    <a:pt x="625" y="226"/>
                  </a:cubicBezTo>
                  <a:cubicBezTo>
                    <a:pt x="646" y="230"/>
                    <a:pt x="655" y="234"/>
                    <a:pt x="659" y="234"/>
                  </a:cubicBezTo>
                  <a:cubicBezTo>
                    <a:pt x="668" y="234"/>
                    <a:pt x="672" y="239"/>
                    <a:pt x="685" y="243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919;p22"/>
            <p:cNvSpPr/>
            <p:nvPr/>
          </p:nvSpPr>
          <p:spPr>
            <a:xfrm>
              <a:off x="1950435" y="2351065"/>
              <a:ext cx="151865" cy="106890"/>
            </a:xfrm>
            <a:custGeom>
              <a:avLst/>
              <a:gdLst/>
              <a:ahLst/>
              <a:cxnLst/>
              <a:rect l="l" t="t" r="r" b="b"/>
              <a:pathLst>
                <a:path w="851" h="599" extrusionOk="0">
                  <a:moveTo>
                    <a:pt x="850" y="143"/>
                  </a:moveTo>
                  <a:cubicBezTo>
                    <a:pt x="850" y="143"/>
                    <a:pt x="352" y="96"/>
                    <a:pt x="1" y="0"/>
                  </a:cubicBezTo>
                  <a:lnTo>
                    <a:pt x="755" y="599"/>
                  </a:ln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920;p22"/>
            <p:cNvSpPr/>
            <p:nvPr/>
          </p:nvSpPr>
          <p:spPr>
            <a:xfrm>
              <a:off x="2072672" y="1685637"/>
              <a:ext cx="154185" cy="82264"/>
            </a:xfrm>
            <a:custGeom>
              <a:avLst/>
              <a:gdLst/>
              <a:ahLst/>
              <a:cxnLst/>
              <a:rect l="l" t="t" r="r" b="b"/>
              <a:pathLst>
                <a:path w="864" h="461" extrusionOk="0">
                  <a:moveTo>
                    <a:pt x="746" y="1"/>
                  </a:moveTo>
                  <a:cubicBezTo>
                    <a:pt x="759" y="5"/>
                    <a:pt x="772" y="9"/>
                    <a:pt x="785" y="18"/>
                  </a:cubicBezTo>
                  <a:cubicBezTo>
                    <a:pt x="798" y="27"/>
                    <a:pt x="811" y="35"/>
                    <a:pt x="820" y="48"/>
                  </a:cubicBezTo>
                  <a:cubicBezTo>
                    <a:pt x="833" y="61"/>
                    <a:pt x="842" y="79"/>
                    <a:pt x="850" y="100"/>
                  </a:cubicBezTo>
                  <a:cubicBezTo>
                    <a:pt x="855" y="118"/>
                    <a:pt x="859" y="135"/>
                    <a:pt x="859" y="144"/>
                  </a:cubicBezTo>
                  <a:cubicBezTo>
                    <a:pt x="863" y="157"/>
                    <a:pt x="863" y="165"/>
                    <a:pt x="863" y="174"/>
                  </a:cubicBezTo>
                  <a:cubicBezTo>
                    <a:pt x="859" y="178"/>
                    <a:pt x="855" y="183"/>
                    <a:pt x="850" y="187"/>
                  </a:cubicBezTo>
                  <a:cubicBezTo>
                    <a:pt x="846" y="187"/>
                    <a:pt x="842" y="191"/>
                    <a:pt x="833" y="191"/>
                  </a:cubicBezTo>
                  <a:cubicBezTo>
                    <a:pt x="829" y="196"/>
                    <a:pt x="811" y="204"/>
                    <a:pt x="785" y="213"/>
                  </a:cubicBezTo>
                  <a:cubicBezTo>
                    <a:pt x="759" y="222"/>
                    <a:pt x="725" y="235"/>
                    <a:pt x="690" y="252"/>
                  </a:cubicBezTo>
                  <a:cubicBezTo>
                    <a:pt x="651" y="265"/>
                    <a:pt x="608" y="282"/>
                    <a:pt x="560" y="300"/>
                  </a:cubicBezTo>
                  <a:cubicBezTo>
                    <a:pt x="517" y="322"/>
                    <a:pt x="469" y="339"/>
                    <a:pt x="421" y="356"/>
                  </a:cubicBezTo>
                  <a:cubicBezTo>
                    <a:pt x="373" y="378"/>
                    <a:pt x="326" y="395"/>
                    <a:pt x="278" y="408"/>
                  </a:cubicBezTo>
                  <a:cubicBezTo>
                    <a:pt x="235" y="426"/>
                    <a:pt x="191" y="439"/>
                    <a:pt x="157" y="447"/>
                  </a:cubicBezTo>
                  <a:cubicBezTo>
                    <a:pt x="118" y="456"/>
                    <a:pt x="83" y="460"/>
                    <a:pt x="57" y="456"/>
                  </a:cubicBezTo>
                  <a:cubicBezTo>
                    <a:pt x="31" y="456"/>
                    <a:pt x="14" y="447"/>
                    <a:pt x="5" y="430"/>
                  </a:cubicBezTo>
                  <a:cubicBezTo>
                    <a:pt x="1" y="417"/>
                    <a:pt x="5" y="404"/>
                    <a:pt x="22" y="387"/>
                  </a:cubicBezTo>
                  <a:cubicBezTo>
                    <a:pt x="40" y="369"/>
                    <a:pt x="61" y="348"/>
                    <a:pt x="92" y="322"/>
                  </a:cubicBezTo>
                  <a:cubicBezTo>
                    <a:pt x="122" y="300"/>
                    <a:pt x="161" y="274"/>
                    <a:pt x="200" y="252"/>
                  </a:cubicBezTo>
                  <a:cubicBezTo>
                    <a:pt x="243" y="226"/>
                    <a:pt x="287" y="200"/>
                    <a:pt x="330" y="178"/>
                  </a:cubicBezTo>
                  <a:cubicBezTo>
                    <a:pt x="373" y="152"/>
                    <a:pt x="421" y="131"/>
                    <a:pt x="465" y="109"/>
                  </a:cubicBezTo>
                  <a:cubicBezTo>
                    <a:pt x="508" y="87"/>
                    <a:pt x="547" y="70"/>
                    <a:pt x="586" y="57"/>
                  </a:cubicBezTo>
                  <a:cubicBezTo>
                    <a:pt x="621" y="40"/>
                    <a:pt x="651" y="27"/>
                    <a:pt x="677" y="18"/>
                  </a:cubicBezTo>
                  <a:cubicBezTo>
                    <a:pt x="699" y="9"/>
                    <a:pt x="712" y="5"/>
                    <a:pt x="716" y="5"/>
                  </a:cubicBezTo>
                  <a:cubicBezTo>
                    <a:pt x="725" y="1"/>
                    <a:pt x="733" y="1"/>
                    <a:pt x="746" y="1"/>
                  </a:cubicBezTo>
                  <a:close/>
                </a:path>
              </a:pathLst>
            </a:custGeom>
            <a:solidFill>
              <a:srgbClr val="A951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921;p22"/>
            <p:cNvSpPr/>
            <p:nvPr/>
          </p:nvSpPr>
          <p:spPr>
            <a:xfrm>
              <a:off x="1478440" y="1468289"/>
              <a:ext cx="995957" cy="1014474"/>
            </a:xfrm>
            <a:custGeom>
              <a:avLst/>
              <a:gdLst/>
              <a:ahLst/>
              <a:cxnLst/>
              <a:rect l="l" t="t" r="r" b="b"/>
              <a:pathLst>
                <a:path w="5581" h="5685" extrusionOk="0">
                  <a:moveTo>
                    <a:pt x="2407" y="2823"/>
                  </a:moveTo>
                  <a:cubicBezTo>
                    <a:pt x="2407" y="2823"/>
                    <a:pt x="3101" y="2255"/>
                    <a:pt x="2897" y="1136"/>
                  </a:cubicBezTo>
                  <a:cubicBezTo>
                    <a:pt x="2897" y="1136"/>
                    <a:pt x="3673" y="1787"/>
                    <a:pt x="4016" y="1557"/>
                  </a:cubicBezTo>
                  <a:cubicBezTo>
                    <a:pt x="4354" y="1327"/>
                    <a:pt x="3716" y="789"/>
                    <a:pt x="3716" y="789"/>
                  </a:cubicBezTo>
                  <a:cubicBezTo>
                    <a:pt x="3716" y="789"/>
                    <a:pt x="5082" y="1180"/>
                    <a:pt x="5334" y="920"/>
                  </a:cubicBezTo>
                  <a:cubicBezTo>
                    <a:pt x="5581" y="659"/>
                    <a:pt x="5173" y="0"/>
                    <a:pt x="3868" y="130"/>
                  </a:cubicBezTo>
                  <a:cubicBezTo>
                    <a:pt x="2567" y="260"/>
                    <a:pt x="512" y="1470"/>
                    <a:pt x="512" y="1470"/>
                  </a:cubicBezTo>
                  <a:lnTo>
                    <a:pt x="1" y="2910"/>
                  </a:lnTo>
                  <a:cubicBezTo>
                    <a:pt x="1" y="2910"/>
                    <a:pt x="291" y="3681"/>
                    <a:pt x="859" y="4323"/>
                  </a:cubicBezTo>
                  <a:cubicBezTo>
                    <a:pt x="1427" y="4960"/>
                    <a:pt x="1583" y="5381"/>
                    <a:pt x="1609" y="5684"/>
                  </a:cubicBezTo>
                  <a:cubicBezTo>
                    <a:pt x="1609" y="5684"/>
                    <a:pt x="2117" y="4414"/>
                    <a:pt x="2169" y="3994"/>
                  </a:cubicBezTo>
                  <a:cubicBezTo>
                    <a:pt x="2169" y="3994"/>
                    <a:pt x="1193" y="3907"/>
                    <a:pt x="1089" y="3183"/>
                  </a:cubicBezTo>
                  <a:cubicBezTo>
                    <a:pt x="985" y="2463"/>
                    <a:pt x="1900" y="1579"/>
                    <a:pt x="2407" y="2823"/>
                  </a:cubicBezTo>
                  <a:close/>
                </a:path>
              </a:pathLst>
            </a:custGeom>
            <a:solidFill>
              <a:srgbClr val="8B3C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922;p22"/>
            <p:cNvSpPr/>
            <p:nvPr/>
          </p:nvSpPr>
          <p:spPr>
            <a:xfrm>
              <a:off x="1374048" y="1257900"/>
              <a:ext cx="1231875" cy="729672"/>
            </a:xfrm>
            <a:custGeom>
              <a:avLst/>
              <a:gdLst/>
              <a:ahLst/>
              <a:cxnLst/>
              <a:rect l="l" t="t" r="r" b="b"/>
              <a:pathLst>
                <a:path w="6903" h="4089" extrusionOk="0">
                  <a:moveTo>
                    <a:pt x="6903" y="108"/>
                  </a:moveTo>
                  <a:lnTo>
                    <a:pt x="5026" y="1309"/>
                  </a:lnTo>
                  <a:lnTo>
                    <a:pt x="586" y="4089"/>
                  </a:lnTo>
                  <a:cubicBezTo>
                    <a:pt x="586" y="4089"/>
                    <a:pt x="0" y="3187"/>
                    <a:pt x="65" y="2480"/>
                  </a:cubicBezTo>
                  <a:cubicBezTo>
                    <a:pt x="130" y="1769"/>
                    <a:pt x="1397" y="464"/>
                    <a:pt x="2563" y="351"/>
                  </a:cubicBezTo>
                  <a:cubicBezTo>
                    <a:pt x="2970" y="312"/>
                    <a:pt x="3339" y="382"/>
                    <a:pt x="3642" y="490"/>
                  </a:cubicBezTo>
                  <a:cubicBezTo>
                    <a:pt x="3777" y="538"/>
                    <a:pt x="3898" y="594"/>
                    <a:pt x="4007" y="650"/>
                  </a:cubicBezTo>
                  <a:cubicBezTo>
                    <a:pt x="4362" y="832"/>
                    <a:pt x="4570" y="1028"/>
                    <a:pt x="4570" y="1028"/>
                  </a:cubicBezTo>
                  <a:cubicBezTo>
                    <a:pt x="6482" y="0"/>
                    <a:pt x="6903" y="108"/>
                    <a:pt x="6903" y="108"/>
                  </a:cubicBezTo>
                  <a:close/>
                </a:path>
              </a:pathLst>
            </a:custGeom>
            <a:solidFill>
              <a:srgbClr val="FF69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923;p22"/>
            <p:cNvSpPr/>
            <p:nvPr/>
          </p:nvSpPr>
          <p:spPr>
            <a:xfrm>
              <a:off x="1890120" y="1345161"/>
              <a:ext cx="198977" cy="131873"/>
            </a:xfrm>
            <a:custGeom>
              <a:avLst/>
              <a:gdLst/>
              <a:ahLst/>
              <a:cxnLst/>
              <a:rect l="l" t="t" r="r" b="b"/>
              <a:pathLst>
                <a:path w="1115" h="739" extrusionOk="0">
                  <a:moveTo>
                    <a:pt x="1115" y="161"/>
                  </a:moveTo>
                  <a:lnTo>
                    <a:pt x="191" y="738"/>
                  </a:lnTo>
                  <a:lnTo>
                    <a:pt x="0" y="469"/>
                  </a:lnTo>
                  <a:lnTo>
                    <a:pt x="750" y="1"/>
                  </a:lnTo>
                  <a:cubicBezTo>
                    <a:pt x="885" y="49"/>
                    <a:pt x="1006" y="105"/>
                    <a:pt x="1115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924;p22"/>
            <p:cNvSpPr/>
            <p:nvPr/>
          </p:nvSpPr>
          <p:spPr>
            <a:xfrm>
              <a:off x="1502531" y="1363005"/>
              <a:ext cx="96009" cy="68345"/>
            </a:xfrm>
            <a:custGeom>
              <a:avLst/>
              <a:gdLst/>
              <a:ahLst/>
              <a:cxnLst/>
              <a:rect l="l" t="t" r="r" b="b"/>
              <a:pathLst>
                <a:path w="538" h="383" extrusionOk="0">
                  <a:moveTo>
                    <a:pt x="503" y="61"/>
                  </a:moveTo>
                  <a:cubicBezTo>
                    <a:pt x="538" y="122"/>
                    <a:pt x="460" y="230"/>
                    <a:pt x="330" y="300"/>
                  </a:cubicBezTo>
                  <a:cubicBezTo>
                    <a:pt x="200" y="374"/>
                    <a:pt x="70" y="382"/>
                    <a:pt x="35" y="326"/>
                  </a:cubicBezTo>
                  <a:cubicBezTo>
                    <a:pt x="0" y="265"/>
                    <a:pt x="78" y="157"/>
                    <a:pt x="208" y="83"/>
                  </a:cubicBezTo>
                  <a:cubicBezTo>
                    <a:pt x="334" y="9"/>
                    <a:pt x="468" y="1"/>
                    <a:pt x="503" y="61"/>
                  </a:cubicBezTo>
                  <a:close/>
                </a:path>
              </a:pathLst>
            </a:custGeom>
            <a:solidFill>
              <a:srgbClr val="D445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925;p22"/>
            <p:cNvSpPr/>
            <p:nvPr/>
          </p:nvSpPr>
          <p:spPr>
            <a:xfrm>
              <a:off x="1403492" y="2521303"/>
              <a:ext cx="873716" cy="1390463"/>
            </a:xfrm>
            <a:custGeom>
              <a:avLst/>
              <a:gdLst/>
              <a:ahLst/>
              <a:cxnLst/>
              <a:rect l="l" t="t" r="r" b="b"/>
              <a:pathLst>
                <a:path w="4896" h="7792" extrusionOk="0">
                  <a:moveTo>
                    <a:pt x="1995" y="0"/>
                  </a:moveTo>
                  <a:cubicBezTo>
                    <a:pt x="1995" y="0"/>
                    <a:pt x="672" y="481"/>
                    <a:pt x="421" y="1331"/>
                  </a:cubicBezTo>
                  <a:cubicBezTo>
                    <a:pt x="169" y="2185"/>
                    <a:pt x="230" y="3282"/>
                    <a:pt x="191" y="4249"/>
                  </a:cubicBezTo>
                  <a:cubicBezTo>
                    <a:pt x="148" y="5220"/>
                    <a:pt x="0" y="5918"/>
                    <a:pt x="0" y="5918"/>
                  </a:cubicBezTo>
                  <a:lnTo>
                    <a:pt x="3066" y="7791"/>
                  </a:lnTo>
                  <a:cubicBezTo>
                    <a:pt x="3066" y="7791"/>
                    <a:pt x="4895" y="3209"/>
                    <a:pt x="3638" y="4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926;p22"/>
            <p:cNvSpPr/>
            <p:nvPr/>
          </p:nvSpPr>
          <p:spPr>
            <a:xfrm>
              <a:off x="1593004" y="2544501"/>
              <a:ext cx="259295" cy="175771"/>
            </a:xfrm>
            <a:custGeom>
              <a:avLst/>
              <a:gdLst/>
              <a:ahLst/>
              <a:cxnLst/>
              <a:rect l="l" t="t" r="r" b="b"/>
              <a:pathLst>
                <a:path w="1453" h="985" extrusionOk="0">
                  <a:moveTo>
                    <a:pt x="1327" y="39"/>
                  </a:moveTo>
                  <a:cubicBezTo>
                    <a:pt x="1349" y="31"/>
                    <a:pt x="1366" y="22"/>
                    <a:pt x="1384" y="13"/>
                  </a:cubicBezTo>
                  <a:cubicBezTo>
                    <a:pt x="1401" y="9"/>
                    <a:pt x="1414" y="5"/>
                    <a:pt x="1427" y="0"/>
                  </a:cubicBezTo>
                  <a:cubicBezTo>
                    <a:pt x="1440" y="0"/>
                    <a:pt x="1444" y="0"/>
                    <a:pt x="1449" y="5"/>
                  </a:cubicBezTo>
                  <a:cubicBezTo>
                    <a:pt x="1453" y="9"/>
                    <a:pt x="1453" y="13"/>
                    <a:pt x="1449" y="18"/>
                  </a:cubicBezTo>
                  <a:cubicBezTo>
                    <a:pt x="1449" y="22"/>
                    <a:pt x="1444" y="26"/>
                    <a:pt x="1436" y="35"/>
                  </a:cubicBezTo>
                  <a:cubicBezTo>
                    <a:pt x="1431" y="39"/>
                    <a:pt x="1423" y="44"/>
                    <a:pt x="1414" y="48"/>
                  </a:cubicBezTo>
                  <a:cubicBezTo>
                    <a:pt x="1405" y="52"/>
                    <a:pt x="1397" y="61"/>
                    <a:pt x="1384" y="65"/>
                  </a:cubicBezTo>
                  <a:cubicBezTo>
                    <a:pt x="1371" y="74"/>
                    <a:pt x="1340" y="91"/>
                    <a:pt x="1297" y="122"/>
                  </a:cubicBezTo>
                  <a:cubicBezTo>
                    <a:pt x="1249" y="148"/>
                    <a:pt x="1188" y="182"/>
                    <a:pt x="1123" y="226"/>
                  </a:cubicBezTo>
                  <a:cubicBezTo>
                    <a:pt x="1054" y="269"/>
                    <a:pt x="980" y="317"/>
                    <a:pt x="898" y="369"/>
                  </a:cubicBezTo>
                  <a:cubicBezTo>
                    <a:pt x="816" y="421"/>
                    <a:pt x="733" y="477"/>
                    <a:pt x="651" y="534"/>
                  </a:cubicBezTo>
                  <a:cubicBezTo>
                    <a:pt x="568" y="590"/>
                    <a:pt x="486" y="646"/>
                    <a:pt x="412" y="698"/>
                  </a:cubicBezTo>
                  <a:cubicBezTo>
                    <a:pt x="334" y="755"/>
                    <a:pt x="265" y="802"/>
                    <a:pt x="204" y="846"/>
                  </a:cubicBezTo>
                  <a:cubicBezTo>
                    <a:pt x="148" y="889"/>
                    <a:pt x="100" y="924"/>
                    <a:pt x="61" y="950"/>
                  </a:cubicBezTo>
                  <a:cubicBezTo>
                    <a:pt x="22" y="971"/>
                    <a:pt x="5" y="985"/>
                    <a:pt x="0" y="980"/>
                  </a:cubicBezTo>
                  <a:cubicBezTo>
                    <a:pt x="0" y="980"/>
                    <a:pt x="13" y="963"/>
                    <a:pt x="48" y="932"/>
                  </a:cubicBezTo>
                  <a:cubicBezTo>
                    <a:pt x="78" y="906"/>
                    <a:pt x="126" y="867"/>
                    <a:pt x="178" y="824"/>
                  </a:cubicBezTo>
                  <a:cubicBezTo>
                    <a:pt x="235" y="776"/>
                    <a:pt x="300" y="729"/>
                    <a:pt x="373" y="672"/>
                  </a:cubicBezTo>
                  <a:cubicBezTo>
                    <a:pt x="447" y="616"/>
                    <a:pt x="525" y="560"/>
                    <a:pt x="603" y="503"/>
                  </a:cubicBezTo>
                  <a:cubicBezTo>
                    <a:pt x="681" y="447"/>
                    <a:pt x="759" y="395"/>
                    <a:pt x="837" y="343"/>
                  </a:cubicBezTo>
                  <a:cubicBezTo>
                    <a:pt x="915" y="291"/>
                    <a:pt x="985" y="247"/>
                    <a:pt x="1050" y="204"/>
                  </a:cubicBezTo>
                  <a:cubicBezTo>
                    <a:pt x="1115" y="165"/>
                    <a:pt x="1167" y="135"/>
                    <a:pt x="1206" y="109"/>
                  </a:cubicBezTo>
                  <a:cubicBezTo>
                    <a:pt x="1249" y="83"/>
                    <a:pt x="1271" y="70"/>
                    <a:pt x="1279" y="65"/>
                  </a:cubicBezTo>
                  <a:cubicBezTo>
                    <a:pt x="1292" y="57"/>
                    <a:pt x="1310" y="48"/>
                    <a:pt x="1327" y="39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927;p22"/>
            <p:cNvSpPr/>
            <p:nvPr/>
          </p:nvSpPr>
          <p:spPr>
            <a:xfrm>
              <a:off x="1540362" y="3035051"/>
              <a:ext cx="57463" cy="627600"/>
            </a:xfrm>
            <a:custGeom>
              <a:avLst/>
              <a:gdLst/>
              <a:ahLst/>
              <a:cxnLst/>
              <a:rect l="l" t="t" r="r" b="b"/>
              <a:pathLst>
                <a:path w="322" h="3517" extrusionOk="0">
                  <a:moveTo>
                    <a:pt x="239" y="247"/>
                  </a:moveTo>
                  <a:cubicBezTo>
                    <a:pt x="239" y="208"/>
                    <a:pt x="239" y="169"/>
                    <a:pt x="239" y="130"/>
                  </a:cubicBezTo>
                  <a:cubicBezTo>
                    <a:pt x="239" y="91"/>
                    <a:pt x="239" y="61"/>
                    <a:pt x="243" y="39"/>
                  </a:cubicBezTo>
                  <a:cubicBezTo>
                    <a:pt x="243" y="13"/>
                    <a:pt x="248" y="4"/>
                    <a:pt x="252" y="0"/>
                  </a:cubicBezTo>
                  <a:cubicBezTo>
                    <a:pt x="261" y="0"/>
                    <a:pt x="265" y="4"/>
                    <a:pt x="265" y="13"/>
                  </a:cubicBezTo>
                  <a:cubicBezTo>
                    <a:pt x="269" y="22"/>
                    <a:pt x="274" y="35"/>
                    <a:pt x="278" y="48"/>
                  </a:cubicBezTo>
                  <a:cubicBezTo>
                    <a:pt x="278" y="65"/>
                    <a:pt x="282" y="83"/>
                    <a:pt x="282" y="104"/>
                  </a:cubicBezTo>
                  <a:cubicBezTo>
                    <a:pt x="282" y="122"/>
                    <a:pt x="287" y="148"/>
                    <a:pt x="287" y="174"/>
                  </a:cubicBezTo>
                  <a:cubicBezTo>
                    <a:pt x="291" y="204"/>
                    <a:pt x="295" y="273"/>
                    <a:pt x="300" y="386"/>
                  </a:cubicBezTo>
                  <a:cubicBezTo>
                    <a:pt x="308" y="499"/>
                    <a:pt x="313" y="637"/>
                    <a:pt x="317" y="798"/>
                  </a:cubicBezTo>
                  <a:cubicBezTo>
                    <a:pt x="321" y="963"/>
                    <a:pt x="317" y="1140"/>
                    <a:pt x="313" y="1340"/>
                  </a:cubicBezTo>
                  <a:cubicBezTo>
                    <a:pt x="304" y="1539"/>
                    <a:pt x="295" y="1739"/>
                    <a:pt x="278" y="1943"/>
                  </a:cubicBezTo>
                  <a:cubicBezTo>
                    <a:pt x="261" y="2146"/>
                    <a:pt x="239" y="2341"/>
                    <a:pt x="209" y="2532"/>
                  </a:cubicBezTo>
                  <a:cubicBezTo>
                    <a:pt x="183" y="2719"/>
                    <a:pt x="152" y="2888"/>
                    <a:pt x="122" y="3035"/>
                  </a:cubicBezTo>
                  <a:cubicBezTo>
                    <a:pt x="96" y="3178"/>
                    <a:pt x="70" y="3295"/>
                    <a:pt x="44" y="3382"/>
                  </a:cubicBezTo>
                  <a:cubicBezTo>
                    <a:pt x="22" y="3473"/>
                    <a:pt x="9" y="3516"/>
                    <a:pt x="5" y="3512"/>
                  </a:cubicBezTo>
                  <a:cubicBezTo>
                    <a:pt x="1" y="3512"/>
                    <a:pt x="9" y="3469"/>
                    <a:pt x="27" y="3382"/>
                  </a:cubicBezTo>
                  <a:cubicBezTo>
                    <a:pt x="44" y="3295"/>
                    <a:pt x="61" y="3183"/>
                    <a:pt x="87" y="3039"/>
                  </a:cubicBezTo>
                  <a:cubicBezTo>
                    <a:pt x="113" y="2896"/>
                    <a:pt x="139" y="2736"/>
                    <a:pt x="161" y="2550"/>
                  </a:cubicBezTo>
                  <a:cubicBezTo>
                    <a:pt x="187" y="2367"/>
                    <a:pt x="204" y="2177"/>
                    <a:pt x="222" y="1982"/>
                  </a:cubicBezTo>
                  <a:cubicBezTo>
                    <a:pt x="239" y="1786"/>
                    <a:pt x="252" y="1596"/>
                    <a:pt x="256" y="1409"/>
                  </a:cubicBezTo>
                  <a:cubicBezTo>
                    <a:pt x="265" y="1223"/>
                    <a:pt x="265" y="1054"/>
                    <a:pt x="261" y="902"/>
                  </a:cubicBezTo>
                  <a:cubicBezTo>
                    <a:pt x="261" y="750"/>
                    <a:pt x="256" y="624"/>
                    <a:pt x="252" y="529"/>
                  </a:cubicBezTo>
                  <a:cubicBezTo>
                    <a:pt x="252" y="429"/>
                    <a:pt x="248" y="377"/>
                    <a:pt x="243" y="364"/>
                  </a:cubicBezTo>
                  <a:cubicBezTo>
                    <a:pt x="243" y="330"/>
                    <a:pt x="243" y="291"/>
                    <a:pt x="239" y="247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928;p22"/>
            <p:cNvSpPr/>
            <p:nvPr/>
          </p:nvSpPr>
          <p:spPr>
            <a:xfrm>
              <a:off x="1792687" y="2679942"/>
              <a:ext cx="1804359" cy="1001983"/>
            </a:xfrm>
            <a:custGeom>
              <a:avLst/>
              <a:gdLst/>
              <a:ahLst/>
              <a:cxnLst/>
              <a:rect l="l" t="t" r="r" b="b"/>
              <a:pathLst>
                <a:path w="10111" h="5615" extrusionOk="0">
                  <a:moveTo>
                    <a:pt x="1374" y="2094"/>
                  </a:moveTo>
                  <a:cubicBezTo>
                    <a:pt x="1374" y="2094"/>
                    <a:pt x="2094" y="3287"/>
                    <a:pt x="2688" y="3326"/>
                  </a:cubicBezTo>
                  <a:cubicBezTo>
                    <a:pt x="3287" y="3369"/>
                    <a:pt x="6400" y="2159"/>
                    <a:pt x="6400" y="2159"/>
                  </a:cubicBezTo>
                  <a:cubicBezTo>
                    <a:pt x="6400" y="2159"/>
                    <a:pt x="6946" y="247"/>
                    <a:pt x="7219" y="317"/>
                  </a:cubicBezTo>
                  <a:cubicBezTo>
                    <a:pt x="7497" y="390"/>
                    <a:pt x="7089" y="1453"/>
                    <a:pt x="7293" y="1531"/>
                  </a:cubicBezTo>
                  <a:cubicBezTo>
                    <a:pt x="7497" y="1609"/>
                    <a:pt x="9044" y="0"/>
                    <a:pt x="9226" y="134"/>
                  </a:cubicBezTo>
                  <a:cubicBezTo>
                    <a:pt x="9413" y="269"/>
                    <a:pt x="8429" y="1331"/>
                    <a:pt x="8429" y="1331"/>
                  </a:cubicBezTo>
                  <a:cubicBezTo>
                    <a:pt x="8429" y="1331"/>
                    <a:pt x="9812" y="351"/>
                    <a:pt x="9955" y="512"/>
                  </a:cubicBezTo>
                  <a:cubicBezTo>
                    <a:pt x="10098" y="676"/>
                    <a:pt x="8828" y="1609"/>
                    <a:pt x="8828" y="1609"/>
                  </a:cubicBezTo>
                  <a:cubicBezTo>
                    <a:pt x="8828" y="1609"/>
                    <a:pt x="9920" y="937"/>
                    <a:pt x="10016" y="1119"/>
                  </a:cubicBezTo>
                  <a:cubicBezTo>
                    <a:pt x="10111" y="1301"/>
                    <a:pt x="8949" y="2094"/>
                    <a:pt x="8949" y="2094"/>
                  </a:cubicBezTo>
                  <a:cubicBezTo>
                    <a:pt x="8949" y="2094"/>
                    <a:pt x="9829" y="1678"/>
                    <a:pt x="9942" y="1843"/>
                  </a:cubicBezTo>
                  <a:cubicBezTo>
                    <a:pt x="10055" y="2007"/>
                    <a:pt x="8880" y="2714"/>
                    <a:pt x="7106" y="3091"/>
                  </a:cubicBezTo>
                  <a:cubicBezTo>
                    <a:pt x="7106" y="3091"/>
                    <a:pt x="3182" y="5615"/>
                    <a:pt x="2077" y="5173"/>
                  </a:cubicBezTo>
                  <a:cubicBezTo>
                    <a:pt x="971" y="4735"/>
                    <a:pt x="0" y="3746"/>
                    <a:pt x="0" y="3746"/>
                  </a:cubicBez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929;p22"/>
            <p:cNvSpPr/>
            <p:nvPr/>
          </p:nvSpPr>
          <p:spPr>
            <a:xfrm>
              <a:off x="1439003" y="2649606"/>
              <a:ext cx="650825" cy="776247"/>
            </a:xfrm>
            <a:custGeom>
              <a:avLst/>
              <a:gdLst/>
              <a:ahLst/>
              <a:cxnLst/>
              <a:rect l="l" t="t" r="r" b="b"/>
              <a:pathLst>
                <a:path w="3647" h="4350" extrusionOk="0">
                  <a:moveTo>
                    <a:pt x="3647" y="2416"/>
                  </a:moveTo>
                  <a:lnTo>
                    <a:pt x="2199" y="4350"/>
                  </a:lnTo>
                  <a:cubicBezTo>
                    <a:pt x="2199" y="4350"/>
                    <a:pt x="391" y="2763"/>
                    <a:pt x="222" y="2203"/>
                  </a:cubicBezTo>
                  <a:cubicBezTo>
                    <a:pt x="48" y="1640"/>
                    <a:pt x="1" y="569"/>
                    <a:pt x="751" y="339"/>
                  </a:cubicBezTo>
                  <a:cubicBezTo>
                    <a:pt x="1839" y="1"/>
                    <a:pt x="3647" y="2416"/>
                    <a:pt x="3647" y="2416"/>
                  </a:cubicBezTo>
                  <a:close/>
                </a:path>
              </a:pathLst>
            </a:custGeom>
            <a:solidFill>
              <a:srgbClr val="FF69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6237BD2-932D-4337-9081-BB700F580BE4}"/>
              </a:ext>
            </a:extLst>
          </p:cNvPr>
          <p:cNvSpPr txBox="1"/>
          <p:nvPr/>
        </p:nvSpPr>
        <p:spPr>
          <a:xfrm>
            <a:off x="811292" y="2880173"/>
            <a:ext cx="189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 </a:t>
            </a:r>
            <a:r>
              <a:rPr lang="en-US" sz="2400" b="1" dirty="0" err="1">
                <a:solidFill>
                  <a:srgbClr val="FF0000"/>
                </a:solidFill>
              </a:rPr>
              <a:t>số</a:t>
            </a:r>
            <a:r>
              <a:rPr lang="en-US" sz="2400" b="1" dirty="0">
                <a:solidFill>
                  <a:srgbClr val="FF0000"/>
                </a:solidFill>
              </a:rPr>
              <a:t> (BINGO)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200949-664F-45E8-B1DA-036D099F8D47}"/>
              </a:ext>
            </a:extLst>
          </p:cNvPr>
          <p:cNvSpPr txBox="1"/>
          <p:nvPr/>
        </p:nvSpPr>
        <p:spPr>
          <a:xfrm>
            <a:off x="811292" y="2467500"/>
            <a:ext cx="189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 </a:t>
            </a:r>
            <a:r>
              <a:rPr lang="en-US" sz="2400" b="1" dirty="0" err="1">
                <a:solidFill>
                  <a:srgbClr val="FF0000"/>
                </a:solidFill>
              </a:rPr>
              <a:t>số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0A119E-CC7A-4A30-8A05-7171A70BDE81}"/>
              </a:ext>
            </a:extLst>
          </p:cNvPr>
          <p:cNvSpPr txBox="1"/>
          <p:nvPr/>
        </p:nvSpPr>
        <p:spPr>
          <a:xfrm>
            <a:off x="2518052" y="2481621"/>
            <a:ext cx="19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cộng</a:t>
            </a:r>
            <a:r>
              <a:rPr lang="en-US" sz="2400" b="1" dirty="0">
                <a:solidFill>
                  <a:srgbClr val="FF0000"/>
                </a:solidFill>
              </a:rPr>
              <a:t> 5 </a:t>
            </a:r>
            <a:r>
              <a:rPr lang="en-US" sz="2400" b="1" dirty="0" err="1">
                <a:solidFill>
                  <a:srgbClr val="FF0000"/>
                </a:solidFill>
              </a:rPr>
              <a:t>điểm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163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891;p22"/>
          <p:cNvGraphicFramePr/>
          <p:nvPr/>
        </p:nvGraphicFramePr>
        <p:xfrm>
          <a:off x="600124" y="402720"/>
          <a:ext cx="6096000" cy="609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store</a:t>
                      </a:r>
                      <a:endParaRPr sz="1600" b="1" dirty="0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credit</a:t>
                      </a:r>
                      <a:r>
                        <a:rPr lang="en-US" sz="1400" b="1" baseline="0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card</a:t>
                      </a:r>
                      <a:endParaRPr sz="14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B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price</a:t>
                      </a:r>
                      <a:endParaRPr sz="16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merchandise</a:t>
                      </a:r>
                      <a:endParaRPr sz="12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bargain</a:t>
                      </a:r>
                      <a:endParaRPr sz="1500" b="1" dirty="0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behavior</a:t>
                      </a:r>
                      <a:endParaRPr sz="15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trend</a:t>
                      </a:r>
                      <a:endParaRPr sz="16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mandatory</a:t>
                      </a:r>
                      <a:endParaRPr sz="14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bear</a:t>
                      </a:r>
                      <a:endParaRPr sz="16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checkout</a:t>
                      </a:r>
                      <a:endParaRPr sz="15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n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cash</a:t>
                      </a:r>
                      <a:endParaRPr sz="16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/>
                        </a:solidFill>
                        <a:latin typeface="+mn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B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strictly</a:t>
                      </a:r>
                      <a:endParaRPr sz="1600" b="1" dirty="0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expand</a:t>
                      </a:r>
                      <a:endParaRPr sz="1600" b="1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n-lt"/>
                        </a:rPr>
                        <a:t>comfort</a:t>
                      </a:r>
                      <a:endParaRPr sz="16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n-lt"/>
                        </a:rPr>
                        <a:t>bill</a:t>
                      </a:r>
                      <a:endParaRPr sz="16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n-lt"/>
                        </a:rPr>
                        <a:t>coupon</a:t>
                      </a:r>
                      <a:endParaRPr sz="16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n-lt"/>
                        </a:rPr>
                        <a:t>item</a:t>
                      </a:r>
                      <a:endParaRPr sz="16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B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n-lt"/>
                        </a:rPr>
                        <a:t>explore</a:t>
                      </a:r>
                      <a:endParaRPr sz="12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00" marR="121900" marT="121900" marB="1219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1" y="701431"/>
            <a:ext cx="4787900" cy="128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Ô </a:t>
            </a:r>
            <a:r>
              <a:rPr lang="en-US" sz="2667" dirty="0" err="1"/>
              <a:t>nhiệm</a:t>
            </a:r>
            <a:r>
              <a:rPr lang="en-US" sz="2667" dirty="0"/>
              <a:t> </a:t>
            </a:r>
            <a:r>
              <a:rPr lang="en-US" sz="2667" dirty="0" err="1"/>
              <a:t>vụ</a:t>
            </a:r>
            <a:r>
              <a:rPr lang="en-US" sz="2667" dirty="0"/>
              <a:t>:</a:t>
            </a:r>
          </a:p>
          <a:p>
            <a:r>
              <a:rPr lang="en-US" sz="2667" dirty="0">
                <a:solidFill>
                  <a:srgbClr val="FF0000"/>
                </a:solidFill>
              </a:rPr>
              <a:t>“</a:t>
            </a:r>
            <a:r>
              <a:rPr lang="en-US" sz="2667" dirty="0" err="1">
                <a:solidFill>
                  <a:srgbClr val="FF0000"/>
                </a:solidFill>
              </a:rPr>
              <a:t>số</a:t>
            </a:r>
            <a:r>
              <a:rPr lang="en-US" sz="2667" dirty="0">
                <a:solidFill>
                  <a:srgbClr val="FF0000"/>
                </a:solidFill>
              </a:rPr>
              <a:t> ô, </a:t>
            </a:r>
            <a:r>
              <a:rPr lang="en-US" sz="2667" dirty="0" err="1">
                <a:solidFill>
                  <a:srgbClr val="FF0000"/>
                </a:solidFill>
              </a:rPr>
              <a:t>nhóm</a:t>
            </a:r>
            <a:r>
              <a:rPr lang="en-US" sz="2667" dirty="0">
                <a:solidFill>
                  <a:srgbClr val="FF0000"/>
                </a:solidFill>
              </a:rPr>
              <a:t> </a:t>
            </a:r>
            <a:r>
              <a:rPr lang="en-US" sz="2667" dirty="0" err="1">
                <a:solidFill>
                  <a:srgbClr val="FF0000"/>
                </a:solidFill>
              </a:rPr>
              <a:t>mấy</a:t>
            </a:r>
            <a:r>
              <a:rPr lang="en-US" sz="2667" dirty="0">
                <a:solidFill>
                  <a:srgbClr val="FF0000"/>
                </a:solidFill>
              </a:rPr>
              <a:t>, </a:t>
            </a:r>
            <a:r>
              <a:rPr lang="en-US" sz="2667" dirty="0" err="1">
                <a:solidFill>
                  <a:srgbClr val="FF0000"/>
                </a:solidFill>
              </a:rPr>
              <a:t>đáp</a:t>
            </a:r>
            <a:r>
              <a:rPr lang="en-US" sz="2667" dirty="0">
                <a:solidFill>
                  <a:srgbClr val="FF0000"/>
                </a:solidFill>
              </a:rPr>
              <a:t> </a:t>
            </a:r>
            <a:r>
              <a:rPr lang="en-US" sz="2667" dirty="0" err="1">
                <a:solidFill>
                  <a:srgbClr val="FF0000"/>
                </a:solidFill>
              </a:rPr>
              <a:t>án</a:t>
            </a:r>
            <a:r>
              <a:rPr lang="en-US" sz="2667" dirty="0">
                <a:solidFill>
                  <a:srgbClr val="FF0000"/>
                </a:solidFill>
              </a:rPr>
              <a:t>”</a:t>
            </a:r>
          </a:p>
          <a:p>
            <a:r>
              <a:rPr lang="en-US" sz="2400" i="1" dirty="0"/>
              <a:t>(VD: ô 16, </a:t>
            </a:r>
            <a:r>
              <a:rPr lang="en-US" sz="2400" i="1" dirty="0" err="1"/>
              <a:t>nhóm</a:t>
            </a:r>
            <a:r>
              <a:rPr lang="en-US" sz="2400" i="1" dirty="0"/>
              <a:t> 4, shopping)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1" y="2417200"/>
            <a:ext cx="5334001" cy="128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Ô Lucky Number:</a:t>
            </a:r>
          </a:p>
          <a:p>
            <a:r>
              <a:rPr lang="en-US" sz="2667" dirty="0">
                <a:solidFill>
                  <a:srgbClr val="FF0000"/>
                </a:solidFill>
              </a:rPr>
              <a:t>“</a:t>
            </a:r>
            <a:r>
              <a:rPr lang="en-US" sz="2667" dirty="0" err="1">
                <a:solidFill>
                  <a:srgbClr val="FF0000"/>
                </a:solidFill>
              </a:rPr>
              <a:t>số</a:t>
            </a:r>
            <a:r>
              <a:rPr lang="en-US" sz="2667" dirty="0">
                <a:solidFill>
                  <a:srgbClr val="FF0000"/>
                </a:solidFill>
              </a:rPr>
              <a:t> ô, </a:t>
            </a:r>
            <a:r>
              <a:rPr lang="en-US" sz="2667" dirty="0" err="1">
                <a:solidFill>
                  <a:srgbClr val="FF0000"/>
                </a:solidFill>
              </a:rPr>
              <a:t>nhóm</a:t>
            </a:r>
            <a:r>
              <a:rPr lang="en-US" sz="2667" dirty="0">
                <a:solidFill>
                  <a:srgbClr val="FF0000"/>
                </a:solidFill>
              </a:rPr>
              <a:t> </a:t>
            </a:r>
            <a:r>
              <a:rPr lang="en-US" sz="2667" dirty="0" err="1">
                <a:solidFill>
                  <a:srgbClr val="FF0000"/>
                </a:solidFill>
              </a:rPr>
              <a:t>mấy</a:t>
            </a:r>
            <a:r>
              <a:rPr lang="en-US" sz="2667" dirty="0">
                <a:solidFill>
                  <a:srgbClr val="FF0000"/>
                </a:solidFill>
              </a:rPr>
              <a:t>, lucky number”</a:t>
            </a:r>
          </a:p>
          <a:p>
            <a:r>
              <a:rPr lang="en-US" sz="2400" i="1" dirty="0"/>
              <a:t>(VD: ô 10, </a:t>
            </a:r>
            <a:r>
              <a:rPr lang="en-US" sz="2400" i="1" dirty="0" err="1"/>
              <a:t>nhóm</a:t>
            </a:r>
            <a:r>
              <a:rPr lang="en-US" sz="2400" i="1" dirty="0"/>
              <a:t> 4, lucky number)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59859" y="4640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1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Picture 10" descr="C:\Users\pc\OneDrive\Máy tính\KMA\tiếng anh 3\imgbin_freight-transport-computer-icons-delivery-png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17" y="83605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879796" y="4646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2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656057" y="1682071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6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1875995" y="1682671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7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" name="Picture 60" descr="C:\Users\pc\OneDrive\Máy tính\KMA\tiếng anh 3\imgbin_freight-transport-computer-icons-delivery-png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53" y="2054652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660400" y="29024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11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3" name="Picture 10" descr="C:\Users\pc\OneDrive\Máy tính\KMA\tiếng anh 3\imgbin_freight-transport-computer-icons-delivery-png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9" y="327445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1880337" y="29030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12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5" name="Picture 10" descr="C:\Users\pc\OneDrive\Máy tính\KMA\tiếng anh 3\imgbin_freight-transport-computer-icons-delivery-png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496" y="327505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665169" y="41216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16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885107" y="41222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17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8" name="Picture 10" descr="C:\Users\pc\OneDrive\Máy tính\KMA\tiếng anh 3\imgbin_freight-transport-computer-icons-delivery-png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65" y="449425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660400" y="53408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21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" name="Picture 10" descr="C:\Users\pc\OneDrive\Máy tính\KMA\tiếng anh 3\imgbin_freight-transport-computer-icons-delivery-png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9" y="571285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1880337" y="53414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22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2" name="Picture 7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05" y="775091"/>
            <a:ext cx="853440" cy="853440"/>
          </a:xfrm>
          <a:prstGeom prst="rect">
            <a:avLst/>
          </a:prstGeom>
        </p:spPr>
      </p:pic>
      <p:pic>
        <p:nvPicPr>
          <p:cNvPr id="73" name="Picture 7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17" y="2054652"/>
            <a:ext cx="731520" cy="731520"/>
          </a:xfrm>
          <a:prstGeom prst="rect">
            <a:avLst/>
          </a:prstGeom>
        </p:spPr>
      </p:pic>
      <p:pic>
        <p:nvPicPr>
          <p:cNvPr id="74" name="Picture 73">
            <a:hlinkClick r:id="" action="ppaction://noac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65" y="5713451"/>
            <a:ext cx="731520" cy="731520"/>
          </a:xfrm>
          <a:prstGeom prst="rect">
            <a:avLst/>
          </a:prstGeom>
        </p:spPr>
      </p:pic>
      <p:pic>
        <p:nvPicPr>
          <p:cNvPr id="75" name="Picture 74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7" y="4432691"/>
            <a:ext cx="853440" cy="853440"/>
          </a:xfrm>
          <a:prstGeom prst="rect">
            <a:avLst/>
          </a:prstGeom>
        </p:spPr>
      </p:pic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098723" y="4640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latin typeface="+mn-lt"/>
                        </a:rPr>
                        <a:t>3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7" name="Picture 10" descr="C:\Users\pc\OneDrive\Máy tính\KMA\tiếng anh 3\imgbin_freight-transport-computer-icons-delivery-png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881" y="83605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318660" y="4646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4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3094921" y="1682071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8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10" descr="C:\Users\pc\OneDrive\Máy tính\KMA\tiếng anh 3\imgbin_freight-transport-computer-icons-delivery-png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080" y="2054052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314859" y="1682671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9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2" name="Picture 10" descr="C:\Users\pc\OneDrive\Máy tính\KMA\tiếng anh 3\imgbin_freight-transport-computer-icons-delivery-png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7" y="2054652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3099264" y="29024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13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/>
        </p:nvGraphicFramePr>
        <p:xfrm>
          <a:off x="4319201" y="29030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14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5" name="Picture 10" descr="C:\Users\pc\OneDrive\Máy tính\KMA\tiếng anh 3\imgbin_freight-transport-computer-icons-delivery-png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60" y="327505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3104033" y="41216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18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10" descr="C:\Users\pc\OneDrive\Máy tính\KMA\tiếng anh 3\imgbin_freight-transport-computer-icons-delivery-png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92" y="449365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4323971" y="41222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19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9" name="Picture 10" descr="C:\Users\pc\OneDrive\Máy tính\KMA\tiếng anh 3\imgbin_freight-transport-computer-icons-delivery-png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29" y="449425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099264" y="53408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23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10" descr="C:\Users\pc\OneDrive\Máy tính\KMA\tiếng anh 3\imgbin_freight-transport-computer-icons-delivery-png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423" y="571285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4319201" y="53414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24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3" name="Picture 92">
            <a:hlinkClick r:id="" action="ppaction://noac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92" y="3274451"/>
            <a:ext cx="731520" cy="731520"/>
          </a:xfrm>
          <a:prstGeom prst="rect">
            <a:avLst/>
          </a:prstGeom>
        </p:spPr>
      </p:pic>
      <p:pic>
        <p:nvPicPr>
          <p:cNvPr id="94" name="Picture 93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17" y="836051"/>
            <a:ext cx="731520" cy="731520"/>
          </a:xfrm>
          <a:prstGeom prst="rect">
            <a:avLst/>
          </a:prstGeom>
        </p:spPr>
      </p:pic>
      <p:pic>
        <p:nvPicPr>
          <p:cNvPr id="95" name="Picture 94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69" y="5651891"/>
            <a:ext cx="853440" cy="853440"/>
          </a:xfrm>
          <a:prstGeom prst="rect">
            <a:avLst/>
          </a:prstGeom>
        </p:spPr>
      </p:pic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5534293" y="4640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5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530492" y="1682071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10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5534835" y="29024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15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0" name="Picture 10" descr="C:\Users\pc\OneDrive\Máy tính\KMA\tiếng anh 3\imgbin_freight-transport-computer-icons-delivery-png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93" y="327445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5539604" y="41216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20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/>
        </p:nvGraphicFramePr>
        <p:xfrm>
          <a:off x="5534835" y="5340869"/>
          <a:ext cx="1097280" cy="1097280"/>
        </p:xfrm>
        <a:graphic>
          <a:graphicData uri="http://schemas.openxmlformats.org/drawingml/2006/table">
            <a:tbl>
              <a:tblPr firstRow="1" band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n-lt"/>
                        </a:rPr>
                        <a:t>25</a:t>
                      </a:r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3" name="Picture 10" descr="C:\Users\pc\OneDrive\Máy tính\KMA\tiếng anh 3\imgbin_freight-transport-computer-icons-delivery-png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93" y="571285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>
            <a:hlinkClick r:id="" action="ppaction://noac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51" y="4493651"/>
            <a:ext cx="731520" cy="731520"/>
          </a:xfrm>
          <a:prstGeom prst="rect">
            <a:avLst/>
          </a:prstGeom>
        </p:spPr>
      </p:pic>
      <p:pic>
        <p:nvPicPr>
          <p:cNvPr id="105" name="Picture 104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33" y="1993092"/>
            <a:ext cx="853440" cy="853440"/>
          </a:xfrm>
          <a:prstGeom prst="rect">
            <a:avLst/>
          </a:prstGeom>
        </p:spPr>
      </p:pic>
      <p:pic>
        <p:nvPicPr>
          <p:cNvPr id="1026" name="Picture 2" descr="D:\KMA\tiếng anh 3\standard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651" y="83605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oogle Shape;2083;p34"/>
          <p:cNvGrpSpPr/>
          <p:nvPr/>
        </p:nvGrpSpPr>
        <p:grpSpPr>
          <a:xfrm>
            <a:off x="7753699" y="4197243"/>
            <a:ext cx="3246316" cy="2348784"/>
            <a:chOff x="2651177" y="1938063"/>
            <a:chExt cx="4080245" cy="2952151"/>
          </a:xfrm>
        </p:grpSpPr>
        <p:sp>
          <p:nvSpPr>
            <p:cNvPr id="97" name="Google Shape;2084;p34"/>
            <p:cNvSpPr/>
            <p:nvPr/>
          </p:nvSpPr>
          <p:spPr>
            <a:xfrm>
              <a:off x="2696999" y="1938063"/>
              <a:ext cx="3662237" cy="2847676"/>
            </a:xfrm>
            <a:custGeom>
              <a:avLst/>
              <a:gdLst/>
              <a:ahLst/>
              <a:cxnLst/>
              <a:rect l="l" t="t" r="r" b="b"/>
              <a:pathLst>
                <a:path w="33967" h="26412" extrusionOk="0">
                  <a:moveTo>
                    <a:pt x="11894" y="0"/>
                  </a:moveTo>
                  <a:cubicBezTo>
                    <a:pt x="9613" y="0"/>
                    <a:pt x="7239" y="1121"/>
                    <a:pt x="5264" y="2719"/>
                  </a:cubicBezTo>
                  <a:cubicBezTo>
                    <a:pt x="2806" y="4705"/>
                    <a:pt x="881" y="7510"/>
                    <a:pt x="556" y="10714"/>
                  </a:cubicBezTo>
                  <a:cubicBezTo>
                    <a:pt x="543" y="10827"/>
                    <a:pt x="534" y="10940"/>
                    <a:pt x="525" y="11048"/>
                  </a:cubicBezTo>
                  <a:cubicBezTo>
                    <a:pt x="1" y="17495"/>
                    <a:pt x="4150" y="23400"/>
                    <a:pt x="10342" y="25278"/>
                  </a:cubicBezTo>
                  <a:cubicBezTo>
                    <a:pt x="12675" y="25985"/>
                    <a:pt x="15505" y="26412"/>
                    <a:pt x="18377" y="26412"/>
                  </a:cubicBezTo>
                  <a:cubicBezTo>
                    <a:pt x="26022" y="26412"/>
                    <a:pt x="33966" y="23389"/>
                    <a:pt x="33642" y="14577"/>
                  </a:cubicBezTo>
                  <a:cubicBezTo>
                    <a:pt x="33495" y="10512"/>
                    <a:pt x="30852" y="7579"/>
                    <a:pt x="26771" y="7579"/>
                  </a:cubicBezTo>
                  <a:cubicBezTo>
                    <a:pt x="26643" y="7579"/>
                    <a:pt x="26514" y="7582"/>
                    <a:pt x="26384" y="7588"/>
                  </a:cubicBezTo>
                  <a:cubicBezTo>
                    <a:pt x="26222" y="7595"/>
                    <a:pt x="26062" y="7599"/>
                    <a:pt x="25904" y="7599"/>
                  </a:cubicBezTo>
                  <a:cubicBezTo>
                    <a:pt x="22041" y="7599"/>
                    <a:pt x="19355" y="5483"/>
                    <a:pt x="17001" y="2559"/>
                  </a:cubicBezTo>
                  <a:cubicBezTo>
                    <a:pt x="15536" y="738"/>
                    <a:pt x="13746" y="0"/>
                    <a:pt x="11894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2085;p34"/>
            <p:cNvSpPr/>
            <p:nvPr/>
          </p:nvSpPr>
          <p:spPr>
            <a:xfrm>
              <a:off x="2651177" y="4075329"/>
              <a:ext cx="2018667" cy="745666"/>
            </a:xfrm>
            <a:custGeom>
              <a:avLst/>
              <a:gdLst/>
              <a:ahLst/>
              <a:cxnLst/>
              <a:rect l="l" t="t" r="r" b="b"/>
              <a:pathLst>
                <a:path w="18723" h="6916" extrusionOk="0">
                  <a:moveTo>
                    <a:pt x="18723" y="6916"/>
                  </a:moveTo>
                  <a:lnTo>
                    <a:pt x="1189" y="6916"/>
                  </a:lnTo>
                  <a:lnTo>
                    <a:pt x="790" y="6248"/>
                  </a:lnTo>
                  <a:cubicBezTo>
                    <a:pt x="435" y="5646"/>
                    <a:pt x="196" y="4978"/>
                    <a:pt x="114" y="4284"/>
                  </a:cubicBezTo>
                  <a:cubicBezTo>
                    <a:pt x="1" y="3270"/>
                    <a:pt x="183" y="1986"/>
                    <a:pt x="1553" y="1284"/>
                  </a:cubicBezTo>
                  <a:cubicBezTo>
                    <a:pt x="4046" y="0"/>
                    <a:pt x="4887" y="3231"/>
                    <a:pt x="4887" y="3231"/>
                  </a:cubicBezTo>
                  <a:cubicBezTo>
                    <a:pt x="4887" y="3231"/>
                    <a:pt x="5204" y="2246"/>
                    <a:pt x="6049" y="2598"/>
                  </a:cubicBezTo>
                  <a:cubicBezTo>
                    <a:pt x="6890" y="2949"/>
                    <a:pt x="6435" y="4111"/>
                    <a:pt x="6435" y="4111"/>
                  </a:cubicBezTo>
                  <a:cubicBezTo>
                    <a:pt x="6435" y="4111"/>
                    <a:pt x="7419" y="1470"/>
                    <a:pt x="10294" y="1592"/>
                  </a:cubicBezTo>
                  <a:cubicBezTo>
                    <a:pt x="12965" y="1709"/>
                    <a:pt x="12440" y="5199"/>
                    <a:pt x="12440" y="5199"/>
                  </a:cubicBezTo>
                  <a:cubicBezTo>
                    <a:pt x="12440" y="5199"/>
                    <a:pt x="12579" y="4423"/>
                    <a:pt x="13737" y="4601"/>
                  </a:cubicBezTo>
                  <a:cubicBezTo>
                    <a:pt x="14894" y="4774"/>
                    <a:pt x="14755" y="5936"/>
                    <a:pt x="14755" y="59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2086;p34"/>
            <p:cNvSpPr/>
            <p:nvPr/>
          </p:nvSpPr>
          <p:spPr>
            <a:xfrm>
              <a:off x="5146076" y="2144641"/>
              <a:ext cx="1487558" cy="2722176"/>
            </a:xfrm>
            <a:custGeom>
              <a:avLst/>
              <a:gdLst/>
              <a:ahLst/>
              <a:cxnLst/>
              <a:rect l="l" t="t" r="r" b="b"/>
              <a:pathLst>
                <a:path w="13797" h="25248" extrusionOk="0">
                  <a:moveTo>
                    <a:pt x="13797" y="25248"/>
                  </a:moveTo>
                  <a:lnTo>
                    <a:pt x="1" y="25248"/>
                  </a:lnTo>
                  <a:lnTo>
                    <a:pt x="1" y="1"/>
                  </a:lnTo>
                  <a:lnTo>
                    <a:pt x="13797" y="1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2087;p34"/>
            <p:cNvSpPr/>
            <p:nvPr/>
          </p:nvSpPr>
          <p:spPr>
            <a:xfrm>
              <a:off x="5122249" y="2121353"/>
              <a:ext cx="1535321" cy="2768861"/>
            </a:xfrm>
            <a:custGeom>
              <a:avLst/>
              <a:gdLst/>
              <a:ahLst/>
              <a:cxnLst/>
              <a:rect l="l" t="t" r="r" b="b"/>
              <a:pathLst>
                <a:path w="14240" h="25681" extrusionOk="0">
                  <a:moveTo>
                    <a:pt x="443" y="25243"/>
                  </a:moveTo>
                  <a:lnTo>
                    <a:pt x="13801" y="25243"/>
                  </a:lnTo>
                  <a:lnTo>
                    <a:pt x="13801" y="438"/>
                  </a:lnTo>
                  <a:lnTo>
                    <a:pt x="443" y="438"/>
                  </a:lnTo>
                  <a:close/>
                  <a:moveTo>
                    <a:pt x="14018" y="25681"/>
                  </a:moveTo>
                  <a:lnTo>
                    <a:pt x="222" y="25681"/>
                  </a:lnTo>
                  <a:cubicBezTo>
                    <a:pt x="100" y="25681"/>
                    <a:pt x="1" y="25585"/>
                    <a:pt x="1" y="25464"/>
                  </a:cubicBezTo>
                  <a:lnTo>
                    <a:pt x="1" y="217"/>
                  </a:lnTo>
                  <a:cubicBezTo>
                    <a:pt x="1" y="96"/>
                    <a:pt x="100" y="0"/>
                    <a:pt x="222" y="0"/>
                  </a:cubicBezTo>
                  <a:lnTo>
                    <a:pt x="14018" y="0"/>
                  </a:lnTo>
                  <a:cubicBezTo>
                    <a:pt x="14139" y="0"/>
                    <a:pt x="14239" y="96"/>
                    <a:pt x="14239" y="217"/>
                  </a:cubicBezTo>
                  <a:lnTo>
                    <a:pt x="14239" y="25464"/>
                  </a:lnTo>
                  <a:cubicBezTo>
                    <a:pt x="14239" y="25585"/>
                    <a:pt x="14139" y="25681"/>
                    <a:pt x="14018" y="256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2088;p34"/>
            <p:cNvSpPr/>
            <p:nvPr/>
          </p:nvSpPr>
          <p:spPr>
            <a:xfrm>
              <a:off x="5413464" y="2522865"/>
              <a:ext cx="510085" cy="510085"/>
            </a:xfrm>
            <a:custGeom>
              <a:avLst/>
              <a:gdLst/>
              <a:ahLst/>
              <a:cxnLst/>
              <a:rect l="l" t="t" r="r" b="b"/>
              <a:pathLst>
                <a:path w="4731" h="4731" extrusionOk="0">
                  <a:moveTo>
                    <a:pt x="4731" y="2368"/>
                  </a:moveTo>
                  <a:cubicBezTo>
                    <a:pt x="4731" y="3673"/>
                    <a:pt x="3673" y="4731"/>
                    <a:pt x="2368" y="4731"/>
                  </a:cubicBezTo>
                  <a:cubicBezTo>
                    <a:pt x="1059" y="4731"/>
                    <a:pt x="1" y="3673"/>
                    <a:pt x="1" y="2368"/>
                  </a:cubicBezTo>
                  <a:cubicBezTo>
                    <a:pt x="1" y="1058"/>
                    <a:pt x="1059" y="1"/>
                    <a:pt x="2368" y="1"/>
                  </a:cubicBezTo>
                  <a:cubicBezTo>
                    <a:pt x="3673" y="1"/>
                    <a:pt x="4731" y="1058"/>
                    <a:pt x="4731" y="23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2089;p34"/>
            <p:cNvSpPr/>
            <p:nvPr/>
          </p:nvSpPr>
          <p:spPr>
            <a:xfrm>
              <a:off x="5389636" y="2499037"/>
              <a:ext cx="557848" cy="557740"/>
            </a:xfrm>
            <a:custGeom>
              <a:avLst/>
              <a:gdLst/>
              <a:ahLst/>
              <a:cxnLst/>
              <a:rect l="l" t="t" r="r" b="b"/>
              <a:pathLst>
                <a:path w="5174" h="5173" extrusionOk="0">
                  <a:moveTo>
                    <a:pt x="2589" y="443"/>
                  </a:moveTo>
                  <a:cubicBezTo>
                    <a:pt x="1405" y="443"/>
                    <a:pt x="443" y="1405"/>
                    <a:pt x="443" y="2589"/>
                  </a:cubicBezTo>
                  <a:cubicBezTo>
                    <a:pt x="443" y="3773"/>
                    <a:pt x="1405" y="4735"/>
                    <a:pt x="2589" y="4735"/>
                  </a:cubicBezTo>
                  <a:cubicBezTo>
                    <a:pt x="3773" y="4735"/>
                    <a:pt x="4735" y="3773"/>
                    <a:pt x="4735" y="2589"/>
                  </a:cubicBezTo>
                  <a:cubicBezTo>
                    <a:pt x="4735" y="1405"/>
                    <a:pt x="3773" y="443"/>
                    <a:pt x="2589" y="443"/>
                  </a:cubicBezTo>
                  <a:close/>
                  <a:moveTo>
                    <a:pt x="2589" y="5173"/>
                  </a:moveTo>
                  <a:cubicBezTo>
                    <a:pt x="1163" y="5173"/>
                    <a:pt x="1" y="4015"/>
                    <a:pt x="1" y="2589"/>
                  </a:cubicBezTo>
                  <a:cubicBezTo>
                    <a:pt x="1" y="1162"/>
                    <a:pt x="1163" y="0"/>
                    <a:pt x="2589" y="0"/>
                  </a:cubicBezTo>
                  <a:cubicBezTo>
                    <a:pt x="4015" y="0"/>
                    <a:pt x="5173" y="1162"/>
                    <a:pt x="5173" y="2589"/>
                  </a:cubicBezTo>
                  <a:cubicBezTo>
                    <a:pt x="5173" y="4015"/>
                    <a:pt x="4015" y="5173"/>
                    <a:pt x="2589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2090;p34"/>
            <p:cNvSpPr/>
            <p:nvPr/>
          </p:nvSpPr>
          <p:spPr>
            <a:xfrm>
              <a:off x="5923549" y="3364273"/>
              <a:ext cx="510516" cy="510192"/>
            </a:xfrm>
            <a:custGeom>
              <a:avLst/>
              <a:gdLst/>
              <a:ahLst/>
              <a:cxnLst/>
              <a:rect l="l" t="t" r="r" b="b"/>
              <a:pathLst>
                <a:path w="4735" h="4732" extrusionOk="0">
                  <a:moveTo>
                    <a:pt x="4735" y="2364"/>
                  </a:moveTo>
                  <a:cubicBezTo>
                    <a:pt x="4735" y="3673"/>
                    <a:pt x="3677" y="4731"/>
                    <a:pt x="2367" y="4731"/>
                  </a:cubicBezTo>
                  <a:cubicBezTo>
                    <a:pt x="1062" y="4731"/>
                    <a:pt x="0" y="3673"/>
                    <a:pt x="0" y="2364"/>
                  </a:cubicBezTo>
                  <a:cubicBezTo>
                    <a:pt x="0" y="1059"/>
                    <a:pt x="1062" y="1"/>
                    <a:pt x="2367" y="1"/>
                  </a:cubicBezTo>
                  <a:cubicBezTo>
                    <a:pt x="3677" y="1"/>
                    <a:pt x="4735" y="1059"/>
                    <a:pt x="4735" y="2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2091;p34"/>
            <p:cNvSpPr/>
            <p:nvPr/>
          </p:nvSpPr>
          <p:spPr>
            <a:xfrm>
              <a:off x="5900153" y="3340445"/>
              <a:ext cx="557309" cy="557848"/>
            </a:xfrm>
            <a:custGeom>
              <a:avLst/>
              <a:gdLst/>
              <a:ahLst/>
              <a:cxnLst/>
              <a:rect l="l" t="t" r="r" b="b"/>
              <a:pathLst>
                <a:path w="5169" h="5174" extrusionOk="0">
                  <a:moveTo>
                    <a:pt x="2584" y="439"/>
                  </a:moveTo>
                  <a:cubicBezTo>
                    <a:pt x="1401" y="439"/>
                    <a:pt x="438" y="1401"/>
                    <a:pt x="438" y="2585"/>
                  </a:cubicBezTo>
                  <a:cubicBezTo>
                    <a:pt x="438" y="3768"/>
                    <a:pt x="1401" y="4735"/>
                    <a:pt x="2584" y="4735"/>
                  </a:cubicBezTo>
                  <a:cubicBezTo>
                    <a:pt x="3768" y="4735"/>
                    <a:pt x="4730" y="3768"/>
                    <a:pt x="4730" y="2585"/>
                  </a:cubicBezTo>
                  <a:cubicBezTo>
                    <a:pt x="4730" y="1401"/>
                    <a:pt x="3768" y="439"/>
                    <a:pt x="2584" y="439"/>
                  </a:cubicBezTo>
                  <a:close/>
                  <a:moveTo>
                    <a:pt x="2584" y="5173"/>
                  </a:moveTo>
                  <a:cubicBezTo>
                    <a:pt x="1158" y="5173"/>
                    <a:pt x="0" y="4011"/>
                    <a:pt x="0" y="2585"/>
                  </a:cubicBezTo>
                  <a:cubicBezTo>
                    <a:pt x="0" y="1163"/>
                    <a:pt x="1158" y="1"/>
                    <a:pt x="2584" y="1"/>
                  </a:cubicBezTo>
                  <a:cubicBezTo>
                    <a:pt x="4011" y="1"/>
                    <a:pt x="5168" y="1163"/>
                    <a:pt x="5168" y="2585"/>
                  </a:cubicBezTo>
                  <a:cubicBezTo>
                    <a:pt x="5168" y="4011"/>
                    <a:pt x="4011" y="5173"/>
                    <a:pt x="2584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2092;p34"/>
            <p:cNvSpPr/>
            <p:nvPr/>
          </p:nvSpPr>
          <p:spPr>
            <a:xfrm>
              <a:off x="5644841" y="2121353"/>
              <a:ext cx="47332" cy="425448"/>
            </a:xfrm>
            <a:custGeom>
              <a:avLst/>
              <a:gdLst/>
              <a:ahLst/>
              <a:cxnLst/>
              <a:rect l="l" t="t" r="r" b="b"/>
              <a:pathLst>
                <a:path w="439" h="3946" extrusionOk="0">
                  <a:moveTo>
                    <a:pt x="222" y="3946"/>
                  </a:moveTo>
                  <a:cubicBezTo>
                    <a:pt x="101" y="3946"/>
                    <a:pt x="1" y="3846"/>
                    <a:pt x="1" y="3725"/>
                  </a:cubicBezTo>
                  <a:lnTo>
                    <a:pt x="1" y="217"/>
                  </a:lnTo>
                  <a:cubicBezTo>
                    <a:pt x="1" y="96"/>
                    <a:pt x="101" y="0"/>
                    <a:pt x="222" y="0"/>
                  </a:cubicBezTo>
                  <a:cubicBezTo>
                    <a:pt x="343" y="0"/>
                    <a:pt x="439" y="96"/>
                    <a:pt x="439" y="217"/>
                  </a:cubicBezTo>
                  <a:lnTo>
                    <a:pt x="439" y="3725"/>
                  </a:lnTo>
                  <a:cubicBezTo>
                    <a:pt x="439" y="3846"/>
                    <a:pt x="343" y="3946"/>
                    <a:pt x="222" y="39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2093;p34"/>
            <p:cNvSpPr/>
            <p:nvPr/>
          </p:nvSpPr>
          <p:spPr>
            <a:xfrm>
              <a:off x="5122249" y="2754241"/>
              <a:ext cx="315151" cy="47332"/>
            </a:xfrm>
            <a:custGeom>
              <a:avLst/>
              <a:gdLst/>
              <a:ahLst/>
              <a:cxnLst/>
              <a:rect l="l" t="t" r="r" b="b"/>
              <a:pathLst>
                <a:path w="2923" h="439" extrusionOk="0">
                  <a:moveTo>
                    <a:pt x="2702" y="439"/>
                  </a:moveTo>
                  <a:lnTo>
                    <a:pt x="222" y="439"/>
                  </a:lnTo>
                  <a:cubicBezTo>
                    <a:pt x="100" y="439"/>
                    <a:pt x="1" y="343"/>
                    <a:pt x="1" y="222"/>
                  </a:cubicBezTo>
                  <a:cubicBezTo>
                    <a:pt x="1" y="100"/>
                    <a:pt x="100" y="1"/>
                    <a:pt x="222" y="1"/>
                  </a:cubicBezTo>
                  <a:lnTo>
                    <a:pt x="2702" y="1"/>
                  </a:lnTo>
                  <a:cubicBezTo>
                    <a:pt x="2823" y="1"/>
                    <a:pt x="2923" y="100"/>
                    <a:pt x="2923" y="222"/>
                  </a:cubicBezTo>
                  <a:cubicBezTo>
                    <a:pt x="2923" y="343"/>
                    <a:pt x="2823" y="439"/>
                    <a:pt x="2702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2094;p34"/>
            <p:cNvSpPr/>
            <p:nvPr/>
          </p:nvSpPr>
          <p:spPr>
            <a:xfrm>
              <a:off x="5886137" y="2118010"/>
              <a:ext cx="774237" cy="607336"/>
            </a:xfrm>
            <a:custGeom>
              <a:avLst/>
              <a:gdLst/>
              <a:ahLst/>
              <a:cxnLst/>
              <a:rect l="l" t="t" r="r" b="b"/>
              <a:pathLst>
                <a:path w="7181" h="5633" extrusionOk="0">
                  <a:moveTo>
                    <a:pt x="247" y="5633"/>
                  </a:moveTo>
                  <a:cubicBezTo>
                    <a:pt x="226" y="5633"/>
                    <a:pt x="204" y="5629"/>
                    <a:pt x="174" y="5620"/>
                  </a:cubicBezTo>
                  <a:cubicBezTo>
                    <a:pt x="104" y="5598"/>
                    <a:pt x="48" y="5542"/>
                    <a:pt x="30" y="5473"/>
                  </a:cubicBezTo>
                  <a:cubicBezTo>
                    <a:pt x="0" y="5364"/>
                    <a:pt x="52" y="5256"/>
                    <a:pt x="148" y="5212"/>
                  </a:cubicBezTo>
                  <a:cubicBezTo>
                    <a:pt x="455" y="5009"/>
                    <a:pt x="4275" y="2043"/>
                    <a:pt x="6799" y="75"/>
                  </a:cubicBezTo>
                  <a:cubicBezTo>
                    <a:pt x="6894" y="1"/>
                    <a:pt x="7033" y="18"/>
                    <a:pt x="7106" y="114"/>
                  </a:cubicBezTo>
                  <a:cubicBezTo>
                    <a:pt x="7180" y="209"/>
                    <a:pt x="7167" y="348"/>
                    <a:pt x="7067" y="421"/>
                  </a:cubicBezTo>
                  <a:cubicBezTo>
                    <a:pt x="7054" y="434"/>
                    <a:pt x="5389" y="1731"/>
                    <a:pt x="3742" y="3010"/>
                  </a:cubicBezTo>
                  <a:cubicBezTo>
                    <a:pt x="2771" y="3760"/>
                    <a:pt x="1999" y="4358"/>
                    <a:pt x="1440" y="4783"/>
                  </a:cubicBezTo>
                  <a:cubicBezTo>
                    <a:pt x="1110" y="5039"/>
                    <a:pt x="850" y="5234"/>
                    <a:pt x="672" y="5368"/>
                  </a:cubicBezTo>
                  <a:cubicBezTo>
                    <a:pt x="395" y="5577"/>
                    <a:pt x="321" y="5633"/>
                    <a:pt x="247" y="56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2095;p34"/>
            <p:cNvSpPr/>
            <p:nvPr/>
          </p:nvSpPr>
          <p:spPr>
            <a:xfrm>
              <a:off x="5866514" y="2880927"/>
              <a:ext cx="791057" cy="47763"/>
            </a:xfrm>
            <a:custGeom>
              <a:avLst/>
              <a:gdLst/>
              <a:ahLst/>
              <a:cxnLst/>
              <a:rect l="l" t="t" r="r" b="b"/>
              <a:pathLst>
                <a:path w="7337" h="443" extrusionOk="0">
                  <a:moveTo>
                    <a:pt x="7115" y="443"/>
                  </a:moveTo>
                  <a:lnTo>
                    <a:pt x="217" y="443"/>
                  </a:lnTo>
                  <a:cubicBezTo>
                    <a:pt x="95" y="443"/>
                    <a:pt x="0" y="343"/>
                    <a:pt x="0" y="222"/>
                  </a:cubicBezTo>
                  <a:cubicBezTo>
                    <a:pt x="0" y="100"/>
                    <a:pt x="95" y="1"/>
                    <a:pt x="217" y="1"/>
                  </a:cubicBezTo>
                  <a:lnTo>
                    <a:pt x="7115" y="1"/>
                  </a:lnTo>
                  <a:cubicBezTo>
                    <a:pt x="7236" y="1"/>
                    <a:pt x="7336" y="100"/>
                    <a:pt x="7336" y="222"/>
                  </a:cubicBezTo>
                  <a:cubicBezTo>
                    <a:pt x="7336" y="343"/>
                    <a:pt x="7236" y="443"/>
                    <a:pt x="7115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2096;p34"/>
            <p:cNvSpPr/>
            <p:nvPr/>
          </p:nvSpPr>
          <p:spPr>
            <a:xfrm>
              <a:off x="5677617" y="3003947"/>
              <a:ext cx="352563" cy="453912"/>
            </a:xfrm>
            <a:custGeom>
              <a:avLst/>
              <a:gdLst/>
              <a:ahLst/>
              <a:cxnLst/>
              <a:rect l="l" t="t" r="r" b="b"/>
              <a:pathLst>
                <a:path w="3270" h="4210" extrusionOk="0">
                  <a:moveTo>
                    <a:pt x="3022" y="4210"/>
                  </a:moveTo>
                  <a:cubicBezTo>
                    <a:pt x="2957" y="4210"/>
                    <a:pt x="2888" y="4180"/>
                    <a:pt x="2845" y="4119"/>
                  </a:cubicBezTo>
                  <a:lnTo>
                    <a:pt x="74" y="377"/>
                  </a:lnTo>
                  <a:cubicBezTo>
                    <a:pt x="0" y="282"/>
                    <a:pt x="22" y="143"/>
                    <a:pt x="122" y="69"/>
                  </a:cubicBezTo>
                  <a:cubicBezTo>
                    <a:pt x="217" y="0"/>
                    <a:pt x="356" y="17"/>
                    <a:pt x="425" y="117"/>
                  </a:cubicBezTo>
                  <a:lnTo>
                    <a:pt x="3200" y="3859"/>
                  </a:lnTo>
                  <a:cubicBezTo>
                    <a:pt x="3270" y="3959"/>
                    <a:pt x="3252" y="4093"/>
                    <a:pt x="3152" y="4167"/>
                  </a:cubicBezTo>
                  <a:cubicBezTo>
                    <a:pt x="3113" y="4197"/>
                    <a:pt x="3070" y="4210"/>
                    <a:pt x="3022" y="4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2097;p34"/>
            <p:cNvSpPr/>
            <p:nvPr/>
          </p:nvSpPr>
          <p:spPr>
            <a:xfrm>
              <a:off x="6410130" y="3616242"/>
              <a:ext cx="247441" cy="47332"/>
            </a:xfrm>
            <a:custGeom>
              <a:avLst/>
              <a:gdLst/>
              <a:ahLst/>
              <a:cxnLst/>
              <a:rect l="l" t="t" r="r" b="b"/>
              <a:pathLst>
                <a:path w="2295" h="439" extrusionOk="0">
                  <a:moveTo>
                    <a:pt x="2073" y="439"/>
                  </a:moveTo>
                  <a:lnTo>
                    <a:pt x="222" y="439"/>
                  </a:lnTo>
                  <a:cubicBezTo>
                    <a:pt x="100" y="439"/>
                    <a:pt x="0" y="343"/>
                    <a:pt x="0" y="222"/>
                  </a:cubicBezTo>
                  <a:cubicBezTo>
                    <a:pt x="0" y="101"/>
                    <a:pt x="100" y="1"/>
                    <a:pt x="222" y="1"/>
                  </a:cubicBezTo>
                  <a:lnTo>
                    <a:pt x="2073" y="1"/>
                  </a:lnTo>
                  <a:cubicBezTo>
                    <a:pt x="2194" y="1"/>
                    <a:pt x="2294" y="101"/>
                    <a:pt x="2294" y="222"/>
                  </a:cubicBezTo>
                  <a:cubicBezTo>
                    <a:pt x="2294" y="343"/>
                    <a:pt x="2194" y="439"/>
                    <a:pt x="2073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2098;p34"/>
            <p:cNvSpPr/>
            <p:nvPr/>
          </p:nvSpPr>
          <p:spPr>
            <a:xfrm>
              <a:off x="5120416" y="3595757"/>
              <a:ext cx="827068" cy="1294457"/>
            </a:xfrm>
            <a:custGeom>
              <a:avLst/>
              <a:gdLst/>
              <a:ahLst/>
              <a:cxnLst/>
              <a:rect l="l" t="t" r="r" b="b"/>
              <a:pathLst>
                <a:path w="7671" h="12006" extrusionOk="0">
                  <a:moveTo>
                    <a:pt x="4848" y="4518"/>
                  </a:moveTo>
                  <a:lnTo>
                    <a:pt x="7232" y="4518"/>
                  </a:lnTo>
                  <a:lnTo>
                    <a:pt x="7232" y="438"/>
                  </a:lnTo>
                  <a:lnTo>
                    <a:pt x="768" y="438"/>
                  </a:lnTo>
                  <a:close/>
                  <a:moveTo>
                    <a:pt x="7449" y="12006"/>
                  </a:moveTo>
                  <a:cubicBezTo>
                    <a:pt x="7332" y="12006"/>
                    <a:pt x="7232" y="11910"/>
                    <a:pt x="7232" y="11789"/>
                  </a:cubicBezTo>
                  <a:lnTo>
                    <a:pt x="7232" y="4956"/>
                  </a:lnTo>
                  <a:lnTo>
                    <a:pt x="4757" y="4956"/>
                  </a:lnTo>
                  <a:cubicBezTo>
                    <a:pt x="4700" y="4956"/>
                    <a:pt x="4644" y="4934"/>
                    <a:pt x="4600" y="4891"/>
                  </a:cubicBezTo>
                  <a:lnTo>
                    <a:pt x="83" y="373"/>
                  </a:lnTo>
                  <a:cubicBezTo>
                    <a:pt x="22" y="312"/>
                    <a:pt x="0" y="217"/>
                    <a:pt x="35" y="134"/>
                  </a:cubicBezTo>
                  <a:cubicBezTo>
                    <a:pt x="70" y="52"/>
                    <a:pt x="152" y="0"/>
                    <a:pt x="239" y="0"/>
                  </a:cubicBezTo>
                  <a:lnTo>
                    <a:pt x="7449" y="0"/>
                  </a:lnTo>
                  <a:cubicBezTo>
                    <a:pt x="7570" y="0"/>
                    <a:pt x="7670" y="100"/>
                    <a:pt x="7670" y="217"/>
                  </a:cubicBezTo>
                  <a:lnTo>
                    <a:pt x="7670" y="11789"/>
                  </a:lnTo>
                  <a:cubicBezTo>
                    <a:pt x="7670" y="11910"/>
                    <a:pt x="7570" y="12006"/>
                    <a:pt x="7449" y="12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2099;p34"/>
            <p:cNvSpPr/>
            <p:nvPr/>
          </p:nvSpPr>
          <p:spPr>
            <a:xfrm>
              <a:off x="5900153" y="4337541"/>
              <a:ext cx="757418" cy="47871"/>
            </a:xfrm>
            <a:custGeom>
              <a:avLst/>
              <a:gdLst/>
              <a:ahLst/>
              <a:cxnLst/>
              <a:rect l="l" t="t" r="r" b="b"/>
              <a:pathLst>
                <a:path w="7025" h="444" extrusionOk="0">
                  <a:moveTo>
                    <a:pt x="6803" y="443"/>
                  </a:moveTo>
                  <a:lnTo>
                    <a:pt x="217" y="443"/>
                  </a:lnTo>
                  <a:cubicBezTo>
                    <a:pt x="100" y="443"/>
                    <a:pt x="0" y="343"/>
                    <a:pt x="0" y="222"/>
                  </a:cubicBezTo>
                  <a:cubicBezTo>
                    <a:pt x="0" y="101"/>
                    <a:pt x="100" y="1"/>
                    <a:pt x="217" y="1"/>
                  </a:cubicBezTo>
                  <a:lnTo>
                    <a:pt x="6803" y="1"/>
                  </a:lnTo>
                  <a:cubicBezTo>
                    <a:pt x="6924" y="1"/>
                    <a:pt x="7024" y="101"/>
                    <a:pt x="7024" y="222"/>
                  </a:cubicBezTo>
                  <a:cubicBezTo>
                    <a:pt x="7024" y="343"/>
                    <a:pt x="6924" y="443"/>
                    <a:pt x="6803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2100;p34"/>
            <p:cNvSpPr/>
            <p:nvPr/>
          </p:nvSpPr>
          <p:spPr>
            <a:xfrm>
              <a:off x="5650016" y="4203416"/>
              <a:ext cx="168411" cy="557309"/>
            </a:xfrm>
            <a:custGeom>
              <a:avLst/>
              <a:gdLst/>
              <a:ahLst/>
              <a:cxnLst/>
              <a:rect l="l" t="t" r="r" b="b"/>
              <a:pathLst>
                <a:path w="1562" h="5169" extrusionOk="0">
                  <a:moveTo>
                    <a:pt x="1561" y="5169"/>
                  </a:moveTo>
                  <a:lnTo>
                    <a:pt x="1" y="5169"/>
                  </a:lnTo>
                  <a:lnTo>
                    <a:pt x="1" y="0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2101;p34"/>
            <p:cNvSpPr/>
            <p:nvPr/>
          </p:nvSpPr>
          <p:spPr>
            <a:xfrm>
              <a:off x="5517724" y="2628095"/>
              <a:ext cx="290460" cy="290353"/>
            </a:xfrm>
            <a:custGeom>
              <a:avLst/>
              <a:gdLst/>
              <a:ahLst/>
              <a:cxnLst/>
              <a:rect l="l" t="t" r="r" b="b"/>
              <a:pathLst>
                <a:path w="2694" h="2693" extrusionOk="0">
                  <a:moveTo>
                    <a:pt x="2693" y="1349"/>
                  </a:moveTo>
                  <a:cubicBezTo>
                    <a:pt x="2693" y="2090"/>
                    <a:pt x="2090" y="2693"/>
                    <a:pt x="1349" y="2693"/>
                  </a:cubicBezTo>
                  <a:cubicBezTo>
                    <a:pt x="603" y="2693"/>
                    <a:pt x="1" y="2090"/>
                    <a:pt x="1" y="1349"/>
                  </a:cubicBezTo>
                  <a:cubicBezTo>
                    <a:pt x="1" y="603"/>
                    <a:pt x="603" y="0"/>
                    <a:pt x="1349" y="0"/>
                  </a:cubicBezTo>
                  <a:cubicBezTo>
                    <a:pt x="2090" y="0"/>
                    <a:pt x="2693" y="603"/>
                    <a:pt x="2693" y="134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2102;p34"/>
            <p:cNvSpPr/>
            <p:nvPr/>
          </p:nvSpPr>
          <p:spPr>
            <a:xfrm>
              <a:off x="5276536" y="3313814"/>
              <a:ext cx="283883" cy="203020"/>
            </a:xfrm>
            <a:custGeom>
              <a:avLst/>
              <a:gdLst/>
              <a:ahLst/>
              <a:cxnLst/>
              <a:rect l="l" t="t" r="r" b="b"/>
              <a:pathLst>
                <a:path w="2633" h="1883" extrusionOk="0">
                  <a:moveTo>
                    <a:pt x="2632" y="1882"/>
                  </a:moveTo>
                  <a:lnTo>
                    <a:pt x="0" y="1882"/>
                  </a:lnTo>
                  <a:lnTo>
                    <a:pt x="0" y="1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2103;p34"/>
            <p:cNvSpPr/>
            <p:nvPr/>
          </p:nvSpPr>
          <p:spPr>
            <a:xfrm>
              <a:off x="5186292" y="2194237"/>
              <a:ext cx="1407234" cy="2623092"/>
            </a:xfrm>
            <a:custGeom>
              <a:avLst/>
              <a:gdLst/>
              <a:ahLst/>
              <a:cxnLst/>
              <a:rect l="l" t="t" r="r" b="b"/>
              <a:pathLst>
                <a:path w="13052" h="24329" extrusionOk="0">
                  <a:moveTo>
                    <a:pt x="781" y="248"/>
                  </a:moveTo>
                  <a:cubicBezTo>
                    <a:pt x="486" y="248"/>
                    <a:pt x="248" y="486"/>
                    <a:pt x="248" y="781"/>
                  </a:cubicBezTo>
                  <a:lnTo>
                    <a:pt x="248" y="23548"/>
                  </a:lnTo>
                  <a:cubicBezTo>
                    <a:pt x="248" y="23843"/>
                    <a:pt x="486" y="24081"/>
                    <a:pt x="781" y="24081"/>
                  </a:cubicBezTo>
                  <a:lnTo>
                    <a:pt x="12271" y="24081"/>
                  </a:lnTo>
                  <a:cubicBezTo>
                    <a:pt x="12565" y="24081"/>
                    <a:pt x="12804" y="23843"/>
                    <a:pt x="12804" y="23548"/>
                  </a:cubicBezTo>
                  <a:lnTo>
                    <a:pt x="12804" y="781"/>
                  </a:lnTo>
                  <a:cubicBezTo>
                    <a:pt x="12804" y="486"/>
                    <a:pt x="12565" y="248"/>
                    <a:pt x="12271" y="248"/>
                  </a:cubicBezTo>
                  <a:close/>
                  <a:moveTo>
                    <a:pt x="12271" y="24328"/>
                  </a:moveTo>
                  <a:lnTo>
                    <a:pt x="781" y="24328"/>
                  </a:lnTo>
                  <a:cubicBezTo>
                    <a:pt x="352" y="24328"/>
                    <a:pt x="1" y="23977"/>
                    <a:pt x="1" y="23548"/>
                  </a:cubicBezTo>
                  <a:lnTo>
                    <a:pt x="1" y="781"/>
                  </a:lnTo>
                  <a:cubicBezTo>
                    <a:pt x="1" y="352"/>
                    <a:pt x="352" y="1"/>
                    <a:pt x="781" y="1"/>
                  </a:cubicBezTo>
                  <a:lnTo>
                    <a:pt x="12271" y="1"/>
                  </a:lnTo>
                  <a:cubicBezTo>
                    <a:pt x="12700" y="1"/>
                    <a:pt x="13051" y="352"/>
                    <a:pt x="13051" y="781"/>
                  </a:cubicBezTo>
                  <a:lnTo>
                    <a:pt x="13051" y="23548"/>
                  </a:lnTo>
                  <a:cubicBezTo>
                    <a:pt x="13051" y="23977"/>
                    <a:pt x="12700" y="24328"/>
                    <a:pt x="12271" y="24328"/>
                  </a:cubicBezTo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2104;p34"/>
            <p:cNvSpPr/>
            <p:nvPr/>
          </p:nvSpPr>
          <p:spPr>
            <a:xfrm>
              <a:off x="5974008" y="3102492"/>
              <a:ext cx="403022" cy="578872"/>
            </a:xfrm>
            <a:custGeom>
              <a:avLst/>
              <a:gdLst/>
              <a:ahLst/>
              <a:cxnLst/>
              <a:rect l="l" t="t" r="r" b="b"/>
              <a:pathLst>
                <a:path w="3738" h="5369" extrusionOk="0">
                  <a:moveTo>
                    <a:pt x="3720" y="1844"/>
                  </a:moveTo>
                  <a:cubicBezTo>
                    <a:pt x="3720" y="1852"/>
                    <a:pt x="3720" y="1857"/>
                    <a:pt x="3720" y="1865"/>
                  </a:cubicBezTo>
                  <a:cubicBezTo>
                    <a:pt x="3738" y="3305"/>
                    <a:pt x="2437" y="4787"/>
                    <a:pt x="1960" y="5282"/>
                  </a:cubicBezTo>
                  <a:cubicBezTo>
                    <a:pt x="1930" y="5316"/>
                    <a:pt x="1899" y="5342"/>
                    <a:pt x="1878" y="5368"/>
                  </a:cubicBezTo>
                  <a:cubicBezTo>
                    <a:pt x="1852" y="5342"/>
                    <a:pt x="1821" y="5316"/>
                    <a:pt x="1791" y="5282"/>
                  </a:cubicBezTo>
                  <a:cubicBezTo>
                    <a:pt x="1314" y="4787"/>
                    <a:pt x="0" y="3292"/>
                    <a:pt x="31" y="1844"/>
                  </a:cubicBezTo>
                  <a:cubicBezTo>
                    <a:pt x="31" y="825"/>
                    <a:pt x="854" y="1"/>
                    <a:pt x="1878" y="1"/>
                  </a:cubicBezTo>
                  <a:cubicBezTo>
                    <a:pt x="2897" y="1"/>
                    <a:pt x="3720" y="825"/>
                    <a:pt x="3720" y="184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2105;p34"/>
            <p:cNvSpPr/>
            <p:nvPr/>
          </p:nvSpPr>
          <p:spPr>
            <a:xfrm>
              <a:off x="6066084" y="3212897"/>
              <a:ext cx="220271" cy="220271"/>
            </a:xfrm>
            <a:custGeom>
              <a:avLst/>
              <a:gdLst/>
              <a:ahLst/>
              <a:cxnLst/>
              <a:rect l="l" t="t" r="r" b="b"/>
              <a:pathLst>
                <a:path w="2043" h="2043" extrusionOk="0">
                  <a:moveTo>
                    <a:pt x="2043" y="1023"/>
                  </a:moveTo>
                  <a:cubicBezTo>
                    <a:pt x="2043" y="1587"/>
                    <a:pt x="1583" y="2042"/>
                    <a:pt x="1019" y="2042"/>
                  </a:cubicBezTo>
                  <a:cubicBezTo>
                    <a:pt x="460" y="2042"/>
                    <a:pt x="0" y="1587"/>
                    <a:pt x="0" y="1023"/>
                  </a:cubicBezTo>
                  <a:cubicBezTo>
                    <a:pt x="0" y="460"/>
                    <a:pt x="460" y="0"/>
                    <a:pt x="1019" y="0"/>
                  </a:cubicBezTo>
                  <a:cubicBezTo>
                    <a:pt x="1583" y="0"/>
                    <a:pt x="2043" y="460"/>
                    <a:pt x="2043" y="10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2106;p34"/>
            <p:cNvSpPr/>
            <p:nvPr/>
          </p:nvSpPr>
          <p:spPr>
            <a:xfrm>
              <a:off x="6115573" y="3267992"/>
              <a:ext cx="121187" cy="109974"/>
            </a:xfrm>
            <a:custGeom>
              <a:avLst/>
              <a:gdLst/>
              <a:ahLst/>
              <a:cxnLst/>
              <a:rect l="l" t="t" r="r" b="b"/>
              <a:pathLst>
                <a:path w="1124" h="1020" extrusionOk="0">
                  <a:moveTo>
                    <a:pt x="560" y="1"/>
                  </a:moveTo>
                  <a:lnTo>
                    <a:pt x="1" y="343"/>
                  </a:lnTo>
                  <a:lnTo>
                    <a:pt x="153" y="343"/>
                  </a:lnTo>
                  <a:lnTo>
                    <a:pt x="153" y="1020"/>
                  </a:lnTo>
                  <a:lnTo>
                    <a:pt x="469" y="1020"/>
                  </a:lnTo>
                  <a:lnTo>
                    <a:pt x="469" y="638"/>
                  </a:lnTo>
                  <a:lnTo>
                    <a:pt x="656" y="638"/>
                  </a:lnTo>
                  <a:lnTo>
                    <a:pt x="656" y="1020"/>
                  </a:lnTo>
                  <a:lnTo>
                    <a:pt x="972" y="1020"/>
                  </a:lnTo>
                  <a:lnTo>
                    <a:pt x="972" y="343"/>
                  </a:lnTo>
                  <a:lnTo>
                    <a:pt x="1124" y="34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2107;p34"/>
            <p:cNvSpPr/>
            <p:nvPr/>
          </p:nvSpPr>
          <p:spPr>
            <a:xfrm>
              <a:off x="6154926" y="3714895"/>
              <a:ext cx="42588" cy="42157"/>
            </a:xfrm>
            <a:custGeom>
              <a:avLst/>
              <a:gdLst/>
              <a:ahLst/>
              <a:cxnLst/>
              <a:rect l="l" t="t" r="r" b="b"/>
              <a:pathLst>
                <a:path w="395" h="391" extrusionOk="0">
                  <a:moveTo>
                    <a:pt x="395" y="196"/>
                  </a:moveTo>
                  <a:cubicBezTo>
                    <a:pt x="395" y="304"/>
                    <a:pt x="304" y="391"/>
                    <a:pt x="195" y="391"/>
                  </a:cubicBezTo>
                  <a:cubicBezTo>
                    <a:pt x="87" y="391"/>
                    <a:pt x="0" y="304"/>
                    <a:pt x="0" y="196"/>
                  </a:cubicBezTo>
                  <a:cubicBezTo>
                    <a:pt x="0" y="87"/>
                    <a:pt x="87" y="1"/>
                    <a:pt x="195" y="1"/>
                  </a:cubicBezTo>
                  <a:cubicBezTo>
                    <a:pt x="304" y="1"/>
                    <a:pt x="395" y="87"/>
                    <a:pt x="395" y="19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2108;p34"/>
            <p:cNvSpPr/>
            <p:nvPr/>
          </p:nvSpPr>
          <p:spPr>
            <a:xfrm>
              <a:off x="4090542" y="4151987"/>
              <a:ext cx="875262" cy="671811"/>
            </a:xfrm>
            <a:custGeom>
              <a:avLst/>
              <a:gdLst/>
              <a:ahLst/>
              <a:cxnLst/>
              <a:rect l="l" t="t" r="r" b="b"/>
              <a:pathLst>
                <a:path w="8118" h="6231" extrusionOk="0">
                  <a:moveTo>
                    <a:pt x="8117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2109;p34"/>
            <p:cNvSpPr/>
            <p:nvPr/>
          </p:nvSpPr>
          <p:spPr>
            <a:xfrm>
              <a:off x="4090542" y="4151987"/>
              <a:ext cx="329167" cy="671811"/>
            </a:xfrm>
            <a:custGeom>
              <a:avLst/>
              <a:gdLst/>
              <a:ahLst/>
              <a:cxnLst/>
              <a:rect l="l" t="t" r="r" b="b"/>
              <a:pathLst>
                <a:path w="3053" h="6231" extrusionOk="0">
                  <a:moveTo>
                    <a:pt x="3053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2110;p34"/>
            <p:cNvSpPr/>
            <p:nvPr/>
          </p:nvSpPr>
          <p:spPr>
            <a:xfrm>
              <a:off x="4801060" y="4733015"/>
              <a:ext cx="126362" cy="29111"/>
            </a:xfrm>
            <a:custGeom>
              <a:avLst/>
              <a:gdLst/>
              <a:ahLst/>
              <a:cxnLst/>
              <a:rect l="l" t="t" r="r" b="b"/>
              <a:pathLst>
                <a:path w="1172" h="270" extrusionOk="0">
                  <a:moveTo>
                    <a:pt x="1172" y="270"/>
                  </a:moveTo>
                  <a:lnTo>
                    <a:pt x="1" y="270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2111;p34"/>
            <p:cNvSpPr/>
            <p:nvPr/>
          </p:nvSpPr>
          <p:spPr>
            <a:xfrm>
              <a:off x="4473834" y="4733015"/>
              <a:ext cx="126362" cy="55742"/>
            </a:xfrm>
            <a:custGeom>
              <a:avLst/>
              <a:gdLst/>
              <a:ahLst/>
              <a:cxnLst/>
              <a:rect l="l" t="t" r="r" b="b"/>
              <a:pathLst>
                <a:path w="1172" h="517" extrusionOk="0">
                  <a:moveTo>
                    <a:pt x="1172" y="517"/>
                  </a:moveTo>
                  <a:lnTo>
                    <a:pt x="1" y="517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2112;p34"/>
            <p:cNvSpPr/>
            <p:nvPr/>
          </p:nvSpPr>
          <p:spPr>
            <a:xfrm>
              <a:off x="4801060" y="4773770"/>
              <a:ext cx="126362" cy="29542"/>
            </a:xfrm>
            <a:custGeom>
              <a:avLst/>
              <a:gdLst/>
              <a:ahLst/>
              <a:cxnLst/>
              <a:rect l="l" t="t" r="r" b="b"/>
              <a:pathLst>
                <a:path w="1172" h="274" extrusionOk="0">
                  <a:moveTo>
                    <a:pt x="1172" y="273"/>
                  </a:moveTo>
                  <a:lnTo>
                    <a:pt x="1" y="273"/>
                  </a:lnTo>
                  <a:lnTo>
                    <a:pt x="1" y="0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2113;p34"/>
            <p:cNvSpPr/>
            <p:nvPr/>
          </p:nvSpPr>
          <p:spPr>
            <a:xfrm>
              <a:off x="4209788" y="4151987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8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2114;p34"/>
            <p:cNvSpPr/>
            <p:nvPr/>
          </p:nvSpPr>
          <p:spPr>
            <a:xfrm>
              <a:off x="4214424" y="4681586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9" y="1315"/>
                  </a:moveTo>
                  <a:lnTo>
                    <a:pt x="1" y="1315"/>
                  </a:lnTo>
                  <a:lnTo>
                    <a:pt x="1" y="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2115;p34"/>
            <p:cNvSpPr/>
            <p:nvPr/>
          </p:nvSpPr>
          <p:spPr>
            <a:xfrm>
              <a:off x="4652487" y="4151987"/>
              <a:ext cx="101564" cy="141780"/>
            </a:xfrm>
            <a:custGeom>
              <a:avLst/>
              <a:gdLst/>
              <a:ahLst/>
              <a:cxnLst/>
              <a:rect l="l" t="t" r="r" b="b"/>
              <a:pathLst>
                <a:path w="942" h="1315" extrusionOk="0">
                  <a:moveTo>
                    <a:pt x="941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2116;p34"/>
            <p:cNvSpPr/>
            <p:nvPr/>
          </p:nvSpPr>
          <p:spPr>
            <a:xfrm>
              <a:off x="4391569" y="3751337"/>
              <a:ext cx="521837" cy="400758"/>
            </a:xfrm>
            <a:custGeom>
              <a:avLst/>
              <a:gdLst/>
              <a:ahLst/>
              <a:cxnLst/>
              <a:rect l="l" t="t" r="r" b="b"/>
              <a:pathLst>
                <a:path w="4840" h="3717" extrusionOk="0">
                  <a:moveTo>
                    <a:pt x="4840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4840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2117;p34"/>
            <p:cNvSpPr/>
            <p:nvPr/>
          </p:nvSpPr>
          <p:spPr>
            <a:xfrm>
              <a:off x="4391569" y="3751337"/>
              <a:ext cx="196443" cy="400758"/>
            </a:xfrm>
            <a:custGeom>
              <a:avLst/>
              <a:gdLst/>
              <a:ahLst/>
              <a:cxnLst/>
              <a:rect l="l" t="t" r="r" b="b"/>
              <a:pathLst>
                <a:path w="1822" h="3717" extrusionOk="0">
                  <a:moveTo>
                    <a:pt x="1822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2118;p34"/>
            <p:cNvSpPr/>
            <p:nvPr/>
          </p:nvSpPr>
          <p:spPr>
            <a:xfrm>
              <a:off x="4815184" y="4097755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1"/>
                  </a:moveTo>
                  <a:lnTo>
                    <a:pt x="0" y="161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2119;p34"/>
            <p:cNvSpPr/>
            <p:nvPr/>
          </p:nvSpPr>
          <p:spPr>
            <a:xfrm>
              <a:off x="4620250" y="4097755"/>
              <a:ext cx="74825" cy="33316"/>
            </a:xfrm>
            <a:custGeom>
              <a:avLst/>
              <a:gdLst/>
              <a:ahLst/>
              <a:cxnLst/>
              <a:rect l="l" t="t" r="r" b="b"/>
              <a:pathLst>
                <a:path w="694" h="309" extrusionOk="0">
                  <a:moveTo>
                    <a:pt x="694" y="308"/>
                  </a:moveTo>
                  <a:lnTo>
                    <a:pt x="0" y="308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2120;p34"/>
            <p:cNvSpPr/>
            <p:nvPr/>
          </p:nvSpPr>
          <p:spPr>
            <a:xfrm>
              <a:off x="4815184" y="4122121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0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2121;p34"/>
            <p:cNvSpPr/>
            <p:nvPr/>
          </p:nvSpPr>
          <p:spPr>
            <a:xfrm>
              <a:off x="4462621" y="3751337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6"/>
                  </a:moveTo>
                  <a:lnTo>
                    <a:pt x="1" y="786"/>
                  </a:lnTo>
                  <a:lnTo>
                    <a:pt x="1" y="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2122;p34"/>
            <p:cNvSpPr/>
            <p:nvPr/>
          </p:nvSpPr>
          <p:spPr>
            <a:xfrm>
              <a:off x="4465424" y="4066919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5"/>
                  </a:moveTo>
                  <a:lnTo>
                    <a:pt x="1" y="785"/>
                  </a:lnTo>
                  <a:lnTo>
                    <a:pt x="1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2123;p34"/>
            <p:cNvSpPr/>
            <p:nvPr/>
          </p:nvSpPr>
          <p:spPr>
            <a:xfrm>
              <a:off x="4726343" y="3751337"/>
              <a:ext cx="60809" cy="84745"/>
            </a:xfrm>
            <a:custGeom>
              <a:avLst/>
              <a:gdLst/>
              <a:ahLst/>
              <a:cxnLst/>
              <a:rect l="l" t="t" r="r" b="b"/>
              <a:pathLst>
                <a:path w="564" h="786" extrusionOk="0">
                  <a:moveTo>
                    <a:pt x="564" y="786"/>
                  </a:moveTo>
                  <a:lnTo>
                    <a:pt x="0" y="786"/>
                  </a:lnTo>
                  <a:lnTo>
                    <a:pt x="0" y="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2124;p34"/>
            <p:cNvSpPr/>
            <p:nvPr/>
          </p:nvSpPr>
          <p:spPr>
            <a:xfrm>
              <a:off x="5113839" y="3481147"/>
              <a:ext cx="517632" cy="1154294"/>
            </a:xfrm>
            <a:custGeom>
              <a:avLst/>
              <a:gdLst/>
              <a:ahLst/>
              <a:cxnLst/>
              <a:rect l="l" t="t" r="r" b="b"/>
              <a:pathLst>
                <a:path w="4801" h="10706" extrusionOk="0">
                  <a:moveTo>
                    <a:pt x="2212" y="5221"/>
                  </a:moveTo>
                  <a:lnTo>
                    <a:pt x="2836" y="1"/>
                  </a:lnTo>
                  <a:cubicBezTo>
                    <a:pt x="2836" y="1"/>
                    <a:pt x="1" y="3729"/>
                    <a:pt x="529" y="5277"/>
                  </a:cubicBezTo>
                  <a:cubicBezTo>
                    <a:pt x="946" y="6491"/>
                    <a:pt x="3044" y="9474"/>
                    <a:pt x="3933" y="10706"/>
                  </a:cubicBezTo>
                  <a:cubicBezTo>
                    <a:pt x="4232" y="10602"/>
                    <a:pt x="4553" y="10480"/>
                    <a:pt x="4800" y="10276"/>
                  </a:cubicBezTo>
                  <a:cubicBezTo>
                    <a:pt x="4176" y="8382"/>
                    <a:pt x="3352" y="6504"/>
                    <a:pt x="2212" y="522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2125;p34"/>
            <p:cNvSpPr/>
            <p:nvPr/>
          </p:nvSpPr>
          <p:spPr>
            <a:xfrm>
              <a:off x="5537886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0" y="430"/>
                  </a:moveTo>
                  <a:cubicBezTo>
                    <a:pt x="243" y="768"/>
                    <a:pt x="395" y="972"/>
                    <a:pt x="395" y="972"/>
                  </a:cubicBezTo>
                  <a:lnTo>
                    <a:pt x="1080" y="655"/>
                  </a:lnTo>
                  <a:cubicBezTo>
                    <a:pt x="1010" y="438"/>
                    <a:pt x="941" y="217"/>
                    <a:pt x="867" y="0"/>
                  </a:cubicBezTo>
                  <a:cubicBezTo>
                    <a:pt x="620" y="204"/>
                    <a:pt x="299" y="326"/>
                    <a:pt x="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2126;p34"/>
            <p:cNvSpPr/>
            <p:nvPr/>
          </p:nvSpPr>
          <p:spPr>
            <a:xfrm>
              <a:off x="5010118" y="2092781"/>
              <a:ext cx="357199" cy="433426"/>
            </a:xfrm>
            <a:custGeom>
              <a:avLst/>
              <a:gdLst/>
              <a:ahLst/>
              <a:cxnLst/>
              <a:rect l="l" t="t" r="r" b="b"/>
              <a:pathLst>
                <a:path w="3313" h="4020" extrusionOk="0">
                  <a:moveTo>
                    <a:pt x="2458" y="3266"/>
                  </a:moveTo>
                  <a:cubicBezTo>
                    <a:pt x="2463" y="3266"/>
                    <a:pt x="2463" y="3261"/>
                    <a:pt x="2467" y="3257"/>
                  </a:cubicBezTo>
                  <a:cubicBezTo>
                    <a:pt x="2480" y="3213"/>
                    <a:pt x="2463" y="3170"/>
                    <a:pt x="2454" y="3127"/>
                  </a:cubicBezTo>
                  <a:cubicBezTo>
                    <a:pt x="2441" y="3001"/>
                    <a:pt x="2562" y="2906"/>
                    <a:pt x="2662" y="2819"/>
                  </a:cubicBezTo>
                  <a:cubicBezTo>
                    <a:pt x="2905" y="2615"/>
                    <a:pt x="3057" y="2320"/>
                    <a:pt x="3161" y="2021"/>
                  </a:cubicBezTo>
                  <a:cubicBezTo>
                    <a:pt x="3252" y="1752"/>
                    <a:pt x="3312" y="1458"/>
                    <a:pt x="3256" y="1176"/>
                  </a:cubicBezTo>
                  <a:cubicBezTo>
                    <a:pt x="3200" y="881"/>
                    <a:pt x="3022" y="612"/>
                    <a:pt x="2788" y="426"/>
                  </a:cubicBezTo>
                  <a:cubicBezTo>
                    <a:pt x="2554" y="235"/>
                    <a:pt x="2263" y="122"/>
                    <a:pt x="1964" y="74"/>
                  </a:cubicBezTo>
                  <a:cubicBezTo>
                    <a:pt x="1531" y="1"/>
                    <a:pt x="1045" y="79"/>
                    <a:pt x="746" y="400"/>
                  </a:cubicBezTo>
                  <a:cubicBezTo>
                    <a:pt x="520" y="638"/>
                    <a:pt x="434" y="976"/>
                    <a:pt x="408" y="1306"/>
                  </a:cubicBezTo>
                  <a:cubicBezTo>
                    <a:pt x="390" y="1514"/>
                    <a:pt x="390" y="1735"/>
                    <a:pt x="277" y="1908"/>
                  </a:cubicBezTo>
                  <a:cubicBezTo>
                    <a:pt x="212" y="2004"/>
                    <a:pt x="121" y="2078"/>
                    <a:pt x="43" y="2160"/>
                  </a:cubicBezTo>
                  <a:cubicBezTo>
                    <a:pt x="30" y="2173"/>
                    <a:pt x="17" y="2190"/>
                    <a:pt x="9" y="2212"/>
                  </a:cubicBezTo>
                  <a:cubicBezTo>
                    <a:pt x="0" y="2260"/>
                    <a:pt x="48" y="2303"/>
                    <a:pt x="95" y="2325"/>
                  </a:cubicBezTo>
                  <a:cubicBezTo>
                    <a:pt x="139" y="2342"/>
                    <a:pt x="195" y="2359"/>
                    <a:pt x="217" y="2407"/>
                  </a:cubicBezTo>
                  <a:cubicBezTo>
                    <a:pt x="243" y="2455"/>
                    <a:pt x="247" y="2541"/>
                    <a:pt x="247" y="2593"/>
                  </a:cubicBezTo>
                  <a:cubicBezTo>
                    <a:pt x="247" y="2706"/>
                    <a:pt x="264" y="2763"/>
                    <a:pt x="282" y="2888"/>
                  </a:cubicBezTo>
                  <a:cubicBezTo>
                    <a:pt x="304" y="3018"/>
                    <a:pt x="369" y="3109"/>
                    <a:pt x="369" y="3248"/>
                  </a:cubicBezTo>
                  <a:cubicBezTo>
                    <a:pt x="369" y="3404"/>
                    <a:pt x="386" y="3543"/>
                    <a:pt x="529" y="3604"/>
                  </a:cubicBezTo>
                  <a:cubicBezTo>
                    <a:pt x="611" y="3634"/>
                    <a:pt x="824" y="3625"/>
                    <a:pt x="906" y="3604"/>
                  </a:cubicBezTo>
                  <a:cubicBezTo>
                    <a:pt x="1132" y="3534"/>
                    <a:pt x="1205" y="3560"/>
                    <a:pt x="1396" y="3426"/>
                  </a:cubicBezTo>
                  <a:cubicBezTo>
                    <a:pt x="1396" y="3625"/>
                    <a:pt x="1396" y="3820"/>
                    <a:pt x="1396" y="4020"/>
                  </a:cubicBezTo>
                  <a:cubicBezTo>
                    <a:pt x="1734" y="3786"/>
                    <a:pt x="2072" y="3552"/>
                    <a:pt x="2406" y="3313"/>
                  </a:cubicBezTo>
                  <a:cubicBezTo>
                    <a:pt x="2428" y="3300"/>
                    <a:pt x="2445" y="3287"/>
                    <a:pt x="2458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2127;p34"/>
            <p:cNvSpPr/>
            <p:nvPr/>
          </p:nvSpPr>
          <p:spPr>
            <a:xfrm>
              <a:off x="4968501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26" y="807"/>
                  </a:moveTo>
                  <a:lnTo>
                    <a:pt x="889" y="807"/>
                  </a:lnTo>
                  <a:cubicBezTo>
                    <a:pt x="941" y="530"/>
                    <a:pt x="989" y="261"/>
                    <a:pt x="1036" y="1"/>
                  </a:cubicBezTo>
                  <a:lnTo>
                    <a:pt x="0" y="1"/>
                  </a:lnTo>
                  <a:cubicBezTo>
                    <a:pt x="13" y="499"/>
                    <a:pt x="26" y="807"/>
                    <a:pt x="26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2128;p34"/>
            <p:cNvSpPr/>
            <p:nvPr/>
          </p:nvSpPr>
          <p:spPr>
            <a:xfrm>
              <a:off x="4960091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3993" y="1"/>
                  </a:moveTo>
                  <a:lnTo>
                    <a:pt x="746" y="478"/>
                  </a:lnTo>
                  <a:cubicBezTo>
                    <a:pt x="746" y="478"/>
                    <a:pt x="590" y="4284"/>
                    <a:pt x="247" y="6773"/>
                  </a:cubicBezTo>
                  <a:cubicBezTo>
                    <a:pt x="0" y="8616"/>
                    <a:pt x="39" y="11594"/>
                    <a:pt x="78" y="13021"/>
                  </a:cubicBezTo>
                  <a:lnTo>
                    <a:pt x="1114" y="13021"/>
                  </a:lnTo>
                  <a:cubicBezTo>
                    <a:pt x="1587" y="10389"/>
                    <a:pt x="1756" y="8772"/>
                    <a:pt x="1682" y="7970"/>
                  </a:cubicBezTo>
                  <a:cubicBezTo>
                    <a:pt x="1682" y="7970"/>
                    <a:pt x="3924" y="3270"/>
                    <a:pt x="4193" y="2390"/>
                  </a:cubicBezTo>
                  <a:cubicBezTo>
                    <a:pt x="4592" y="1093"/>
                    <a:pt x="3993" y="1"/>
                    <a:pt x="3993" y="1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2129;p34"/>
            <p:cNvSpPr/>
            <p:nvPr/>
          </p:nvSpPr>
          <p:spPr>
            <a:xfrm>
              <a:off x="5148017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296" y="512"/>
                  </a:moveTo>
                  <a:lnTo>
                    <a:pt x="1296" y="0"/>
                  </a:lnTo>
                  <a:cubicBezTo>
                    <a:pt x="1296" y="0"/>
                    <a:pt x="260" y="551"/>
                    <a:pt x="0" y="989"/>
                  </a:cubicBezTo>
                  <a:lnTo>
                    <a:pt x="26" y="14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2130;p34"/>
            <p:cNvSpPr/>
            <p:nvPr/>
          </p:nvSpPr>
          <p:spPr>
            <a:xfrm>
              <a:off x="4984781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2810" y="1"/>
                  </a:moveTo>
                  <a:cubicBezTo>
                    <a:pt x="2810" y="1"/>
                    <a:pt x="1315" y="655"/>
                    <a:pt x="656" y="2273"/>
                  </a:cubicBezTo>
                  <a:cubicBezTo>
                    <a:pt x="1" y="3885"/>
                    <a:pt x="517" y="7632"/>
                    <a:pt x="517" y="7632"/>
                  </a:cubicBezTo>
                  <a:cubicBezTo>
                    <a:pt x="517" y="7632"/>
                    <a:pt x="3010" y="7792"/>
                    <a:pt x="3764" y="7155"/>
                  </a:cubicBezTo>
                  <a:cubicBezTo>
                    <a:pt x="3764" y="7155"/>
                    <a:pt x="4384" y="417"/>
                    <a:pt x="2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2131;p34"/>
            <p:cNvSpPr/>
            <p:nvPr/>
          </p:nvSpPr>
          <p:spPr>
            <a:xfrm>
              <a:off x="5011520" y="2081137"/>
              <a:ext cx="372186" cy="348790"/>
            </a:xfrm>
            <a:custGeom>
              <a:avLst/>
              <a:gdLst/>
              <a:ahLst/>
              <a:cxnLst/>
              <a:rect l="l" t="t" r="r" b="b"/>
              <a:pathLst>
                <a:path w="3452" h="3235" extrusionOk="0">
                  <a:moveTo>
                    <a:pt x="317" y="1167"/>
                  </a:moveTo>
                  <a:cubicBezTo>
                    <a:pt x="0" y="768"/>
                    <a:pt x="863" y="0"/>
                    <a:pt x="1665" y="48"/>
                  </a:cubicBezTo>
                  <a:cubicBezTo>
                    <a:pt x="2467" y="96"/>
                    <a:pt x="3451" y="343"/>
                    <a:pt x="3404" y="1505"/>
                  </a:cubicBezTo>
                  <a:cubicBezTo>
                    <a:pt x="3356" y="2667"/>
                    <a:pt x="2441" y="3235"/>
                    <a:pt x="2441" y="3235"/>
                  </a:cubicBezTo>
                  <a:cubicBezTo>
                    <a:pt x="2441" y="3235"/>
                    <a:pt x="2177" y="3009"/>
                    <a:pt x="2255" y="2298"/>
                  </a:cubicBezTo>
                  <a:cubicBezTo>
                    <a:pt x="2333" y="1583"/>
                    <a:pt x="1999" y="1752"/>
                    <a:pt x="1856" y="1925"/>
                  </a:cubicBezTo>
                  <a:cubicBezTo>
                    <a:pt x="1713" y="2094"/>
                    <a:pt x="1435" y="1444"/>
                    <a:pt x="1140" y="1336"/>
                  </a:cubicBezTo>
                  <a:cubicBezTo>
                    <a:pt x="845" y="1227"/>
                    <a:pt x="568" y="1474"/>
                    <a:pt x="317" y="1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2132;p34"/>
            <p:cNvSpPr/>
            <p:nvPr/>
          </p:nvSpPr>
          <p:spPr>
            <a:xfrm>
              <a:off x="4896479" y="1980112"/>
              <a:ext cx="566150" cy="347927"/>
            </a:xfrm>
            <a:custGeom>
              <a:avLst/>
              <a:gdLst/>
              <a:ahLst/>
              <a:cxnLst/>
              <a:rect l="l" t="t" r="r" b="b"/>
              <a:pathLst>
                <a:path w="5251" h="3227" extrusionOk="0">
                  <a:moveTo>
                    <a:pt x="4297" y="3227"/>
                  </a:moveTo>
                  <a:cubicBezTo>
                    <a:pt x="4297" y="3227"/>
                    <a:pt x="5251" y="1709"/>
                    <a:pt x="3812" y="855"/>
                  </a:cubicBezTo>
                  <a:cubicBezTo>
                    <a:pt x="2372" y="1"/>
                    <a:pt x="1631" y="1289"/>
                    <a:pt x="1631" y="1289"/>
                  </a:cubicBezTo>
                  <a:cubicBezTo>
                    <a:pt x="1631" y="1289"/>
                    <a:pt x="343" y="981"/>
                    <a:pt x="174" y="1132"/>
                  </a:cubicBezTo>
                  <a:cubicBezTo>
                    <a:pt x="0" y="1289"/>
                    <a:pt x="4297" y="3227"/>
                    <a:pt x="4297" y="32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2133;p34"/>
            <p:cNvSpPr/>
            <p:nvPr/>
          </p:nvSpPr>
          <p:spPr>
            <a:xfrm>
              <a:off x="5048825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75" y="57"/>
                  </a:moveTo>
                  <a:cubicBezTo>
                    <a:pt x="75" y="57"/>
                    <a:pt x="239" y="0"/>
                    <a:pt x="369" y="31"/>
                  </a:cubicBezTo>
                  <a:cubicBezTo>
                    <a:pt x="504" y="57"/>
                    <a:pt x="669" y="170"/>
                    <a:pt x="656" y="213"/>
                  </a:cubicBezTo>
                  <a:cubicBezTo>
                    <a:pt x="647" y="261"/>
                    <a:pt x="565" y="278"/>
                    <a:pt x="452" y="213"/>
                  </a:cubicBezTo>
                  <a:cubicBezTo>
                    <a:pt x="343" y="152"/>
                    <a:pt x="53" y="252"/>
                    <a:pt x="27" y="191"/>
                  </a:cubicBezTo>
                  <a:cubicBezTo>
                    <a:pt x="1" y="126"/>
                    <a:pt x="1" y="79"/>
                    <a:pt x="75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2134;p34"/>
            <p:cNvSpPr/>
            <p:nvPr/>
          </p:nvSpPr>
          <p:spPr>
            <a:xfrm>
              <a:off x="5058636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348" y="144"/>
                  </a:moveTo>
                  <a:cubicBezTo>
                    <a:pt x="343" y="144"/>
                    <a:pt x="339" y="144"/>
                    <a:pt x="339" y="144"/>
                  </a:cubicBezTo>
                  <a:cubicBezTo>
                    <a:pt x="157" y="35"/>
                    <a:pt x="31" y="113"/>
                    <a:pt x="27" y="113"/>
                  </a:cubicBezTo>
                  <a:cubicBezTo>
                    <a:pt x="18" y="122"/>
                    <a:pt x="10" y="118"/>
                    <a:pt x="5" y="109"/>
                  </a:cubicBezTo>
                  <a:cubicBezTo>
                    <a:pt x="1" y="105"/>
                    <a:pt x="1" y="92"/>
                    <a:pt x="10" y="87"/>
                  </a:cubicBezTo>
                  <a:cubicBezTo>
                    <a:pt x="14" y="87"/>
                    <a:pt x="153" y="1"/>
                    <a:pt x="352" y="118"/>
                  </a:cubicBezTo>
                  <a:cubicBezTo>
                    <a:pt x="361" y="122"/>
                    <a:pt x="365" y="131"/>
                    <a:pt x="361" y="135"/>
                  </a:cubicBezTo>
                  <a:cubicBezTo>
                    <a:pt x="356" y="144"/>
                    <a:pt x="352" y="144"/>
                    <a:pt x="34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2135;p34"/>
            <p:cNvSpPr/>
            <p:nvPr/>
          </p:nvSpPr>
          <p:spPr>
            <a:xfrm>
              <a:off x="5067046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74" y="87"/>
                  </a:moveTo>
                  <a:cubicBezTo>
                    <a:pt x="174" y="134"/>
                    <a:pt x="135" y="169"/>
                    <a:pt x="88" y="169"/>
                  </a:cubicBezTo>
                  <a:cubicBezTo>
                    <a:pt x="40" y="169"/>
                    <a:pt x="1" y="134"/>
                    <a:pt x="1" y="87"/>
                  </a:cubicBezTo>
                  <a:cubicBezTo>
                    <a:pt x="1" y="39"/>
                    <a:pt x="40" y="0"/>
                    <a:pt x="88" y="0"/>
                  </a:cubicBezTo>
                  <a:cubicBezTo>
                    <a:pt x="135" y="0"/>
                    <a:pt x="174" y="39"/>
                    <a:pt x="174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2136;p34"/>
            <p:cNvSpPr/>
            <p:nvPr/>
          </p:nvSpPr>
          <p:spPr>
            <a:xfrm>
              <a:off x="5067046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79" y="22"/>
                  </a:moveTo>
                  <a:cubicBezTo>
                    <a:pt x="79" y="35"/>
                    <a:pt x="62" y="44"/>
                    <a:pt x="40" y="44"/>
                  </a:cubicBezTo>
                  <a:cubicBezTo>
                    <a:pt x="18" y="44"/>
                    <a:pt x="1" y="35"/>
                    <a:pt x="1" y="22"/>
                  </a:cubicBezTo>
                  <a:cubicBezTo>
                    <a:pt x="1" y="13"/>
                    <a:pt x="18" y="0"/>
                    <a:pt x="40" y="0"/>
                  </a:cubicBezTo>
                  <a:cubicBezTo>
                    <a:pt x="62" y="0"/>
                    <a:pt x="79" y="13"/>
                    <a:pt x="7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2137;p34"/>
            <p:cNvSpPr/>
            <p:nvPr/>
          </p:nvSpPr>
          <p:spPr>
            <a:xfrm>
              <a:off x="5037612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49" y="174"/>
                  </a:moveTo>
                  <a:cubicBezTo>
                    <a:pt x="22" y="174"/>
                    <a:pt x="5" y="170"/>
                    <a:pt x="5" y="166"/>
                  </a:cubicBezTo>
                  <a:cubicBezTo>
                    <a:pt x="1" y="166"/>
                    <a:pt x="1" y="161"/>
                    <a:pt x="1" y="157"/>
                  </a:cubicBezTo>
                  <a:cubicBezTo>
                    <a:pt x="1" y="153"/>
                    <a:pt x="9" y="153"/>
                    <a:pt x="9" y="153"/>
                  </a:cubicBezTo>
                  <a:cubicBezTo>
                    <a:pt x="18" y="157"/>
                    <a:pt x="131" y="200"/>
                    <a:pt x="248" y="5"/>
                  </a:cubicBezTo>
                  <a:cubicBezTo>
                    <a:pt x="252" y="1"/>
                    <a:pt x="257" y="1"/>
                    <a:pt x="261" y="5"/>
                  </a:cubicBezTo>
                  <a:cubicBezTo>
                    <a:pt x="265" y="5"/>
                    <a:pt x="265" y="10"/>
                    <a:pt x="261" y="14"/>
                  </a:cubicBezTo>
                  <a:cubicBezTo>
                    <a:pt x="179" y="148"/>
                    <a:pt x="96" y="174"/>
                    <a:pt x="49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2138;p34"/>
            <p:cNvSpPr/>
            <p:nvPr/>
          </p:nvSpPr>
          <p:spPr>
            <a:xfrm>
              <a:off x="4335504" y="2730845"/>
              <a:ext cx="684533" cy="525610"/>
            </a:xfrm>
            <a:custGeom>
              <a:avLst/>
              <a:gdLst/>
              <a:ahLst/>
              <a:cxnLst/>
              <a:rect l="l" t="t" r="r" b="b"/>
              <a:pathLst>
                <a:path w="6349" h="4875" extrusionOk="0">
                  <a:moveTo>
                    <a:pt x="6348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6348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2139;p34"/>
            <p:cNvSpPr/>
            <p:nvPr/>
          </p:nvSpPr>
          <p:spPr>
            <a:xfrm>
              <a:off x="4335504" y="2730845"/>
              <a:ext cx="257253" cy="525610"/>
            </a:xfrm>
            <a:custGeom>
              <a:avLst/>
              <a:gdLst/>
              <a:ahLst/>
              <a:cxnLst/>
              <a:rect l="l" t="t" r="r" b="b"/>
              <a:pathLst>
                <a:path w="2386" h="4875" extrusionOk="0">
                  <a:moveTo>
                    <a:pt x="2385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2140;p34"/>
            <p:cNvSpPr/>
            <p:nvPr/>
          </p:nvSpPr>
          <p:spPr>
            <a:xfrm>
              <a:off x="4890872" y="3185296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2141;p34"/>
            <p:cNvSpPr/>
            <p:nvPr/>
          </p:nvSpPr>
          <p:spPr>
            <a:xfrm>
              <a:off x="4635129" y="3185296"/>
              <a:ext cx="98761" cy="43558"/>
            </a:xfrm>
            <a:custGeom>
              <a:avLst/>
              <a:gdLst/>
              <a:ahLst/>
              <a:cxnLst/>
              <a:rect l="l" t="t" r="r" b="b"/>
              <a:pathLst>
                <a:path w="916" h="404" extrusionOk="0">
                  <a:moveTo>
                    <a:pt x="916" y="404"/>
                  </a:moveTo>
                  <a:lnTo>
                    <a:pt x="1" y="404"/>
                  </a:lnTo>
                  <a:lnTo>
                    <a:pt x="1" y="0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2142;p34"/>
            <p:cNvSpPr/>
            <p:nvPr/>
          </p:nvSpPr>
          <p:spPr>
            <a:xfrm>
              <a:off x="4890872" y="3217533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2143;p34"/>
            <p:cNvSpPr/>
            <p:nvPr/>
          </p:nvSpPr>
          <p:spPr>
            <a:xfrm>
              <a:off x="4428550" y="2730845"/>
              <a:ext cx="47763" cy="110944"/>
            </a:xfrm>
            <a:custGeom>
              <a:avLst/>
              <a:gdLst/>
              <a:ahLst/>
              <a:cxnLst/>
              <a:rect l="l" t="t" r="r" b="b"/>
              <a:pathLst>
                <a:path w="443" h="1029" extrusionOk="0">
                  <a:moveTo>
                    <a:pt x="44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2144;p34"/>
            <p:cNvSpPr/>
            <p:nvPr/>
          </p:nvSpPr>
          <p:spPr>
            <a:xfrm>
              <a:off x="4432324" y="3145080"/>
              <a:ext cx="47763" cy="110836"/>
            </a:xfrm>
            <a:custGeom>
              <a:avLst/>
              <a:gdLst/>
              <a:ahLst/>
              <a:cxnLst/>
              <a:rect l="l" t="t" r="r" b="b"/>
              <a:pathLst>
                <a:path w="443" h="1028" extrusionOk="0">
                  <a:moveTo>
                    <a:pt x="442" y="1028"/>
                  </a:moveTo>
                  <a:lnTo>
                    <a:pt x="0" y="1028"/>
                  </a:lnTo>
                  <a:lnTo>
                    <a:pt x="0" y="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2145;p34"/>
            <p:cNvSpPr/>
            <p:nvPr/>
          </p:nvSpPr>
          <p:spPr>
            <a:xfrm>
              <a:off x="4774968" y="2730845"/>
              <a:ext cx="79030" cy="110944"/>
            </a:xfrm>
            <a:custGeom>
              <a:avLst/>
              <a:gdLst/>
              <a:ahLst/>
              <a:cxnLst/>
              <a:rect l="l" t="t" r="r" b="b"/>
              <a:pathLst>
                <a:path w="733" h="1029" extrusionOk="0">
                  <a:moveTo>
                    <a:pt x="73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2146;p34"/>
            <p:cNvSpPr/>
            <p:nvPr/>
          </p:nvSpPr>
          <p:spPr>
            <a:xfrm>
              <a:off x="4720197" y="2661195"/>
              <a:ext cx="615746" cy="540058"/>
            </a:xfrm>
            <a:custGeom>
              <a:avLst/>
              <a:gdLst/>
              <a:ahLst/>
              <a:cxnLst/>
              <a:rect l="l" t="t" r="r" b="b"/>
              <a:pathLst>
                <a:path w="5711" h="5009" extrusionOk="0">
                  <a:moveTo>
                    <a:pt x="3530" y="2949"/>
                  </a:moveTo>
                  <a:cubicBezTo>
                    <a:pt x="3560" y="2286"/>
                    <a:pt x="3634" y="1488"/>
                    <a:pt x="3669" y="1336"/>
                  </a:cubicBezTo>
                  <a:cubicBezTo>
                    <a:pt x="3773" y="872"/>
                    <a:pt x="3994" y="1"/>
                    <a:pt x="4614" y="18"/>
                  </a:cubicBezTo>
                  <a:cubicBezTo>
                    <a:pt x="5711" y="49"/>
                    <a:pt x="4978" y="4801"/>
                    <a:pt x="4380" y="4905"/>
                  </a:cubicBezTo>
                  <a:cubicBezTo>
                    <a:pt x="3786" y="5009"/>
                    <a:pt x="1" y="4905"/>
                    <a:pt x="1" y="4905"/>
                  </a:cubicBezTo>
                  <a:lnTo>
                    <a:pt x="1" y="4441"/>
                  </a:lnTo>
                  <a:cubicBezTo>
                    <a:pt x="1" y="4441"/>
                    <a:pt x="2182" y="3933"/>
                    <a:pt x="3569" y="3873"/>
                  </a:cubicBezTo>
                  <a:cubicBezTo>
                    <a:pt x="3504" y="3877"/>
                    <a:pt x="3504" y="3452"/>
                    <a:pt x="3530" y="2949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2147;p34"/>
            <p:cNvSpPr/>
            <p:nvPr/>
          </p:nvSpPr>
          <p:spPr>
            <a:xfrm>
              <a:off x="5076426" y="2630898"/>
              <a:ext cx="262859" cy="346418"/>
            </a:xfrm>
            <a:custGeom>
              <a:avLst/>
              <a:gdLst/>
              <a:ahLst/>
              <a:cxnLst/>
              <a:rect l="l" t="t" r="r" b="b"/>
              <a:pathLst>
                <a:path w="2438" h="3213" extrusionOk="0">
                  <a:moveTo>
                    <a:pt x="1" y="2931"/>
                  </a:moveTo>
                  <a:cubicBezTo>
                    <a:pt x="1" y="2931"/>
                    <a:pt x="70" y="182"/>
                    <a:pt x="1254" y="91"/>
                  </a:cubicBezTo>
                  <a:cubicBezTo>
                    <a:pt x="2437" y="0"/>
                    <a:pt x="1960" y="3213"/>
                    <a:pt x="1960" y="32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2148;p34"/>
            <p:cNvSpPr/>
            <p:nvPr/>
          </p:nvSpPr>
          <p:spPr>
            <a:xfrm>
              <a:off x="4550492" y="3110470"/>
              <a:ext cx="191807" cy="99192"/>
            </a:xfrm>
            <a:custGeom>
              <a:avLst/>
              <a:gdLst/>
              <a:ahLst/>
              <a:cxnLst/>
              <a:rect l="l" t="t" r="r" b="b"/>
              <a:pathLst>
                <a:path w="1779" h="920" extrusionOk="0">
                  <a:moveTo>
                    <a:pt x="1571" y="265"/>
                  </a:moveTo>
                  <a:cubicBezTo>
                    <a:pt x="1571" y="265"/>
                    <a:pt x="1293" y="1"/>
                    <a:pt x="1176" y="1"/>
                  </a:cubicBezTo>
                  <a:cubicBezTo>
                    <a:pt x="1059" y="5"/>
                    <a:pt x="846" y="40"/>
                    <a:pt x="803" y="44"/>
                  </a:cubicBezTo>
                  <a:cubicBezTo>
                    <a:pt x="760" y="48"/>
                    <a:pt x="599" y="48"/>
                    <a:pt x="599" y="105"/>
                  </a:cubicBezTo>
                  <a:cubicBezTo>
                    <a:pt x="604" y="157"/>
                    <a:pt x="773" y="209"/>
                    <a:pt x="842" y="183"/>
                  </a:cubicBezTo>
                  <a:cubicBezTo>
                    <a:pt x="907" y="161"/>
                    <a:pt x="998" y="178"/>
                    <a:pt x="998" y="178"/>
                  </a:cubicBezTo>
                  <a:cubicBezTo>
                    <a:pt x="998" y="178"/>
                    <a:pt x="751" y="269"/>
                    <a:pt x="591" y="291"/>
                  </a:cubicBezTo>
                  <a:cubicBezTo>
                    <a:pt x="435" y="313"/>
                    <a:pt x="49" y="412"/>
                    <a:pt x="53" y="477"/>
                  </a:cubicBezTo>
                  <a:cubicBezTo>
                    <a:pt x="57" y="543"/>
                    <a:pt x="682" y="477"/>
                    <a:pt x="682" y="477"/>
                  </a:cubicBezTo>
                  <a:cubicBezTo>
                    <a:pt x="682" y="477"/>
                    <a:pt x="1" y="569"/>
                    <a:pt x="14" y="655"/>
                  </a:cubicBezTo>
                  <a:cubicBezTo>
                    <a:pt x="27" y="738"/>
                    <a:pt x="291" y="690"/>
                    <a:pt x="365" y="686"/>
                  </a:cubicBezTo>
                  <a:cubicBezTo>
                    <a:pt x="443" y="681"/>
                    <a:pt x="591" y="664"/>
                    <a:pt x="591" y="664"/>
                  </a:cubicBezTo>
                  <a:cubicBezTo>
                    <a:pt x="591" y="664"/>
                    <a:pt x="131" y="716"/>
                    <a:pt x="131" y="764"/>
                  </a:cubicBezTo>
                  <a:cubicBezTo>
                    <a:pt x="131" y="816"/>
                    <a:pt x="218" y="820"/>
                    <a:pt x="378" y="816"/>
                  </a:cubicBezTo>
                  <a:cubicBezTo>
                    <a:pt x="543" y="807"/>
                    <a:pt x="630" y="807"/>
                    <a:pt x="630" y="807"/>
                  </a:cubicBezTo>
                  <a:cubicBezTo>
                    <a:pt x="630" y="807"/>
                    <a:pt x="383" y="820"/>
                    <a:pt x="391" y="872"/>
                  </a:cubicBezTo>
                  <a:cubicBezTo>
                    <a:pt x="400" y="920"/>
                    <a:pt x="664" y="911"/>
                    <a:pt x="825" y="911"/>
                  </a:cubicBezTo>
                  <a:cubicBezTo>
                    <a:pt x="985" y="911"/>
                    <a:pt x="1063" y="907"/>
                    <a:pt x="1141" y="902"/>
                  </a:cubicBezTo>
                  <a:cubicBezTo>
                    <a:pt x="1224" y="902"/>
                    <a:pt x="1640" y="742"/>
                    <a:pt x="1709" y="742"/>
                  </a:cubicBezTo>
                  <a:cubicBezTo>
                    <a:pt x="1779" y="742"/>
                    <a:pt x="1636" y="295"/>
                    <a:pt x="1571" y="265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2149;p34"/>
            <p:cNvSpPr/>
            <p:nvPr/>
          </p:nvSpPr>
          <p:spPr>
            <a:xfrm>
              <a:off x="4803863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332" y="44"/>
                  </a:moveTo>
                  <a:lnTo>
                    <a:pt x="1228" y="391"/>
                  </a:lnTo>
                  <a:cubicBezTo>
                    <a:pt x="1228" y="391"/>
                    <a:pt x="231" y="568"/>
                    <a:pt x="118" y="802"/>
                  </a:cubicBezTo>
                  <a:cubicBezTo>
                    <a:pt x="1" y="1032"/>
                    <a:pt x="27" y="1171"/>
                    <a:pt x="27" y="1171"/>
                  </a:cubicBezTo>
                  <a:lnTo>
                    <a:pt x="2485" y="1171"/>
                  </a:lnTo>
                  <a:lnTo>
                    <a:pt x="2485" y="200"/>
                  </a:lnTo>
                  <a:cubicBezTo>
                    <a:pt x="2485" y="200"/>
                    <a:pt x="2394" y="126"/>
                    <a:pt x="2299" y="269"/>
                  </a:cubicBezTo>
                  <a:cubicBezTo>
                    <a:pt x="2203" y="408"/>
                    <a:pt x="1818" y="473"/>
                    <a:pt x="1774" y="364"/>
                  </a:cubicBezTo>
                  <a:cubicBezTo>
                    <a:pt x="1731" y="256"/>
                    <a:pt x="1792" y="191"/>
                    <a:pt x="1735" y="122"/>
                  </a:cubicBezTo>
                  <a:cubicBezTo>
                    <a:pt x="1679" y="52"/>
                    <a:pt x="1410" y="0"/>
                    <a:pt x="1332" y="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2150;p34"/>
            <p:cNvSpPr/>
            <p:nvPr/>
          </p:nvSpPr>
          <p:spPr>
            <a:xfrm>
              <a:off x="5454111" y="4600292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703" y="451"/>
                  </a:moveTo>
                  <a:lnTo>
                    <a:pt x="781" y="803"/>
                  </a:lnTo>
                  <a:cubicBezTo>
                    <a:pt x="781" y="803"/>
                    <a:pt x="1" y="1449"/>
                    <a:pt x="14" y="1704"/>
                  </a:cubicBezTo>
                  <a:cubicBezTo>
                    <a:pt x="27" y="1965"/>
                    <a:pt x="118" y="2073"/>
                    <a:pt x="118" y="2073"/>
                  </a:cubicBezTo>
                  <a:lnTo>
                    <a:pt x="2260" y="863"/>
                  </a:lnTo>
                  <a:lnTo>
                    <a:pt x="1779" y="18"/>
                  </a:lnTo>
                  <a:cubicBezTo>
                    <a:pt x="1779" y="18"/>
                    <a:pt x="1666" y="0"/>
                    <a:pt x="1653" y="170"/>
                  </a:cubicBezTo>
                  <a:cubicBezTo>
                    <a:pt x="1640" y="339"/>
                    <a:pt x="1336" y="586"/>
                    <a:pt x="1245" y="512"/>
                  </a:cubicBezTo>
                  <a:cubicBezTo>
                    <a:pt x="1150" y="438"/>
                    <a:pt x="1176" y="352"/>
                    <a:pt x="1089" y="317"/>
                  </a:cubicBezTo>
                  <a:cubicBezTo>
                    <a:pt x="1007" y="287"/>
                    <a:pt x="747" y="373"/>
                    <a:pt x="703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2151;p34"/>
            <p:cNvSpPr/>
            <p:nvPr/>
          </p:nvSpPr>
          <p:spPr>
            <a:xfrm>
              <a:off x="3085035" y="3481147"/>
              <a:ext cx="518063" cy="1154294"/>
            </a:xfrm>
            <a:custGeom>
              <a:avLst/>
              <a:gdLst/>
              <a:ahLst/>
              <a:cxnLst/>
              <a:rect l="l" t="t" r="r" b="b"/>
              <a:pathLst>
                <a:path w="4805" h="10706" extrusionOk="0">
                  <a:moveTo>
                    <a:pt x="2593" y="5221"/>
                  </a:moveTo>
                  <a:lnTo>
                    <a:pt x="1969" y="1"/>
                  </a:lnTo>
                  <a:cubicBezTo>
                    <a:pt x="1969" y="1"/>
                    <a:pt x="4804" y="3729"/>
                    <a:pt x="4276" y="5277"/>
                  </a:cubicBezTo>
                  <a:cubicBezTo>
                    <a:pt x="3859" y="6491"/>
                    <a:pt x="1761" y="9474"/>
                    <a:pt x="872" y="10706"/>
                  </a:cubicBezTo>
                  <a:cubicBezTo>
                    <a:pt x="568" y="10602"/>
                    <a:pt x="252" y="10480"/>
                    <a:pt x="1" y="10276"/>
                  </a:cubicBezTo>
                  <a:cubicBezTo>
                    <a:pt x="629" y="8382"/>
                    <a:pt x="1453" y="6504"/>
                    <a:pt x="2593" y="522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2152;p34"/>
            <p:cNvSpPr/>
            <p:nvPr/>
          </p:nvSpPr>
          <p:spPr>
            <a:xfrm>
              <a:off x="3062609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1080" y="430"/>
                  </a:moveTo>
                  <a:cubicBezTo>
                    <a:pt x="837" y="768"/>
                    <a:pt x="685" y="972"/>
                    <a:pt x="685" y="972"/>
                  </a:cubicBezTo>
                  <a:lnTo>
                    <a:pt x="0" y="655"/>
                  </a:lnTo>
                  <a:cubicBezTo>
                    <a:pt x="65" y="438"/>
                    <a:pt x="139" y="217"/>
                    <a:pt x="209" y="0"/>
                  </a:cubicBezTo>
                  <a:cubicBezTo>
                    <a:pt x="460" y="204"/>
                    <a:pt x="776" y="326"/>
                    <a:pt x="108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2153;p34"/>
            <p:cNvSpPr/>
            <p:nvPr/>
          </p:nvSpPr>
          <p:spPr>
            <a:xfrm>
              <a:off x="3349619" y="2092781"/>
              <a:ext cx="357307" cy="433426"/>
            </a:xfrm>
            <a:custGeom>
              <a:avLst/>
              <a:gdLst/>
              <a:ahLst/>
              <a:cxnLst/>
              <a:rect l="l" t="t" r="r" b="b"/>
              <a:pathLst>
                <a:path w="3314" h="4020" extrusionOk="0">
                  <a:moveTo>
                    <a:pt x="855" y="3266"/>
                  </a:moveTo>
                  <a:cubicBezTo>
                    <a:pt x="850" y="3266"/>
                    <a:pt x="846" y="3261"/>
                    <a:pt x="846" y="3257"/>
                  </a:cubicBezTo>
                  <a:cubicBezTo>
                    <a:pt x="829" y="3213"/>
                    <a:pt x="850" y="3170"/>
                    <a:pt x="855" y="3127"/>
                  </a:cubicBezTo>
                  <a:cubicBezTo>
                    <a:pt x="872" y="3001"/>
                    <a:pt x="751" y="2906"/>
                    <a:pt x="651" y="2819"/>
                  </a:cubicBezTo>
                  <a:cubicBezTo>
                    <a:pt x="408" y="2615"/>
                    <a:pt x="256" y="2320"/>
                    <a:pt x="152" y="2021"/>
                  </a:cubicBezTo>
                  <a:cubicBezTo>
                    <a:pt x="57" y="1752"/>
                    <a:pt x="1" y="1458"/>
                    <a:pt x="53" y="1176"/>
                  </a:cubicBezTo>
                  <a:cubicBezTo>
                    <a:pt x="109" y="881"/>
                    <a:pt x="287" y="612"/>
                    <a:pt x="525" y="426"/>
                  </a:cubicBezTo>
                  <a:cubicBezTo>
                    <a:pt x="759" y="235"/>
                    <a:pt x="1050" y="122"/>
                    <a:pt x="1349" y="74"/>
                  </a:cubicBezTo>
                  <a:cubicBezTo>
                    <a:pt x="1783" y="1"/>
                    <a:pt x="2268" y="79"/>
                    <a:pt x="2567" y="400"/>
                  </a:cubicBezTo>
                  <a:cubicBezTo>
                    <a:pt x="2793" y="638"/>
                    <a:pt x="2879" y="976"/>
                    <a:pt x="2905" y="1306"/>
                  </a:cubicBezTo>
                  <a:cubicBezTo>
                    <a:pt x="2923" y="1514"/>
                    <a:pt x="2918" y="1735"/>
                    <a:pt x="3036" y="1908"/>
                  </a:cubicBezTo>
                  <a:cubicBezTo>
                    <a:pt x="3096" y="2004"/>
                    <a:pt x="3192" y="2078"/>
                    <a:pt x="3270" y="2160"/>
                  </a:cubicBezTo>
                  <a:cubicBezTo>
                    <a:pt x="3283" y="2173"/>
                    <a:pt x="3296" y="2190"/>
                    <a:pt x="3300" y="2212"/>
                  </a:cubicBezTo>
                  <a:cubicBezTo>
                    <a:pt x="3313" y="2260"/>
                    <a:pt x="3265" y="2303"/>
                    <a:pt x="3218" y="2325"/>
                  </a:cubicBezTo>
                  <a:cubicBezTo>
                    <a:pt x="3174" y="2342"/>
                    <a:pt x="3118" y="2359"/>
                    <a:pt x="3096" y="2407"/>
                  </a:cubicBezTo>
                  <a:cubicBezTo>
                    <a:pt x="3070" y="2455"/>
                    <a:pt x="3066" y="2541"/>
                    <a:pt x="3066" y="2593"/>
                  </a:cubicBezTo>
                  <a:cubicBezTo>
                    <a:pt x="3066" y="2706"/>
                    <a:pt x="3049" y="2763"/>
                    <a:pt x="3027" y="2888"/>
                  </a:cubicBezTo>
                  <a:cubicBezTo>
                    <a:pt x="3010" y="3018"/>
                    <a:pt x="2944" y="3109"/>
                    <a:pt x="2944" y="3248"/>
                  </a:cubicBezTo>
                  <a:cubicBezTo>
                    <a:pt x="2940" y="3404"/>
                    <a:pt x="2927" y="3543"/>
                    <a:pt x="2784" y="3604"/>
                  </a:cubicBezTo>
                  <a:cubicBezTo>
                    <a:pt x="2702" y="3634"/>
                    <a:pt x="2489" y="3625"/>
                    <a:pt x="2407" y="3604"/>
                  </a:cubicBezTo>
                  <a:cubicBezTo>
                    <a:pt x="2181" y="3534"/>
                    <a:pt x="2108" y="3560"/>
                    <a:pt x="1917" y="3426"/>
                  </a:cubicBezTo>
                  <a:cubicBezTo>
                    <a:pt x="1917" y="3625"/>
                    <a:pt x="1917" y="3820"/>
                    <a:pt x="1917" y="4020"/>
                  </a:cubicBezTo>
                  <a:cubicBezTo>
                    <a:pt x="1579" y="3786"/>
                    <a:pt x="1241" y="3552"/>
                    <a:pt x="902" y="3313"/>
                  </a:cubicBezTo>
                  <a:cubicBezTo>
                    <a:pt x="885" y="3300"/>
                    <a:pt x="863" y="3287"/>
                    <a:pt x="855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2154;p34"/>
            <p:cNvSpPr/>
            <p:nvPr/>
          </p:nvSpPr>
          <p:spPr>
            <a:xfrm>
              <a:off x="3636630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1011" y="807"/>
                  </a:moveTo>
                  <a:lnTo>
                    <a:pt x="148" y="807"/>
                  </a:lnTo>
                  <a:cubicBezTo>
                    <a:pt x="96" y="530"/>
                    <a:pt x="48" y="261"/>
                    <a:pt x="1" y="1"/>
                  </a:cubicBezTo>
                  <a:lnTo>
                    <a:pt x="1037" y="1"/>
                  </a:lnTo>
                  <a:cubicBezTo>
                    <a:pt x="1024" y="499"/>
                    <a:pt x="1011" y="807"/>
                    <a:pt x="1011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2155;p34"/>
            <p:cNvSpPr/>
            <p:nvPr/>
          </p:nvSpPr>
          <p:spPr>
            <a:xfrm>
              <a:off x="3261748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594" y="1"/>
                  </a:moveTo>
                  <a:lnTo>
                    <a:pt x="3846" y="478"/>
                  </a:lnTo>
                  <a:cubicBezTo>
                    <a:pt x="3846" y="478"/>
                    <a:pt x="4002" y="4284"/>
                    <a:pt x="4340" y="6773"/>
                  </a:cubicBezTo>
                  <a:cubicBezTo>
                    <a:pt x="4592" y="8616"/>
                    <a:pt x="4553" y="11594"/>
                    <a:pt x="4514" y="13021"/>
                  </a:cubicBezTo>
                  <a:lnTo>
                    <a:pt x="3478" y="13021"/>
                  </a:lnTo>
                  <a:cubicBezTo>
                    <a:pt x="3005" y="10389"/>
                    <a:pt x="2836" y="8772"/>
                    <a:pt x="2910" y="7970"/>
                  </a:cubicBezTo>
                  <a:cubicBezTo>
                    <a:pt x="2910" y="7970"/>
                    <a:pt x="668" y="3270"/>
                    <a:pt x="395" y="2390"/>
                  </a:cubicBezTo>
                  <a:cubicBezTo>
                    <a:pt x="0" y="1093"/>
                    <a:pt x="594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2156;p34"/>
            <p:cNvSpPr/>
            <p:nvPr/>
          </p:nvSpPr>
          <p:spPr>
            <a:xfrm>
              <a:off x="3429081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" y="512"/>
                  </a:moveTo>
                  <a:lnTo>
                    <a:pt x="1" y="0"/>
                  </a:lnTo>
                  <a:cubicBezTo>
                    <a:pt x="1" y="0"/>
                    <a:pt x="1037" y="551"/>
                    <a:pt x="1297" y="989"/>
                  </a:cubicBezTo>
                  <a:lnTo>
                    <a:pt x="1271" y="1444"/>
                  </a:ln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2157;p34"/>
            <p:cNvSpPr/>
            <p:nvPr/>
          </p:nvSpPr>
          <p:spPr>
            <a:xfrm>
              <a:off x="3259376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1575" y="1"/>
                  </a:moveTo>
                  <a:cubicBezTo>
                    <a:pt x="1575" y="1"/>
                    <a:pt x="3070" y="655"/>
                    <a:pt x="3725" y="2273"/>
                  </a:cubicBezTo>
                  <a:cubicBezTo>
                    <a:pt x="4384" y="3885"/>
                    <a:pt x="3868" y="7632"/>
                    <a:pt x="3868" y="7632"/>
                  </a:cubicBezTo>
                  <a:cubicBezTo>
                    <a:pt x="3868" y="7632"/>
                    <a:pt x="1375" y="7792"/>
                    <a:pt x="616" y="7155"/>
                  </a:cubicBezTo>
                  <a:cubicBezTo>
                    <a:pt x="616" y="7155"/>
                    <a:pt x="1" y="417"/>
                    <a:pt x="1575" y="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2158;p34"/>
            <p:cNvSpPr/>
            <p:nvPr/>
          </p:nvSpPr>
          <p:spPr>
            <a:xfrm>
              <a:off x="3595983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594" y="57"/>
                  </a:moveTo>
                  <a:cubicBezTo>
                    <a:pt x="594" y="57"/>
                    <a:pt x="430" y="0"/>
                    <a:pt x="295" y="31"/>
                  </a:cubicBezTo>
                  <a:cubicBezTo>
                    <a:pt x="165" y="57"/>
                    <a:pt x="0" y="170"/>
                    <a:pt x="13" y="213"/>
                  </a:cubicBezTo>
                  <a:cubicBezTo>
                    <a:pt x="22" y="261"/>
                    <a:pt x="105" y="278"/>
                    <a:pt x="217" y="213"/>
                  </a:cubicBezTo>
                  <a:cubicBezTo>
                    <a:pt x="326" y="152"/>
                    <a:pt x="616" y="252"/>
                    <a:pt x="642" y="191"/>
                  </a:cubicBezTo>
                  <a:cubicBezTo>
                    <a:pt x="668" y="126"/>
                    <a:pt x="664" y="79"/>
                    <a:pt x="594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2159;p34"/>
            <p:cNvSpPr/>
            <p:nvPr/>
          </p:nvSpPr>
          <p:spPr>
            <a:xfrm>
              <a:off x="3618840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18" y="144"/>
                  </a:moveTo>
                  <a:cubicBezTo>
                    <a:pt x="14" y="144"/>
                    <a:pt x="10" y="144"/>
                    <a:pt x="5" y="135"/>
                  </a:cubicBezTo>
                  <a:cubicBezTo>
                    <a:pt x="1" y="131"/>
                    <a:pt x="5" y="122"/>
                    <a:pt x="10" y="118"/>
                  </a:cubicBezTo>
                  <a:cubicBezTo>
                    <a:pt x="209" y="1"/>
                    <a:pt x="352" y="87"/>
                    <a:pt x="356" y="87"/>
                  </a:cubicBezTo>
                  <a:cubicBezTo>
                    <a:pt x="365" y="92"/>
                    <a:pt x="365" y="105"/>
                    <a:pt x="361" y="109"/>
                  </a:cubicBezTo>
                  <a:cubicBezTo>
                    <a:pt x="356" y="118"/>
                    <a:pt x="348" y="122"/>
                    <a:pt x="339" y="113"/>
                  </a:cubicBezTo>
                  <a:cubicBezTo>
                    <a:pt x="335" y="113"/>
                    <a:pt x="209" y="35"/>
                    <a:pt x="27" y="144"/>
                  </a:cubicBezTo>
                  <a:cubicBezTo>
                    <a:pt x="23" y="144"/>
                    <a:pt x="23" y="144"/>
                    <a:pt x="1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2160;p34"/>
            <p:cNvSpPr/>
            <p:nvPr/>
          </p:nvSpPr>
          <p:spPr>
            <a:xfrm>
              <a:off x="3631023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" y="87"/>
                  </a:moveTo>
                  <a:cubicBezTo>
                    <a:pt x="1" y="134"/>
                    <a:pt x="40" y="169"/>
                    <a:pt x="87" y="169"/>
                  </a:cubicBezTo>
                  <a:cubicBezTo>
                    <a:pt x="135" y="169"/>
                    <a:pt x="174" y="134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40" y="0"/>
                    <a:pt x="1" y="39"/>
                    <a:pt x="1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2161;p34"/>
            <p:cNvSpPr/>
            <p:nvPr/>
          </p:nvSpPr>
          <p:spPr>
            <a:xfrm>
              <a:off x="3641374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0" y="22"/>
                  </a:moveTo>
                  <a:cubicBezTo>
                    <a:pt x="0" y="35"/>
                    <a:pt x="17" y="44"/>
                    <a:pt x="39" y="44"/>
                  </a:cubicBezTo>
                  <a:cubicBezTo>
                    <a:pt x="61" y="44"/>
                    <a:pt x="78" y="35"/>
                    <a:pt x="78" y="22"/>
                  </a:cubicBezTo>
                  <a:cubicBezTo>
                    <a:pt x="78" y="13"/>
                    <a:pt x="61" y="0"/>
                    <a:pt x="39" y="0"/>
                  </a:cubicBezTo>
                  <a:cubicBezTo>
                    <a:pt x="17" y="0"/>
                    <a:pt x="0" y="13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2162;p34"/>
            <p:cNvSpPr/>
            <p:nvPr/>
          </p:nvSpPr>
          <p:spPr>
            <a:xfrm>
              <a:off x="3650646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218" y="174"/>
                  </a:moveTo>
                  <a:cubicBezTo>
                    <a:pt x="170" y="174"/>
                    <a:pt x="87" y="148"/>
                    <a:pt x="5" y="14"/>
                  </a:cubicBezTo>
                  <a:cubicBezTo>
                    <a:pt x="1" y="10"/>
                    <a:pt x="1" y="5"/>
                    <a:pt x="5" y="5"/>
                  </a:cubicBezTo>
                  <a:cubicBezTo>
                    <a:pt x="9" y="1"/>
                    <a:pt x="14" y="1"/>
                    <a:pt x="18" y="5"/>
                  </a:cubicBezTo>
                  <a:cubicBezTo>
                    <a:pt x="135" y="200"/>
                    <a:pt x="248" y="157"/>
                    <a:pt x="252" y="153"/>
                  </a:cubicBezTo>
                  <a:cubicBezTo>
                    <a:pt x="257" y="153"/>
                    <a:pt x="261" y="153"/>
                    <a:pt x="265" y="157"/>
                  </a:cubicBezTo>
                  <a:cubicBezTo>
                    <a:pt x="265" y="161"/>
                    <a:pt x="265" y="166"/>
                    <a:pt x="261" y="166"/>
                  </a:cubicBezTo>
                  <a:cubicBezTo>
                    <a:pt x="257" y="170"/>
                    <a:pt x="244" y="174"/>
                    <a:pt x="218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2163;p34"/>
            <p:cNvSpPr/>
            <p:nvPr/>
          </p:nvSpPr>
          <p:spPr>
            <a:xfrm>
              <a:off x="3645040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154" y="44"/>
                  </a:moveTo>
                  <a:lnTo>
                    <a:pt x="1254" y="391"/>
                  </a:lnTo>
                  <a:cubicBezTo>
                    <a:pt x="1254" y="391"/>
                    <a:pt x="2255" y="568"/>
                    <a:pt x="2368" y="802"/>
                  </a:cubicBezTo>
                  <a:cubicBezTo>
                    <a:pt x="2485" y="1032"/>
                    <a:pt x="2459" y="1171"/>
                    <a:pt x="2459" y="1171"/>
                  </a:cubicBezTo>
                  <a:lnTo>
                    <a:pt x="1" y="1171"/>
                  </a:lnTo>
                  <a:lnTo>
                    <a:pt x="1" y="200"/>
                  </a:lnTo>
                  <a:cubicBezTo>
                    <a:pt x="1" y="200"/>
                    <a:pt x="92" y="126"/>
                    <a:pt x="187" y="269"/>
                  </a:cubicBezTo>
                  <a:cubicBezTo>
                    <a:pt x="283" y="408"/>
                    <a:pt x="668" y="473"/>
                    <a:pt x="712" y="364"/>
                  </a:cubicBezTo>
                  <a:cubicBezTo>
                    <a:pt x="755" y="256"/>
                    <a:pt x="690" y="191"/>
                    <a:pt x="751" y="122"/>
                  </a:cubicBezTo>
                  <a:cubicBezTo>
                    <a:pt x="807" y="52"/>
                    <a:pt x="1076" y="0"/>
                    <a:pt x="1154" y="44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2164;p34"/>
            <p:cNvSpPr/>
            <p:nvPr/>
          </p:nvSpPr>
          <p:spPr>
            <a:xfrm>
              <a:off x="3022824" y="4605898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1557" y="451"/>
                  </a:moveTo>
                  <a:lnTo>
                    <a:pt x="1479" y="803"/>
                  </a:lnTo>
                  <a:cubicBezTo>
                    <a:pt x="1479" y="803"/>
                    <a:pt x="2260" y="1449"/>
                    <a:pt x="2247" y="1709"/>
                  </a:cubicBezTo>
                  <a:cubicBezTo>
                    <a:pt x="2234" y="1965"/>
                    <a:pt x="2143" y="2073"/>
                    <a:pt x="2143" y="2073"/>
                  </a:cubicBezTo>
                  <a:lnTo>
                    <a:pt x="1" y="863"/>
                  </a:lnTo>
                  <a:lnTo>
                    <a:pt x="478" y="18"/>
                  </a:lnTo>
                  <a:cubicBezTo>
                    <a:pt x="478" y="18"/>
                    <a:pt x="591" y="0"/>
                    <a:pt x="608" y="170"/>
                  </a:cubicBezTo>
                  <a:cubicBezTo>
                    <a:pt x="621" y="339"/>
                    <a:pt x="924" y="586"/>
                    <a:pt x="1015" y="512"/>
                  </a:cubicBezTo>
                  <a:cubicBezTo>
                    <a:pt x="1111" y="438"/>
                    <a:pt x="1085" y="352"/>
                    <a:pt x="1172" y="321"/>
                  </a:cubicBezTo>
                  <a:cubicBezTo>
                    <a:pt x="1254" y="287"/>
                    <a:pt x="1514" y="373"/>
                    <a:pt x="1557" y="45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2165;p34"/>
            <p:cNvSpPr/>
            <p:nvPr/>
          </p:nvSpPr>
          <p:spPr>
            <a:xfrm>
              <a:off x="3292584" y="2057740"/>
              <a:ext cx="374558" cy="372186"/>
            </a:xfrm>
            <a:custGeom>
              <a:avLst/>
              <a:gdLst/>
              <a:ahLst/>
              <a:cxnLst/>
              <a:rect l="l" t="t" r="r" b="b"/>
              <a:pathLst>
                <a:path w="3474" h="3452" extrusionOk="0">
                  <a:moveTo>
                    <a:pt x="2420" y="161"/>
                  </a:moveTo>
                  <a:cubicBezTo>
                    <a:pt x="2541" y="174"/>
                    <a:pt x="3473" y="469"/>
                    <a:pt x="3456" y="1050"/>
                  </a:cubicBezTo>
                  <a:cubicBezTo>
                    <a:pt x="3434" y="1631"/>
                    <a:pt x="2563" y="1540"/>
                    <a:pt x="2563" y="1540"/>
                  </a:cubicBezTo>
                  <a:cubicBezTo>
                    <a:pt x="2563" y="1540"/>
                    <a:pt x="2624" y="2086"/>
                    <a:pt x="2316" y="2134"/>
                  </a:cubicBezTo>
                  <a:cubicBezTo>
                    <a:pt x="2012" y="2181"/>
                    <a:pt x="1908" y="1778"/>
                    <a:pt x="1726" y="1973"/>
                  </a:cubicBezTo>
                  <a:cubicBezTo>
                    <a:pt x="1544" y="2173"/>
                    <a:pt x="1939" y="2251"/>
                    <a:pt x="1861" y="2702"/>
                  </a:cubicBezTo>
                  <a:cubicBezTo>
                    <a:pt x="1778" y="3148"/>
                    <a:pt x="1384" y="3452"/>
                    <a:pt x="1384" y="3452"/>
                  </a:cubicBezTo>
                  <a:cubicBezTo>
                    <a:pt x="1384" y="3452"/>
                    <a:pt x="1024" y="3109"/>
                    <a:pt x="512" y="2359"/>
                  </a:cubicBezTo>
                  <a:cubicBezTo>
                    <a:pt x="1" y="1609"/>
                    <a:pt x="829" y="1"/>
                    <a:pt x="2420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2166;p34"/>
            <p:cNvSpPr/>
            <p:nvPr/>
          </p:nvSpPr>
          <p:spPr>
            <a:xfrm rot="2309903">
              <a:off x="3189175" y="2725241"/>
              <a:ext cx="805497" cy="482587"/>
            </a:xfrm>
            <a:custGeom>
              <a:avLst/>
              <a:gdLst/>
              <a:ahLst/>
              <a:cxnLst/>
              <a:rect l="l" t="t" r="r" b="b"/>
              <a:pathLst>
                <a:path w="7471" h="4476" extrusionOk="0">
                  <a:moveTo>
                    <a:pt x="3464" y="2121"/>
                  </a:moveTo>
                  <a:cubicBezTo>
                    <a:pt x="3052" y="1605"/>
                    <a:pt x="2528" y="998"/>
                    <a:pt x="2411" y="894"/>
                  </a:cubicBezTo>
                  <a:cubicBezTo>
                    <a:pt x="2055" y="577"/>
                    <a:pt x="1366" y="1"/>
                    <a:pt x="872" y="378"/>
                  </a:cubicBezTo>
                  <a:cubicBezTo>
                    <a:pt x="0" y="1041"/>
                    <a:pt x="3369" y="4475"/>
                    <a:pt x="3915" y="4211"/>
                  </a:cubicBezTo>
                  <a:cubicBezTo>
                    <a:pt x="4462" y="3946"/>
                    <a:pt x="7471" y="1657"/>
                    <a:pt x="7471" y="1657"/>
                  </a:cubicBezTo>
                  <a:lnTo>
                    <a:pt x="7202" y="1280"/>
                  </a:lnTo>
                  <a:cubicBezTo>
                    <a:pt x="7202" y="1280"/>
                    <a:pt x="5134" y="2138"/>
                    <a:pt x="3972" y="2901"/>
                  </a:cubicBezTo>
                  <a:cubicBezTo>
                    <a:pt x="4024" y="2867"/>
                    <a:pt x="3781" y="2520"/>
                    <a:pt x="3464" y="2121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2167;p34"/>
            <p:cNvSpPr/>
            <p:nvPr/>
          </p:nvSpPr>
          <p:spPr>
            <a:xfrm rot="2309903">
              <a:off x="3275407" y="2557175"/>
              <a:ext cx="397843" cy="384366"/>
            </a:xfrm>
            <a:custGeom>
              <a:avLst/>
              <a:gdLst/>
              <a:ahLst/>
              <a:cxnLst/>
              <a:rect l="l" t="t" r="r" b="b"/>
              <a:pathLst>
                <a:path w="3690" h="3565" extrusionOk="0">
                  <a:moveTo>
                    <a:pt x="3690" y="2194"/>
                  </a:moveTo>
                  <a:cubicBezTo>
                    <a:pt x="3690" y="2194"/>
                    <a:pt x="2025" y="1"/>
                    <a:pt x="1015" y="616"/>
                  </a:cubicBezTo>
                  <a:cubicBezTo>
                    <a:pt x="0" y="1236"/>
                    <a:pt x="2264" y="3564"/>
                    <a:pt x="2264" y="35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2168;p34"/>
            <p:cNvSpPr/>
            <p:nvPr/>
          </p:nvSpPr>
          <p:spPr>
            <a:xfrm rot="2309903">
              <a:off x="3936463" y="3087327"/>
              <a:ext cx="168841" cy="138005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35" y="768"/>
                  </a:moveTo>
                  <a:cubicBezTo>
                    <a:pt x="35" y="768"/>
                    <a:pt x="105" y="391"/>
                    <a:pt x="204" y="326"/>
                  </a:cubicBezTo>
                  <a:cubicBezTo>
                    <a:pt x="300" y="256"/>
                    <a:pt x="495" y="161"/>
                    <a:pt x="534" y="139"/>
                  </a:cubicBezTo>
                  <a:cubicBezTo>
                    <a:pt x="569" y="117"/>
                    <a:pt x="699" y="26"/>
                    <a:pt x="729" y="70"/>
                  </a:cubicBezTo>
                  <a:cubicBezTo>
                    <a:pt x="759" y="117"/>
                    <a:pt x="651" y="260"/>
                    <a:pt x="582" y="278"/>
                  </a:cubicBezTo>
                  <a:cubicBezTo>
                    <a:pt x="512" y="295"/>
                    <a:pt x="452" y="365"/>
                    <a:pt x="452" y="365"/>
                  </a:cubicBezTo>
                  <a:cubicBezTo>
                    <a:pt x="452" y="365"/>
                    <a:pt x="707" y="291"/>
                    <a:pt x="846" y="217"/>
                  </a:cubicBezTo>
                  <a:cubicBezTo>
                    <a:pt x="989" y="143"/>
                    <a:pt x="1358" y="0"/>
                    <a:pt x="1392" y="52"/>
                  </a:cubicBezTo>
                  <a:cubicBezTo>
                    <a:pt x="1427" y="109"/>
                    <a:pt x="885" y="421"/>
                    <a:pt x="885" y="421"/>
                  </a:cubicBezTo>
                  <a:cubicBezTo>
                    <a:pt x="885" y="421"/>
                    <a:pt x="1488" y="100"/>
                    <a:pt x="1527" y="178"/>
                  </a:cubicBezTo>
                  <a:cubicBezTo>
                    <a:pt x="1566" y="252"/>
                    <a:pt x="1327" y="369"/>
                    <a:pt x="1262" y="408"/>
                  </a:cubicBezTo>
                  <a:cubicBezTo>
                    <a:pt x="1197" y="451"/>
                    <a:pt x="1067" y="521"/>
                    <a:pt x="1067" y="521"/>
                  </a:cubicBezTo>
                  <a:cubicBezTo>
                    <a:pt x="1067" y="521"/>
                    <a:pt x="1466" y="295"/>
                    <a:pt x="1497" y="334"/>
                  </a:cubicBezTo>
                  <a:cubicBezTo>
                    <a:pt x="1527" y="373"/>
                    <a:pt x="1458" y="430"/>
                    <a:pt x="1323" y="521"/>
                  </a:cubicBezTo>
                  <a:cubicBezTo>
                    <a:pt x="1189" y="607"/>
                    <a:pt x="1115" y="659"/>
                    <a:pt x="1115" y="659"/>
                  </a:cubicBezTo>
                  <a:cubicBezTo>
                    <a:pt x="1115" y="659"/>
                    <a:pt x="1327" y="529"/>
                    <a:pt x="1349" y="573"/>
                  </a:cubicBezTo>
                  <a:cubicBezTo>
                    <a:pt x="1371" y="620"/>
                    <a:pt x="1150" y="763"/>
                    <a:pt x="1020" y="859"/>
                  </a:cubicBezTo>
                  <a:cubicBezTo>
                    <a:pt x="890" y="950"/>
                    <a:pt x="820" y="993"/>
                    <a:pt x="755" y="1037"/>
                  </a:cubicBezTo>
                  <a:cubicBezTo>
                    <a:pt x="690" y="1080"/>
                    <a:pt x="257" y="1197"/>
                    <a:pt x="200" y="1236"/>
                  </a:cubicBezTo>
                  <a:cubicBezTo>
                    <a:pt x="148" y="1279"/>
                    <a:pt x="1" y="828"/>
                    <a:pt x="35" y="768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2169;p34"/>
            <p:cNvSpPr/>
            <p:nvPr/>
          </p:nvSpPr>
          <p:spPr>
            <a:xfrm>
              <a:off x="2655921" y="4819485"/>
              <a:ext cx="4075502" cy="9057"/>
            </a:xfrm>
            <a:custGeom>
              <a:avLst/>
              <a:gdLst/>
              <a:ahLst/>
              <a:cxnLst/>
              <a:rect l="l" t="t" r="r" b="b"/>
              <a:pathLst>
                <a:path w="37800" h="84" extrusionOk="0">
                  <a:moveTo>
                    <a:pt x="37760" y="83"/>
                  </a:moveTo>
                  <a:lnTo>
                    <a:pt x="44" y="83"/>
                  </a:lnTo>
                  <a:cubicBezTo>
                    <a:pt x="22" y="83"/>
                    <a:pt x="0" y="62"/>
                    <a:pt x="0" y="40"/>
                  </a:cubicBezTo>
                  <a:cubicBezTo>
                    <a:pt x="0" y="18"/>
                    <a:pt x="22" y="1"/>
                    <a:pt x="44" y="1"/>
                  </a:cubicBezTo>
                  <a:lnTo>
                    <a:pt x="37760" y="1"/>
                  </a:lnTo>
                  <a:cubicBezTo>
                    <a:pt x="37782" y="1"/>
                    <a:pt x="37799" y="18"/>
                    <a:pt x="37799" y="40"/>
                  </a:cubicBezTo>
                  <a:cubicBezTo>
                    <a:pt x="37799" y="62"/>
                    <a:pt x="37782" y="83"/>
                    <a:pt x="37760" y="83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261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KMA\tiếng anh 3\back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" y="498175"/>
            <a:ext cx="786212" cy="7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KMA\tiếng anh 3\ti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2" y="2512275"/>
            <a:ext cx="786213" cy="7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ạnh tranh chuỗi CH tiện lợi 24/7 với Circle K, 7-Eleven,Ministop..ai đang  giữ ưu thế?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649" y="661979"/>
            <a:ext cx="6085587" cy="456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2098" y="4837783"/>
            <a:ext cx="1403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STORE (n)</a:t>
            </a:r>
          </a:p>
          <a:p>
            <a:r>
              <a:rPr lang="en-US" sz="2400" dirty="0"/>
              <a:t>/ </a:t>
            </a:r>
            <a:r>
              <a:rPr lang="en-US" sz="2400" dirty="0" err="1"/>
              <a:t>stɔ</a:t>
            </a:r>
            <a:r>
              <a:rPr lang="en-US" sz="2400" dirty="0"/>
              <a:t>ː (r) /</a:t>
            </a:r>
          </a:p>
          <a:p>
            <a:endParaRPr lang="en-US" sz="2400" dirty="0"/>
          </a:p>
          <a:p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45976" y="5473855"/>
            <a:ext cx="2799164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o / e / t / r / s</a:t>
            </a:r>
          </a:p>
        </p:txBody>
      </p:sp>
      <p:pic>
        <p:nvPicPr>
          <p:cNvPr id="9" name="Picture 2" descr="D:\KMA\tiếng anh 3\Circle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" y="1493735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stor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620" y="1597875"/>
            <a:ext cx="609600" cy="609600"/>
          </a:xfrm>
          <a:prstGeom prst="rect">
            <a:avLst/>
          </a:prstGeom>
        </p:spPr>
      </p:pic>
      <p:pic>
        <p:nvPicPr>
          <p:cNvPr id="3074" name="Picture 2" descr="D:\KMA\tiếng anh 3\pictur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" y="3536949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Connector 9"/>
          <p:cNvSpPr/>
          <p:nvPr/>
        </p:nvSpPr>
        <p:spPr>
          <a:xfrm>
            <a:off x="1876183" y="498175"/>
            <a:ext cx="1341120" cy="134112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11" name="Flowchart: Connector 10"/>
          <p:cNvSpPr/>
          <p:nvPr/>
        </p:nvSpPr>
        <p:spPr>
          <a:xfrm>
            <a:off x="1998103" y="620095"/>
            <a:ext cx="1097280" cy="10972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12" name="TextBox 11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8055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7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0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1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lo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KMA\tiếng anh 3\back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" y="498175"/>
            <a:ext cx="786212" cy="7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KMA\tiếng anh 3\ti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2" y="2512275"/>
            <a:ext cx="786213" cy="7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03888" y="4849656"/>
            <a:ext cx="22653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CREDIT CARD (n)</a:t>
            </a:r>
          </a:p>
          <a:p>
            <a:r>
              <a:rPr lang="en-US" sz="2400" dirty="0"/>
              <a:t>/ˈ</a:t>
            </a:r>
            <a:r>
              <a:rPr lang="en-US" sz="2400" dirty="0" err="1"/>
              <a:t>kredɪt</a:t>
            </a:r>
            <a:r>
              <a:rPr lang="en-US" sz="2400" dirty="0"/>
              <a:t> </a:t>
            </a:r>
            <a:r>
              <a:rPr lang="en-US" sz="2400" dirty="0" err="1"/>
              <a:t>kɑːd</a:t>
            </a:r>
            <a:r>
              <a:rPr lang="en-US" sz="2400" dirty="0"/>
              <a:t>/</a:t>
            </a:r>
          </a:p>
          <a:p>
            <a:endParaRPr lang="en-US" sz="2400" dirty="0"/>
          </a:p>
          <a:p>
            <a:r>
              <a:rPr lang="en-US" sz="2400" dirty="0" err="1"/>
              <a:t>Thẻ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</p:txBody>
      </p:sp>
      <p:pic>
        <p:nvPicPr>
          <p:cNvPr id="1026" name="Picture 2" descr="D:\KMA\tiếng anh 3\Circle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" y="1493735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redit car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620" y="1597875"/>
            <a:ext cx="609600" cy="609600"/>
          </a:xfrm>
          <a:prstGeom prst="rect">
            <a:avLst/>
          </a:prstGeom>
        </p:spPr>
      </p:pic>
      <p:pic>
        <p:nvPicPr>
          <p:cNvPr id="8" name="Picture 2" descr="D:\KMA\tiếng anh 3\pictur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" y="3536949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97851" y="5346857"/>
            <a:ext cx="363432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_ r _ _ _ t   _ _ _ d</a:t>
            </a:r>
          </a:p>
        </p:txBody>
      </p:sp>
      <p:pic>
        <p:nvPicPr>
          <p:cNvPr id="20482" name="Picture 2" descr="Thẻ tín dụng (Credit card) là gì? Điều kiện làm thẻ tín dụ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58" y="1208781"/>
            <a:ext cx="6477028" cy="364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owchart: Connector 23"/>
          <p:cNvSpPr/>
          <p:nvPr/>
        </p:nvSpPr>
        <p:spPr>
          <a:xfrm>
            <a:off x="1876183" y="498175"/>
            <a:ext cx="1341120" cy="134112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5" name="Flowchart: Connector 24"/>
          <p:cNvSpPr/>
          <p:nvPr/>
        </p:nvSpPr>
        <p:spPr>
          <a:xfrm>
            <a:off x="1998103" y="620095"/>
            <a:ext cx="1097280" cy="10972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6" name="TextBox 25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6134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91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1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lo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4" grpId="0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KMA\tiếng anh 3\back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" y="498175"/>
            <a:ext cx="786212" cy="7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KMA\tiếng anh 3\ti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2" y="2512275"/>
            <a:ext cx="786213" cy="7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6844" y="4951529"/>
            <a:ext cx="20063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PRICE (n)</a:t>
            </a:r>
          </a:p>
          <a:p>
            <a:r>
              <a:rPr lang="en-US" sz="2400" dirty="0"/>
              <a:t>/ </a:t>
            </a:r>
            <a:r>
              <a:rPr lang="en-US" sz="2400" dirty="0" err="1"/>
              <a:t>praɪs</a:t>
            </a:r>
            <a:r>
              <a:rPr lang="en-US" sz="2400" dirty="0"/>
              <a:t> /</a:t>
            </a:r>
          </a:p>
          <a:p>
            <a:endParaRPr lang="en-US" sz="2400" dirty="0"/>
          </a:p>
          <a:p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,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43016" y="4381500"/>
            <a:ext cx="276389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i / c / p / e / r</a:t>
            </a:r>
          </a:p>
        </p:txBody>
      </p:sp>
      <p:pic>
        <p:nvPicPr>
          <p:cNvPr id="2050" name="Picture 2" descr="táo nhập khẩu - các bài viết về táo nhập khẩu, tin tức táo nhập khẩu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759" y="1159568"/>
            <a:ext cx="72898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KMA\tiếng anh 3\Circle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" y="1493735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ric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788" y="1597875"/>
            <a:ext cx="609600" cy="609600"/>
          </a:xfrm>
          <a:prstGeom prst="rect">
            <a:avLst/>
          </a:prstGeom>
        </p:spPr>
      </p:pic>
      <p:pic>
        <p:nvPicPr>
          <p:cNvPr id="11" name="Picture 2" descr="D:\KMA\tiếng anh 3\pictur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" y="3536949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owchart: Connector 23"/>
          <p:cNvSpPr/>
          <p:nvPr/>
        </p:nvSpPr>
        <p:spPr>
          <a:xfrm>
            <a:off x="1876183" y="498175"/>
            <a:ext cx="1341120" cy="134112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5" name="Flowchart: Connector 24"/>
          <p:cNvSpPr/>
          <p:nvPr/>
        </p:nvSpPr>
        <p:spPr>
          <a:xfrm>
            <a:off x="1998103" y="620095"/>
            <a:ext cx="1097280" cy="10972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6" name="TextBox 25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3204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79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1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lo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24" grpId="0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KMA\tiếng anh 3\back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" y="498175"/>
            <a:ext cx="786212" cy="7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KMA\tiếng anh 3\ti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2" y="2512275"/>
            <a:ext cx="786213" cy="7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00755" y="4812385"/>
            <a:ext cx="24694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MERCHANDISE (n)</a:t>
            </a:r>
          </a:p>
          <a:p>
            <a:r>
              <a:rPr lang="en-US" sz="2400" dirty="0"/>
              <a:t>/ˈ</a:t>
            </a:r>
            <a:r>
              <a:rPr lang="en-US" sz="2400" dirty="0" err="1"/>
              <a:t>mɜːtʃəndaɪs</a:t>
            </a:r>
            <a:r>
              <a:rPr lang="en-US" sz="2400" dirty="0"/>
              <a:t>/</a:t>
            </a:r>
          </a:p>
          <a:p>
            <a:endParaRPr lang="en-US" sz="2400" dirty="0"/>
          </a:p>
          <a:p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endParaRPr lang="en-US" sz="2400" dirty="0"/>
          </a:p>
        </p:txBody>
      </p:sp>
      <p:pic>
        <p:nvPicPr>
          <p:cNvPr id="1026" name="Picture 2" descr="D:\KMA\tiếng anh 3\Circle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" y="1493735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merchandis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620" y="1597875"/>
            <a:ext cx="609600" cy="609600"/>
          </a:xfrm>
          <a:prstGeom prst="rect">
            <a:avLst/>
          </a:prstGeom>
        </p:spPr>
      </p:pic>
      <p:pic>
        <p:nvPicPr>
          <p:cNvPr id="8" name="Picture 2" descr="D:\KMA\tiếng anh 3\pictur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" y="3536949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Tìm hiểu sự khác biệt giữa các loại hàng hóa trên thị trường hiện na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004" y="1278630"/>
            <a:ext cx="5509952" cy="367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88201" y="5448458"/>
            <a:ext cx="1642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(11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)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1876183" y="498175"/>
            <a:ext cx="1341120" cy="134112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5" name="Flowchart: Connector 24"/>
          <p:cNvSpPr/>
          <p:nvPr/>
        </p:nvSpPr>
        <p:spPr>
          <a:xfrm>
            <a:off x="1998103" y="620095"/>
            <a:ext cx="1097280" cy="10972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6" name="TextBox 25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82331" y="609379"/>
            <a:ext cx="1150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77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1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lo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4" grpId="0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864</Words>
  <Application>Microsoft Office PowerPoint</Application>
  <PresentationFormat>Widescreen</PresentationFormat>
  <Paragraphs>263</Paragraphs>
  <Slides>12</Slides>
  <Notes>12</Notes>
  <HiddenSlides>7</HiddenSlides>
  <MMClips>7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Lexend Deca</vt:lpstr>
      <vt:lpstr>Tahoma</vt:lpstr>
      <vt:lpstr>Office Theme</vt:lpstr>
      <vt:lpstr>PowerPoint Presentation</vt:lpstr>
      <vt:lpstr>CÁC THÀNH VIÊN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Nguyễn Văn Ngọc</cp:lastModifiedBy>
  <cp:revision>4</cp:revision>
  <dcterms:created xsi:type="dcterms:W3CDTF">2024-08-16T13:44:57Z</dcterms:created>
  <dcterms:modified xsi:type="dcterms:W3CDTF">2024-08-18T16:45:24Z</dcterms:modified>
</cp:coreProperties>
</file>