
<file path=[Content_Types].xml><?xml version="1.0" encoding="utf-8"?>
<Types xmlns="http://schemas.openxmlformats.org/package/2006/content-types">
  <Default Extension="png" ContentType="image/png"/>
  <Default Extension="mp3" ContentType="audio/mpe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"/>
  </p:notesMasterIdLst>
  <p:sldIdLst>
    <p:sldId id="269" r:id="rId3"/>
    <p:sldId id="3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DA58-23B8-4BD7-ABDA-15DE306544E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C309-A06C-4827-A92A-DB2C16E0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dd0ab3df3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dd0ab3df3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AF5E-BBB9-4928-82A0-875CD1E6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6D912-F520-4237-A17D-B6C859FD4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A647-4E1D-498D-BBE0-A7992197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F55C-B3BC-4600-8B2A-4929E414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0BEE-6863-45E1-893C-9A8F3BAF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1E36-97BE-402B-9AC5-94C518DC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C1E7F-7BC6-48E7-9DBD-45DA35771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7D9C-C19D-411F-9750-7A0F5121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FF38-0A8A-4803-8110-7B41BB2F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1AE4-957F-4B5A-B1C5-F3FDB32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E84FE-E114-48C4-BD43-9BE021085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3BA90-42F7-46A5-BF93-29A98761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B22E-2C55-48EB-8F40-7A259E31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A8DC-01F8-44F2-AEFE-3043FDE4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D763E-F6ED-4896-84A4-DA5BFC4A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D0AB35-5C05-454D-AE6A-52D4046EF4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E83735-FD8C-441C-B1CE-E46A38184F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A674A98-4A72-4477-A8C1-9ABD20245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B6AE3-0498-4EAA-B1CC-84E9663E36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09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5200" y="1284800"/>
            <a:ext cx="6472000" cy="3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4000" y="4896433"/>
            <a:ext cx="60944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49823" y="-539137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0800000">
            <a:off x="-621746" y="5513230"/>
            <a:ext cx="4639247" cy="1644604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11704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1088664" y="3040363"/>
            <a:ext cx="59964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1088664" y="5058988"/>
            <a:ext cx="58928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88664" y="1198612"/>
            <a:ext cx="5772400" cy="2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5841356" y="-643426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-9740069">
            <a:off x="-773931" y="5819023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46780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017300" y="2542384"/>
            <a:ext cx="5393600" cy="1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017300" y="3669617"/>
            <a:ext cx="53936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-988562" y="-640733"/>
            <a:ext cx="6542545" cy="3174429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55" name="Google Shape;55;p9"/>
          <p:cNvSpPr/>
          <p:nvPr/>
        </p:nvSpPr>
        <p:spPr>
          <a:xfrm rot="9783826" flipH="1">
            <a:off x="7948743" y="5363732"/>
            <a:ext cx="5694416" cy="2018864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81624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232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960000" y="694800"/>
            <a:ext cx="10272000" cy="71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935865" y="1861787"/>
            <a:ext cx="2171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935865" y="2529733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935865" y="3097681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4" hasCustomPrompt="1"/>
          </p:nvPr>
        </p:nvSpPr>
        <p:spPr>
          <a:xfrm>
            <a:off x="4584712" y="1861787"/>
            <a:ext cx="21640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4584712" y="2529733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589123" y="3097681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8231581" y="1861787"/>
            <a:ext cx="21568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8231581" y="2529733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8231581" y="3097681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935865" y="4239833"/>
            <a:ext cx="2171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935865" y="4902100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935865" y="5468424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6" hasCustomPrompt="1"/>
          </p:nvPr>
        </p:nvSpPr>
        <p:spPr>
          <a:xfrm>
            <a:off x="4584712" y="4239833"/>
            <a:ext cx="21640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4584712" y="4902100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8"/>
          </p:nvPr>
        </p:nvSpPr>
        <p:spPr>
          <a:xfrm>
            <a:off x="4589123" y="5468424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9" hasCustomPrompt="1"/>
          </p:nvPr>
        </p:nvSpPr>
        <p:spPr>
          <a:xfrm>
            <a:off x="8231581" y="4239833"/>
            <a:ext cx="21568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0"/>
          </p:nvPr>
        </p:nvSpPr>
        <p:spPr>
          <a:xfrm>
            <a:off x="8231581" y="4902100"/>
            <a:ext cx="3084400" cy="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667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1"/>
          </p:nvPr>
        </p:nvSpPr>
        <p:spPr>
          <a:xfrm>
            <a:off x="8231581" y="5468424"/>
            <a:ext cx="30844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/>
          <p:nvPr/>
        </p:nvSpPr>
        <p:spPr>
          <a:xfrm rot="1059931">
            <a:off x="8725702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 rot="-9784061">
            <a:off x="-908607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51786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904833" y="3040367"/>
            <a:ext cx="73276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339500" y="5058975"/>
            <a:ext cx="58928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2" hasCustomPrompt="1"/>
          </p:nvPr>
        </p:nvSpPr>
        <p:spPr>
          <a:xfrm>
            <a:off x="5459900" y="1198600"/>
            <a:ext cx="5772400" cy="2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" name="Google Shape;93;p14"/>
          <p:cNvSpPr/>
          <p:nvPr/>
        </p:nvSpPr>
        <p:spPr>
          <a:xfrm rot="10800000">
            <a:off x="-710792" y="3917330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94" name="Google Shape;94;p14"/>
          <p:cNvSpPr/>
          <p:nvPr/>
        </p:nvSpPr>
        <p:spPr>
          <a:xfrm rot="1059931">
            <a:off x="8455464" y="-701000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5458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1081233" y="4986233"/>
            <a:ext cx="42224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/>
          <p:nvPr/>
        </p:nvSpPr>
        <p:spPr>
          <a:xfrm rot="-1059931" flipH="1">
            <a:off x="-907498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40" name="Google Shape;140;p21"/>
          <p:cNvSpPr/>
          <p:nvPr/>
        </p:nvSpPr>
        <p:spPr>
          <a:xfrm rot="9784061" flipH="1">
            <a:off x="8727223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41" name="Google Shape;141;p21"/>
          <p:cNvSpPr txBox="1">
            <a:spLocks noGrp="1"/>
          </p:cNvSpPr>
          <p:nvPr>
            <p:ph type="subTitle" idx="2"/>
          </p:nvPr>
        </p:nvSpPr>
        <p:spPr>
          <a:xfrm>
            <a:off x="6888400" y="4982433"/>
            <a:ext cx="42224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3"/>
          </p:nvPr>
        </p:nvSpPr>
        <p:spPr>
          <a:xfrm>
            <a:off x="1082867" y="4046967"/>
            <a:ext cx="454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Lexend Deca"/>
              <a:buNone/>
              <a:defRPr sz="4267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4"/>
          </p:nvPr>
        </p:nvSpPr>
        <p:spPr>
          <a:xfrm>
            <a:off x="6561200" y="4046967"/>
            <a:ext cx="454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Font typeface="Lexend Deca"/>
              <a:buNone/>
              <a:defRPr sz="4267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468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F855-78B1-4BD1-8300-86033526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C650-A098-4FFF-911D-877EED0D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93CE-3223-475F-A301-5CFA7756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B003-0214-453F-829B-5D6C60A7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C28C-3B61-464F-AD23-635669CF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1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 rot="-1059931" flipH="1">
            <a:off x="-907498" y="-614467"/>
            <a:ext cx="4639433" cy="1644648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27" name="Google Shape;227;p29"/>
          <p:cNvSpPr/>
          <p:nvPr/>
        </p:nvSpPr>
        <p:spPr>
          <a:xfrm rot="9784061" flipH="1">
            <a:off x="8727223" y="5741619"/>
            <a:ext cx="4639019" cy="1644732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28980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5651423" y="-539137"/>
            <a:ext cx="7190400" cy="3488767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30" name="Google Shape;230;p30"/>
          <p:cNvSpPr/>
          <p:nvPr/>
        </p:nvSpPr>
        <p:spPr>
          <a:xfrm rot="10800000">
            <a:off x="-520146" y="5513230"/>
            <a:ext cx="4639247" cy="1644604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4022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0186-1A35-411E-A96F-9687A0F0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06C5E-D37B-4379-9304-9CAF1162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C509-3857-4F84-80BB-63D3623E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9D8DF-135E-4FCB-A33A-E0B9C442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DFD3-0FB2-4D50-9493-E19BDC1B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0CD6-4FCC-40E6-AF1D-57854C76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01EB-23FB-49BE-BE0B-939F9F504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BAEDF-7E87-4198-B64E-237D6757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B3AD-A684-478E-A465-D5C159F8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E97C-705A-4FA9-B771-33D15045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8A0B2-8CEE-47E2-94F0-118B5A51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6555-C643-4D18-8484-5CC4C313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24B3A-F1B9-4FE7-A761-C3FFB94B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D6CB4-8B34-4121-87AB-475BBDF2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6BE60-DC2A-4CB5-A20C-DD7DB5EBF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4051F-94F6-4BA2-A1D0-32C659EFB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ED5AA-78C5-4E84-AD9A-91D0341D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5A384-0BA8-46DF-B78A-08B28D5E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EFA21-37A1-4D0D-87DC-76F4F673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9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4F85-8FDC-4C16-86D6-BE7B46A7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8F6ED-3735-4EF0-98AD-911EA639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D1EF-8C5A-4D45-87AA-6AD8429B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55C6-F3E5-475C-8653-0C5B0B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60458-06BF-4C7F-961F-27290FAF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2782B-4240-4FD7-9FA1-4D9E49B3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9D635-3B3F-4390-A305-AD73D293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B416-DE1C-4278-8A4F-501FBBFF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B5E7-F6C4-4333-A5EB-841AD2AC4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01D2-731E-4164-8932-DAD51E89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3DC29-8600-41B0-85D9-CAAD4CDF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E2A21-EF56-49CE-B1FB-D0AD9039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BE781-0748-483D-96AA-2A343397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4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DA8B-32F7-43E2-BA05-2630E090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22EA0-0F03-4DE9-ADD7-2A0420B24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04E0-5548-4F6C-95A2-8149DB3A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5DAAD-9827-487A-99E9-14036665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7401-9636-4AD0-84E4-DF74022D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ECFDE-CE9F-4D42-90C2-6A57C02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0C35D-A90B-45CB-A6A3-23B11DC6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ADC93-D013-489D-B40C-98212815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1CB98-A88B-4C8B-9941-DCA12FBDA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E3F1-181B-4F6A-BE57-045B6732FD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2DC83-3DAA-4C6C-AC1F-9CF5A35F8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DF648-8F78-48B1-A77B-FC01DF92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625F-3721-4716-918D-B167EFC2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8864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microsoft.com/office/2007/relationships/media" Target="../media/media7.mp3"/><Relationship Id="rId18" Type="http://schemas.openxmlformats.org/officeDocument/2006/relationships/audio" Target="../media/media9.mp3"/><Relationship Id="rId26" Type="http://schemas.openxmlformats.org/officeDocument/2006/relationships/audio" Target="../media/media13.mp3"/><Relationship Id="rId39" Type="http://schemas.openxmlformats.org/officeDocument/2006/relationships/image" Target="../media/image3.png"/><Relationship Id="rId21" Type="http://schemas.microsoft.com/office/2007/relationships/media" Target="../media/media11.mp3"/><Relationship Id="rId34" Type="http://schemas.openxmlformats.org/officeDocument/2006/relationships/audio" Target="../media/media17.mp3"/><Relationship Id="rId42" Type="http://schemas.openxmlformats.org/officeDocument/2006/relationships/image" Target="../media/image6.png"/><Relationship Id="rId47" Type="http://schemas.openxmlformats.org/officeDocument/2006/relationships/image" Target="../media/image11.png"/><Relationship Id="rId50" Type="http://schemas.openxmlformats.org/officeDocument/2006/relationships/image" Target="../media/image14.png"/><Relationship Id="rId55" Type="http://schemas.openxmlformats.org/officeDocument/2006/relationships/image" Target="../media/image19.png"/><Relationship Id="rId7" Type="http://schemas.microsoft.com/office/2007/relationships/media" Target="../media/media4.m4a"/><Relationship Id="rId12" Type="http://schemas.openxmlformats.org/officeDocument/2006/relationships/audio" Target="../media/media6.mp3"/><Relationship Id="rId17" Type="http://schemas.microsoft.com/office/2007/relationships/media" Target="../media/media9.mp3"/><Relationship Id="rId25" Type="http://schemas.microsoft.com/office/2007/relationships/media" Target="../media/media13.mp3"/><Relationship Id="rId33" Type="http://schemas.microsoft.com/office/2007/relationships/media" Target="../media/media17.mp3"/><Relationship Id="rId38" Type="http://schemas.openxmlformats.org/officeDocument/2006/relationships/notesSlide" Target="../notesSlides/notesSlide1.xml"/><Relationship Id="rId46" Type="http://schemas.openxmlformats.org/officeDocument/2006/relationships/image" Target="../media/image10.png"/><Relationship Id="rId2" Type="http://schemas.openxmlformats.org/officeDocument/2006/relationships/audio" Target="../media/media1.mp3"/><Relationship Id="rId16" Type="http://schemas.openxmlformats.org/officeDocument/2006/relationships/audio" Target="../media/media8.mp3"/><Relationship Id="rId20" Type="http://schemas.openxmlformats.org/officeDocument/2006/relationships/audio" Target="../media/media10.mp3"/><Relationship Id="rId29" Type="http://schemas.microsoft.com/office/2007/relationships/media" Target="../media/media15.mp3"/><Relationship Id="rId41" Type="http://schemas.openxmlformats.org/officeDocument/2006/relationships/image" Target="../media/image5.png"/><Relationship Id="rId54" Type="http://schemas.openxmlformats.org/officeDocument/2006/relationships/image" Target="../media/image18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24" Type="http://schemas.openxmlformats.org/officeDocument/2006/relationships/audio" Target="../media/media12.mp3"/><Relationship Id="rId32" Type="http://schemas.openxmlformats.org/officeDocument/2006/relationships/audio" Target="../media/media16.mp3"/><Relationship Id="rId37" Type="http://schemas.openxmlformats.org/officeDocument/2006/relationships/slideLayout" Target="../slideLayouts/slideLayout19.xml"/><Relationship Id="rId40" Type="http://schemas.openxmlformats.org/officeDocument/2006/relationships/image" Target="../media/image4.png"/><Relationship Id="rId45" Type="http://schemas.openxmlformats.org/officeDocument/2006/relationships/image" Target="../media/image9.png"/><Relationship Id="rId53" Type="http://schemas.openxmlformats.org/officeDocument/2006/relationships/image" Target="../media/image17.png"/><Relationship Id="rId5" Type="http://schemas.microsoft.com/office/2007/relationships/media" Target="../media/media3.mp3"/><Relationship Id="rId15" Type="http://schemas.microsoft.com/office/2007/relationships/media" Target="../media/media8.mp3"/><Relationship Id="rId23" Type="http://schemas.microsoft.com/office/2007/relationships/media" Target="../media/media12.mp3"/><Relationship Id="rId28" Type="http://schemas.openxmlformats.org/officeDocument/2006/relationships/audio" Target="../media/media14.mp3"/><Relationship Id="rId36" Type="http://schemas.openxmlformats.org/officeDocument/2006/relationships/audio" Target="../media/media18.mp3"/><Relationship Id="rId49" Type="http://schemas.openxmlformats.org/officeDocument/2006/relationships/image" Target="../media/image13.png"/><Relationship Id="rId57" Type="http://schemas.openxmlformats.org/officeDocument/2006/relationships/image" Target="../media/image21.png"/><Relationship Id="rId10" Type="http://schemas.openxmlformats.org/officeDocument/2006/relationships/audio" Target="../media/media5.mp3"/><Relationship Id="rId19" Type="http://schemas.microsoft.com/office/2007/relationships/media" Target="../media/media10.mp3"/><Relationship Id="rId31" Type="http://schemas.microsoft.com/office/2007/relationships/media" Target="../media/media16.mp3"/><Relationship Id="rId44" Type="http://schemas.openxmlformats.org/officeDocument/2006/relationships/image" Target="../media/image8.png"/><Relationship Id="rId52" Type="http://schemas.openxmlformats.org/officeDocument/2006/relationships/image" Target="../media/image16.png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media7.mp3"/><Relationship Id="rId22" Type="http://schemas.openxmlformats.org/officeDocument/2006/relationships/audio" Target="../media/media11.mp3"/><Relationship Id="rId27" Type="http://schemas.microsoft.com/office/2007/relationships/media" Target="../media/media14.mp3"/><Relationship Id="rId30" Type="http://schemas.openxmlformats.org/officeDocument/2006/relationships/audio" Target="../media/media15.mp3"/><Relationship Id="rId35" Type="http://schemas.microsoft.com/office/2007/relationships/media" Target="../media/media18.mp3"/><Relationship Id="rId43" Type="http://schemas.openxmlformats.org/officeDocument/2006/relationships/image" Target="../media/image7.png"/><Relationship Id="rId48" Type="http://schemas.openxmlformats.org/officeDocument/2006/relationships/image" Target="../media/image12.png"/><Relationship Id="rId56" Type="http://schemas.openxmlformats.org/officeDocument/2006/relationships/image" Target="../media/image20.png"/><Relationship Id="rId8" Type="http://schemas.openxmlformats.org/officeDocument/2006/relationships/audio" Target="../media/media4.m4a"/><Relationship Id="rId51" Type="http://schemas.openxmlformats.org/officeDocument/2006/relationships/image" Target="../media/image15.png"/><Relationship Id="rId3" Type="http://schemas.microsoft.com/office/2007/relationships/media" Target="../media/media2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B1B7AC-8FF7-4D31-B327-AB6CEEE27343}"/>
              </a:ext>
            </a:extLst>
          </p:cNvPr>
          <p:cNvSpPr/>
          <p:nvPr/>
        </p:nvSpPr>
        <p:spPr>
          <a:xfrm>
            <a:off x="0" y="0"/>
            <a:ext cx="12192000" cy="6977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0F40F-8E37-45C4-8930-6E8833C5A194}"/>
              </a:ext>
            </a:extLst>
          </p:cNvPr>
          <p:cNvSpPr txBox="1"/>
          <p:nvPr/>
        </p:nvSpPr>
        <p:spPr>
          <a:xfrm>
            <a:off x="1447060" y="138052"/>
            <a:ext cx="957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BẢNG TỔNG HỢP TỪ VỰNG CHỦ ĐỀ : HOSPITAL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49597E8-BD3E-4BB5-8A16-3301D34138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288" y="1091953"/>
          <a:ext cx="1173628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154">
                  <a:extLst>
                    <a:ext uri="{9D8B030D-6E8A-4147-A177-3AD203B41FA5}">
                      <a16:colId xmlns:a16="http://schemas.microsoft.com/office/drawing/2014/main" val="3157806222"/>
                    </a:ext>
                  </a:extLst>
                </a:gridCol>
                <a:gridCol w="1637042">
                  <a:extLst>
                    <a:ext uri="{9D8B030D-6E8A-4147-A177-3AD203B41FA5}">
                      <a16:colId xmlns:a16="http://schemas.microsoft.com/office/drawing/2014/main" val="3434427536"/>
                    </a:ext>
                  </a:extLst>
                </a:gridCol>
                <a:gridCol w="2485748">
                  <a:extLst>
                    <a:ext uri="{9D8B030D-6E8A-4147-A177-3AD203B41FA5}">
                      <a16:colId xmlns:a16="http://schemas.microsoft.com/office/drawing/2014/main" val="178565504"/>
                    </a:ext>
                  </a:extLst>
                </a:gridCol>
                <a:gridCol w="3266982">
                  <a:extLst>
                    <a:ext uri="{9D8B030D-6E8A-4147-A177-3AD203B41FA5}">
                      <a16:colId xmlns:a16="http://schemas.microsoft.com/office/drawing/2014/main" val="1562482125"/>
                    </a:ext>
                  </a:extLst>
                </a:gridCol>
                <a:gridCol w="2006356">
                  <a:extLst>
                    <a:ext uri="{9D8B030D-6E8A-4147-A177-3AD203B41FA5}">
                      <a16:colId xmlns:a16="http://schemas.microsoft.com/office/drawing/2014/main" val="2582008666"/>
                    </a:ext>
                  </a:extLst>
                </a:gridCol>
              </a:tblGrid>
              <a:tr h="291516">
                <a:tc>
                  <a:txBody>
                    <a:bodyPr/>
                    <a:lstStyle/>
                    <a:p>
                      <a:r>
                        <a:rPr lang="vi-VN" sz="1800" i="1">
                          <a:latin typeface="+mj-lt"/>
                        </a:rPr>
                        <a:t> VOCABULARY</a:t>
                      </a:r>
                      <a:endParaRPr lang="en-US" sz="1800" i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i="1">
                          <a:latin typeface="+mj-lt"/>
                        </a:rPr>
                        <a:t>WORD TYPE</a:t>
                      </a:r>
                      <a:endParaRPr lang="en-US" sz="1800" i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i="1">
                          <a:latin typeface="+mj-lt"/>
                        </a:rPr>
                        <a:t>TRANSCRIPT</a:t>
                      </a:r>
                      <a:endParaRPr lang="en-US" sz="1800" i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i="1">
                          <a:latin typeface="+mj-lt"/>
                        </a:rPr>
                        <a:t>ENGLISH DEFINITION</a:t>
                      </a:r>
                      <a:endParaRPr lang="en-US" sz="1800" i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i="1">
                          <a:latin typeface="+mj-lt"/>
                        </a:rPr>
                        <a:t>VIETNAMESE DEFINITION</a:t>
                      </a:r>
                      <a:endParaRPr lang="en-US" sz="1800" i="1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ambulance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noun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/ˈ</a:t>
                      </a:r>
                      <a:r>
                        <a:rPr lang="en-US" sz="1800" b="1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æm.bjə.ləns</a:t>
                      </a:r>
                      <a:r>
                        <a:rPr lang="en-US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</a:t>
                      </a:r>
                      <a:r>
                        <a:rPr lang="vi-VN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vehicle</a:t>
                      </a:r>
                      <a:r>
                        <a:rPr lang="vi-VN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used to take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sick</a:t>
                      </a:r>
                      <a:r>
                        <a:rPr lang="vi-VN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or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injured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people</a:t>
                      </a:r>
                      <a:r>
                        <a:rPr lang="vi-VN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to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hospital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Xe cứu thương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escort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verb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/ɪˈskɔːt/</a:t>
                      </a:r>
                      <a:r>
                        <a:rPr lang="vi-VN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/esˈkɔːrt/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to go with a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or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vehicle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especially</a:t>
                      </a:r>
                      <a:r>
                        <a:rPr lang="vi-VN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to make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certain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that he, she, or it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leaves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or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arrives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saf</a:t>
                      </a:r>
                      <a:r>
                        <a:rPr lang="vi-VN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ely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Hộ tống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8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doctor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noun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/ˈdɒk.tər/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with a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medical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degree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whose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job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is to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treat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people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who are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ill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or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hurt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Bác sĩ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Admit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verb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/ədˈmɪt/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to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agree</a:t>
                      </a:r>
                      <a:r>
                        <a:rPr lang="vi-VN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that something is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especially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unwillingly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Nhận vào , thừa nhận, thú nhận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statement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noun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/ˈsteɪt.mənt/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something that someone says or writes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officially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or an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done to </a:t>
                      </a:r>
                      <a:r>
                        <a:rPr lang="en-US" sz="1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express</a:t>
                      </a:r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an </a:t>
                      </a:r>
                      <a:r>
                        <a:rPr lang="vi-VN" sz="1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opinion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Trình bày, tường trình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8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1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8;p35"/>
          <p:cNvSpPr/>
          <p:nvPr/>
        </p:nvSpPr>
        <p:spPr>
          <a:xfrm>
            <a:off x="685800" y="390707"/>
            <a:ext cx="10820400" cy="688795"/>
          </a:xfrm>
          <a:prstGeom prst="roundRect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FFFFF"/>
                </a:solidFill>
                <a:latin typeface="Lexend Deca" charset="0"/>
                <a:cs typeface="Calibri" pitchFamily="34" charset="0"/>
                <a:sym typeface="Arial"/>
              </a:rPr>
              <a:t>BINGO</a:t>
            </a:r>
            <a:endParaRPr sz="4267" kern="0" dirty="0">
              <a:solidFill>
                <a:srgbClr val="FFFFFF"/>
              </a:solidFill>
              <a:latin typeface="Lexend Deca" charset="0"/>
              <a:cs typeface="Calibri" pitchFamily="34" charset="0"/>
              <a:sym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26047" y="1116288"/>
          <a:ext cx="7315200" cy="5364480"/>
        </p:xfrm>
        <a:graphic>
          <a:graphicData uri="http://schemas.openxmlformats.org/drawingml/2006/table">
            <a:tbl>
              <a:tblPr firstRow="1" bandRow="1"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41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Bargain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(v)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Mặc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cả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Bear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(v)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Chịu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đựng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Behavior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Thái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độ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Bill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Hóa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đơn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Cash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Tiền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mặt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Checkout</a:t>
                      </a:r>
                      <a:endParaRPr lang="en-US" sz="2400" b="1" baseline="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Quầy</a:t>
                      </a:r>
                      <a:r>
                        <a:rPr lang="en-US" sz="13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3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thanh</a:t>
                      </a:r>
                      <a:r>
                        <a:rPr lang="en-US" sz="13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3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toán</a:t>
                      </a:r>
                      <a:endParaRPr lang="en-US" sz="13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Comfort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Sự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thoải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mái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Coupon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Phiếu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giảm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giá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Credit card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Thẻ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tín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dụng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Expand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(v)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Mở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rộng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Explore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(v)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Khảo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sát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Item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Món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hàng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Mandatory</a:t>
                      </a:r>
                      <a:endParaRPr lang="en-US" sz="1900" b="1" baseline="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adj</a:t>
                      </a: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Bắt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buộc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Merchandise 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Hàng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hóa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Giá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cả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Store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Cửa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hàng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Strictly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adv</a:t>
                      </a: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) </a:t>
                      </a:r>
                      <a:endParaRPr lang="en-US" sz="1600" b="1" baseline="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Nghiêm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ngặt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Trend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Xu</a:t>
                      </a:r>
                      <a:r>
                        <a:rPr lang="en-US" sz="1400" b="1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i="1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hướng</a:t>
                      </a:r>
                      <a:endParaRPr lang="en-US" sz="1400" b="1" i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Google Shape;792;p21"/>
          <p:cNvGrpSpPr/>
          <p:nvPr/>
        </p:nvGrpSpPr>
        <p:grpSpPr>
          <a:xfrm>
            <a:off x="244180" y="4981966"/>
            <a:ext cx="1889377" cy="1605471"/>
            <a:chOff x="2576401" y="1487375"/>
            <a:chExt cx="3834663" cy="3258451"/>
          </a:xfrm>
        </p:grpSpPr>
        <p:sp>
          <p:nvSpPr>
            <p:cNvPr id="9" name="Google Shape;793;p21"/>
            <p:cNvSpPr/>
            <p:nvPr/>
          </p:nvSpPr>
          <p:spPr>
            <a:xfrm>
              <a:off x="4559942" y="2173883"/>
              <a:ext cx="1851122" cy="2157488"/>
            </a:xfrm>
            <a:custGeom>
              <a:avLst/>
              <a:gdLst/>
              <a:ahLst/>
              <a:cxnLst/>
              <a:rect l="l" t="t" r="r" b="b"/>
              <a:pathLst>
                <a:path w="11282" h="13149" extrusionOk="0">
                  <a:moveTo>
                    <a:pt x="9476" y="0"/>
                  </a:moveTo>
                  <a:cubicBezTo>
                    <a:pt x="9403" y="0"/>
                    <a:pt x="9329" y="5"/>
                    <a:pt x="9257" y="14"/>
                  </a:cubicBezTo>
                  <a:cubicBezTo>
                    <a:pt x="8572" y="96"/>
                    <a:pt x="7965" y="543"/>
                    <a:pt x="7579" y="1111"/>
                  </a:cubicBezTo>
                  <a:cubicBezTo>
                    <a:pt x="7193" y="1683"/>
                    <a:pt x="7007" y="2368"/>
                    <a:pt x="6924" y="3053"/>
                  </a:cubicBezTo>
                  <a:cubicBezTo>
                    <a:pt x="6538" y="2715"/>
                    <a:pt x="6200" y="2290"/>
                    <a:pt x="5719" y="2099"/>
                  </a:cubicBezTo>
                  <a:cubicBezTo>
                    <a:pt x="5546" y="2032"/>
                    <a:pt x="5362" y="2001"/>
                    <a:pt x="5177" y="2001"/>
                  </a:cubicBezTo>
                  <a:cubicBezTo>
                    <a:pt x="4788" y="2001"/>
                    <a:pt x="4393" y="2139"/>
                    <a:pt x="4076" y="2368"/>
                  </a:cubicBezTo>
                  <a:cubicBezTo>
                    <a:pt x="3607" y="2706"/>
                    <a:pt x="3287" y="3222"/>
                    <a:pt x="3078" y="3760"/>
                  </a:cubicBezTo>
                  <a:cubicBezTo>
                    <a:pt x="2706" y="4740"/>
                    <a:pt x="2671" y="5841"/>
                    <a:pt x="2979" y="6843"/>
                  </a:cubicBezTo>
                  <a:cubicBezTo>
                    <a:pt x="2607" y="6685"/>
                    <a:pt x="2202" y="6562"/>
                    <a:pt x="1804" y="6562"/>
                  </a:cubicBezTo>
                  <a:cubicBezTo>
                    <a:pt x="1622" y="6562"/>
                    <a:pt x="1442" y="6588"/>
                    <a:pt x="1266" y="6648"/>
                  </a:cubicBezTo>
                  <a:cubicBezTo>
                    <a:pt x="737" y="6830"/>
                    <a:pt x="343" y="7311"/>
                    <a:pt x="173" y="7849"/>
                  </a:cubicBezTo>
                  <a:cubicBezTo>
                    <a:pt x="0" y="8382"/>
                    <a:pt x="26" y="8963"/>
                    <a:pt x="134" y="9513"/>
                  </a:cubicBezTo>
                  <a:cubicBezTo>
                    <a:pt x="304" y="10350"/>
                    <a:pt x="676" y="11014"/>
                    <a:pt x="1188" y="11690"/>
                  </a:cubicBezTo>
                  <a:cubicBezTo>
                    <a:pt x="1457" y="12046"/>
                    <a:pt x="2142" y="12609"/>
                    <a:pt x="2818" y="12861"/>
                  </a:cubicBezTo>
                  <a:cubicBezTo>
                    <a:pt x="3293" y="13063"/>
                    <a:pt x="3855" y="13149"/>
                    <a:pt x="4384" y="13149"/>
                  </a:cubicBezTo>
                  <a:cubicBezTo>
                    <a:pt x="4672" y="13149"/>
                    <a:pt x="4950" y="13123"/>
                    <a:pt x="5199" y="13077"/>
                  </a:cubicBezTo>
                  <a:cubicBezTo>
                    <a:pt x="6001" y="12930"/>
                    <a:pt x="6803" y="12718"/>
                    <a:pt x="7488" y="12275"/>
                  </a:cubicBezTo>
                  <a:cubicBezTo>
                    <a:pt x="8173" y="11837"/>
                    <a:pt x="8732" y="11144"/>
                    <a:pt x="8836" y="10337"/>
                  </a:cubicBezTo>
                  <a:cubicBezTo>
                    <a:pt x="8945" y="9531"/>
                    <a:pt x="8507" y="8638"/>
                    <a:pt x="7744" y="8360"/>
                  </a:cubicBezTo>
                  <a:cubicBezTo>
                    <a:pt x="8472" y="8152"/>
                    <a:pt x="9218" y="7935"/>
                    <a:pt x="9846" y="7506"/>
                  </a:cubicBezTo>
                  <a:cubicBezTo>
                    <a:pt x="10475" y="7077"/>
                    <a:pt x="10978" y="6392"/>
                    <a:pt x="10987" y="5633"/>
                  </a:cubicBezTo>
                  <a:cubicBezTo>
                    <a:pt x="10995" y="4876"/>
                    <a:pt x="10386" y="4111"/>
                    <a:pt x="9636" y="4111"/>
                  </a:cubicBezTo>
                  <a:cubicBezTo>
                    <a:pt x="9629" y="4111"/>
                    <a:pt x="9623" y="4111"/>
                    <a:pt x="9617" y="4111"/>
                  </a:cubicBezTo>
                  <a:cubicBezTo>
                    <a:pt x="10081" y="3686"/>
                    <a:pt x="10558" y="3248"/>
                    <a:pt x="10865" y="2693"/>
                  </a:cubicBezTo>
                  <a:cubicBezTo>
                    <a:pt x="11169" y="2138"/>
                    <a:pt x="11282" y="1436"/>
                    <a:pt x="11000" y="872"/>
                  </a:cubicBezTo>
                  <a:cubicBezTo>
                    <a:pt x="10721" y="322"/>
                    <a:pt x="10095" y="0"/>
                    <a:pt x="9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794;p21"/>
            <p:cNvSpPr/>
            <p:nvPr/>
          </p:nvSpPr>
          <p:spPr>
            <a:xfrm>
              <a:off x="4977194" y="2471687"/>
              <a:ext cx="1091279" cy="1741545"/>
            </a:xfrm>
            <a:custGeom>
              <a:avLst/>
              <a:gdLst/>
              <a:ahLst/>
              <a:cxnLst/>
              <a:rect l="l" t="t" r="r" b="b"/>
              <a:pathLst>
                <a:path w="6651" h="10614" extrusionOk="0">
                  <a:moveTo>
                    <a:pt x="6585" y="1"/>
                  </a:moveTo>
                  <a:cubicBezTo>
                    <a:pt x="6570" y="1"/>
                    <a:pt x="6554" y="8"/>
                    <a:pt x="6545" y="24"/>
                  </a:cubicBezTo>
                  <a:cubicBezTo>
                    <a:pt x="5946" y="1000"/>
                    <a:pt x="5348" y="1971"/>
                    <a:pt x="4745" y="2942"/>
                  </a:cubicBezTo>
                  <a:cubicBezTo>
                    <a:pt x="4914" y="2361"/>
                    <a:pt x="5058" y="1776"/>
                    <a:pt x="5175" y="1182"/>
                  </a:cubicBezTo>
                  <a:cubicBezTo>
                    <a:pt x="5214" y="987"/>
                    <a:pt x="5248" y="787"/>
                    <a:pt x="5283" y="592"/>
                  </a:cubicBezTo>
                  <a:cubicBezTo>
                    <a:pt x="5288" y="558"/>
                    <a:pt x="5260" y="537"/>
                    <a:pt x="5234" y="537"/>
                  </a:cubicBezTo>
                  <a:cubicBezTo>
                    <a:pt x="5215" y="537"/>
                    <a:pt x="5196" y="549"/>
                    <a:pt x="5192" y="575"/>
                  </a:cubicBezTo>
                  <a:cubicBezTo>
                    <a:pt x="5071" y="1273"/>
                    <a:pt x="4919" y="1967"/>
                    <a:pt x="4732" y="2652"/>
                  </a:cubicBezTo>
                  <a:cubicBezTo>
                    <a:pt x="4676" y="2842"/>
                    <a:pt x="4624" y="3033"/>
                    <a:pt x="4563" y="3224"/>
                  </a:cubicBezTo>
                  <a:cubicBezTo>
                    <a:pt x="4563" y="3233"/>
                    <a:pt x="4563" y="3237"/>
                    <a:pt x="4563" y="3241"/>
                  </a:cubicBezTo>
                  <a:cubicBezTo>
                    <a:pt x="4377" y="3541"/>
                    <a:pt x="4195" y="3840"/>
                    <a:pt x="4008" y="4139"/>
                  </a:cubicBezTo>
                  <a:cubicBezTo>
                    <a:pt x="3250" y="5366"/>
                    <a:pt x="2491" y="6589"/>
                    <a:pt x="1728" y="7811"/>
                  </a:cubicBezTo>
                  <a:lnTo>
                    <a:pt x="2036" y="6350"/>
                  </a:lnTo>
                  <a:cubicBezTo>
                    <a:pt x="2153" y="5782"/>
                    <a:pt x="2270" y="5214"/>
                    <a:pt x="2391" y="4642"/>
                  </a:cubicBezTo>
                  <a:cubicBezTo>
                    <a:pt x="2456" y="4317"/>
                    <a:pt x="2525" y="3991"/>
                    <a:pt x="2591" y="3666"/>
                  </a:cubicBezTo>
                  <a:cubicBezTo>
                    <a:pt x="2598" y="3634"/>
                    <a:pt x="2571" y="3612"/>
                    <a:pt x="2544" y="3612"/>
                  </a:cubicBezTo>
                  <a:cubicBezTo>
                    <a:pt x="2524" y="3612"/>
                    <a:pt x="2505" y="3623"/>
                    <a:pt x="2499" y="3649"/>
                  </a:cubicBezTo>
                  <a:cubicBezTo>
                    <a:pt x="2378" y="4221"/>
                    <a:pt x="2261" y="4798"/>
                    <a:pt x="2140" y="5370"/>
                  </a:cubicBezTo>
                  <a:cubicBezTo>
                    <a:pt x="2023" y="5942"/>
                    <a:pt x="1905" y="6510"/>
                    <a:pt x="1784" y="7078"/>
                  </a:cubicBezTo>
                  <a:cubicBezTo>
                    <a:pt x="1719" y="7404"/>
                    <a:pt x="1650" y="7724"/>
                    <a:pt x="1585" y="8045"/>
                  </a:cubicBezTo>
                  <a:cubicBezTo>
                    <a:pt x="1541" y="8115"/>
                    <a:pt x="1502" y="8180"/>
                    <a:pt x="1459" y="8249"/>
                  </a:cubicBezTo>
                  <a:cubicBezTo>
                    <a:pt x="982" y="9017"/>
                    <a:pt x="501" y="9780"/>
                    <a:pt x="24" y="10547"/>
                  </a:cubicBezTo>
                  <a:cubicBezTo>
                    <a:pt x="0" y="10582"/>
                    <a:pt x="33" y="10614"/>
                    <a:pt x="66" y="10614"/>
                  </a:cubicBezTo>
                  <a:cubicBezTo>
                    <a:pt x="81" y="10614"/>
                    <a:pt x="96" y="10607"/>
                    <a:pt x="106" y="10590"/>
                  </a:cubicBezTo>
                  <a:cubicBezTo>
                    <a:pt x="254" y="10352"/>
                    <a:pt x="405" y="10113"/>
                    <a:pt x="553" y="9875"/>
                  </a:cubicBezTo>
                  <a:cubicBezTo>
                    <a:pt x="557" y="9875"/>
                    <a:pt x="561" y="9875"/>
                    <a:pt x="566" y="9871"/>
                  </a:cubicBezTo>
                  <a:cubicBezTo>
                    <a:pt x="1082" y="9584"/>
                    <a:pt x="1598" y="9298"/>
                    <a:pt x="2114" y="9017"/>
                  </a:cubicBezTo>
                  <a:cubicBezTo>
                    <a:pt x="2634" y="8730"/>
                    <a:pt x="3150" y="8449"/>
                    <a:pt x="3670" y="8171"/>
                  </a:cubicBezTo>
                  <a:cubicBezTo>
                    <a:pt x="3965" y="8015"/>
                    <a:pt x="4255" y="7863"/>
                    <a:pt x="4550" y="7707"/>
                  </a:cubicBezTo>
                  <a:cubicBezTo>
                    <a:pt x="4594" y="7682"/>
                    <a:pt x="4564" y="7622"/>
                    <a:pt x="4522" y="7622"/>
                  </a:cubicBezTo>
                  <a:cubicBezTo>
                    <a:pt x="4515" y="7622"/>
                    <a:pt x="4506" y="7624"/>
                    <a:pt x="4498" y="7629"/>
                  </a:cubicBezTo>
                  <a:cubicBezTo>
                    <a:pt x="3978" y="7902"/>
                    <a:pt x="3453" y="8180"/>
                    <a:pt x="2937" y="8462"/>
                  </a:cubicBezTo>
                  <a:cubicBezTo>
                    <a:pt x="2417" y="8739"/>
                    <a:pt x="1901" y="9025"/>
                    <a:pt x="1385" y="9307"/>
                  </a:cubicBezTo>
                  <a:cubicBezTo>
                    <a:pt x="1138" y="9441"/>
                    <a:pt x="895" y="9580"/>
                    <a:pt x="652" y="9715"/>
                  </a:cubicBezTo>
                  <a:cubicBezTo>
                    <a:pt x="991" y="9177"/>
                    <a:pt x="1329" y="8635"/>
                    <a:pt x="1663" y="8093"/>
                  </a:cubicBezTo>
                  <a:cubicBezTo>
                    <a:pt x="1667" y="8093"/>
                    <a:pt x="1667" y="8089"/>
                    <a:pt x="1667" y="8089"/>
                  </a:cubicBezTo>
                  <a:cubicBezTo>
                    <a:pt x="2001" y="7555"/>
                    <a:pt x="2330" y="7022"/>
                    <a:pt x="2664" y="6489"/>
                  </a:cubicBezTo>
                  <a:cubicBezTo>
                    <a:pt x="2911" y="6090"/>
                    <a:pt x="3159" y="5691"/>
                    <a:pt x="3406" y="5288"/>
                  </a:cubicBezTo>
                  <a:cubicBezTo>
                    <a:pt x="3410" y="5288"/>
                    <a:pt x="3414" y="5288"/>
                    <a:pt x="3419" y="5283"/>
                  </a:cubicBezTo>
                  <a:cubicBezTo>
                    <a:pt x="3813" y="4997"/>
                    <a:pt x="4212" y="4720"/>
                    <a:pt x="4620" y="4451"/>
                  </a:cubicBezTo>
                  <a:cubicBezTo>
                    <a:pt x="5032" y="4182"/>
                    <a:pt x="5448" y="3922"/>
                    <a:pt x="5873" y="3671"/>
                  </a:cubicBezTo>
                  <a:cubicBezTo>
                    <a:pt x="6107" y="3532"/>
                    <a:pt x="6345" y="3397"/>
                    <a:pt x="6584" y="3267"/>
                  </a:cubicBezTo>
                  <a:cubicBezTo>
                    <a:pt x="6628" y="3242"/>
                    <a:pt x="6601" y="3182"/>
                    <a:pt x="6557" y="3182"/>
                  </a:cubicBezTo>
                  <a:cubicBezTo>
                    <a:pt x="6549" y="3182"/>
                    <a:pt x="6541" y="3185"/>
                    <a:pt x="6532" y="3189"/>
                  </a:cubicBezTo>
                  <a:cubicBezTo>
                    <a:pt x="6107" y="3423"/>
                    <a:pt x="5682" y="3671"/>
                    <a:pt x="5270" y="3926"/>
                  </a:cubicBezTo>
                  <a:cubicBezTo>
                    <a:pt x="4849" y="4182"/>
                    <a:pt x="4438" y="4451"/>
                    <a:pt x="4034" y="4733"/>
                  </a:cubicBezTo>
                  <a:cubicBezTo>
                    <a:pt x="3865" y="4846"/>
                    <a:pt x="3700" y="4963"/>
                    <a:pt x="3536" y="5084"/>
                  </a:cubicBezTo>
                  <a:cubicBezTo>
                    <a:pt x="4095" y="4182"/>
                    <a:pt x="4650" y="3280"/>
                    <a:pt x="5205" y="2379"/>
                  </a:cubicBezTo>
                  <a:cubicBezTo>
                    <a:pt x="5682" y="1607"/>
                    <a:pt x="6154" y="839"/>
                    <a:pt x="6627" y="68"/>
                  </a:cubicBezTo>
                  <a:cubicBezTo>
                    <a:pt x="6651" y="32"/>
                    <a:pt x="6618" y="1"/>
                    <a:pt x="6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795;p21"/>
            <p:cNvSpPr/>
            <p:nvPr/>
          </p:nvSpPr>
          <p:spPr>
            <a:xfrm>
              <a:off x="3487852" y="1579916"/>
              <a:ext cx="868790" cy="1144622"/>
            </a:xfrm>
            <a:custGeom>
              <a:avLst/>
              <a:gdLst/>
              <a:ahLst/>
              <a:cxnLst/>
              <a:rect l="l" t="t" r="r" b="b"/>
              <a:pathLst>
                <a:path w="5295" h="6976" extrusionOk="0">
                  <a:moveTo>
                    <a:pt x="989" y="0"/>
                  </a:moveTo>
                  <a:cubicBezTo>
                    <a:pt x="648" y="0"/>
                    <a:pt x="332" y="253"/>
                    <a:pt x="213" y="573"/>
                  </a:cubicBezTo>
                  <a:cubicBezTo>
                    <a:pt x="87" y="898"/>
                    <a:pt x="143" y="1271"/>
                    <a:pt x="304" y="1579"/>
                  </a:cubicBezTo>
                  <a:cubicBezTo>
                    <a:pt x="468" y="1887"/>
                    <a:pt x="729" y="2134"/>
                    <a:pt x="1015" y="2329"/>
                  </a:cubicBezTo>
                  <a:cubicBezTo>
                    <a:pt x="772" y="2420"/>
                    <a:pt x="503" y="2472"/>
                    <a:pt x="308" y="2641"/>
                  </a:cubicBezTo>
                  <a:cubicBezTo>
                    <a:pt x="87" y="2832"/>
                    <a:pt x="0" y="3148"/>
                    <a:pt x="39" y="3439"/>
                  </a:cubicBezTo>
                  <a:cubicBezTo>
                    <a:pt x="78" y="3725"/>
                    <a:pt x="230" y="3989"/>
                    <a:pt x="425" y="4211"/>
                  </a:cubicBezTo>
                  <a:cubicBezTo>
                    <a:pt x="772" y="4605"/>
                    <a:pt x="1253" y="4883"/>
                    <a:pt x="1773" y="4982"/>
                  </a:cubicBezTo>
                  <a:cubicBezTo>
                    <a:pt x="1544" y="5169"/>
                    <a:pt x="1327" y="5407"/>
                    <a:pt x="1279" y="5698"/>
                  </a:cubicBezTo>
                  <a:cubicBezTo>
                    <a:pt x="1236" y="5980"/>
                    <a:pt x="1357" y="6266"/>
                    <a:pt x="1557" y="6469"/>
                  </a:cubicBezTo>
                  <a:cubicBezTo>
                    <a:pt x="1756" y="6673"/>
                    <a:pt x="2021" y="6799"/>
                    <a:pt x="2289" y="6881"/>
                  </a:cubicBezTo>
                  <a:cubicBezTo>
                    <a:pt x="2514" y="6948"/>
                    <a:pt x="2732" y="6975"/>
                    <a:pt x="2951" y="6975"/>
                  </a:cubicBezTo>
                  <a:cubicBezTo>
                    <a:pt x="3133" y="6975"/>
                    <a:pt x="3317" y="6956"/>
                    <a:pt x="3508" y="6925"/>
                  </a:cubicBezTo>
                  <a:cubicBezTo>
                    <a:pt x="3733" y="6890"/>
                    <a:pt x="4145" y="6717"/>
                    <a:pt x="4414" y="6474"/>
                  </a:cubicBezTo>
                  <a:cubicBezTo>
                    <a:pt x="4726" y="6222"/>
                    <a:pt x="4965" y="5810"/>
                    <a:pt x="5073" y="5464"/>
                  </a:cubicBezTo>
                  <a:cubicBezTo>
                    <a:pt x="5199" y="5073"/>
                    <a:pt x="5294" y="4666"/>
                    <a:pt x="5259" y="4254"/>
                  </a:cubicBezTo>
                  <a:cubicBezTo>
                    <a:pt x="5225" y="3846"/>
                    <a:pt x="5047" y="3434"/>
                    <a:pt x="4713" y="3196"/>
                  </a:cubicBezTo>
                  <a:cubicBezTo>
                    <a:pt x="4547" y="3077"/>
                    <a:pt x="4339" y="3013"/>
                    <a:pt x="4134" y="3013"/>
                  </a:cubicBezTo>
                  <a:cubicBezTo>
                    <a:pt x="3928" y="3013"/>
                    <a:pt x="3725" y="3078"/>
                    <a:pt x="3573" y="3218"/>
                  </a:cubicBezTo>
                  <a:cubicBezTo>
                    <a:pt x="3655" y="2845"/>
                    <a:pt x="3733" y="2459"/>
                    <a:pt x="3690" y="2077"/>
                  </a:cubicBezTo>
                  <a:cubicBezTo>
                    <a:pt x="3646" y="1696"/>
                    <a:pt x="3460" y="1310"/>
                    <a:pt x="3122" y="1128"/>
                  </a:cubicBezTo>
                  <a:cubicBezTo>
                    <a:pt x="3009" y="1066"/>
                    <a:pt x="2878" y="1036"/>
                    <a:pt x="2748" y="1036"/>
                  </a:cubicBezTo>
                  <a:cubicBezTo>
                    <a:pt x="2493" y="1036"/>
                    <a:pt x="2239" y="1153"/>
                    <a:pt x="2125" y="1379"/>
                  </a:cubicBezTo>
                  <a:cubicBezTo>
                    <a:pt x="2042" y="1072"/>
                    <a:pt x="1960" y="755"/>
                    <a:pt x="1786" y="491"/>
                  </a:cubicBezTo>
                  <a:cubicBezTo>
                    <a:pt x="1609" y="222"/>
                    <a:pt x="1327" y="5"/>
                    <a:pt x="1006" y="1"/>
                  </a:cubicBezTo>
                  <a:cubicBezTo>
                    <a:pt x="1000" y="0"/>
                    <a:pt x="995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796;p21"/>
            <p:cNvSpPr/>
            <p:nvPr/>
          </p:nvSpPr>
          <p:spPr>
            <a:xfrm>
              <a:off x="3633718" y="1750394"/>
              <a:ext cx="540799" cy="892923"/>
            </a:xfrm>
            <a:custGeom>
              <a:avLst/>
              <a:gdLst/>
              <a:ahLst/>
              <a:cxnLst/>
              <a:rect l="l" t="t" r="r" b="b"/>
              <a:pathLst>
                <a:path w="3296" h="5442" extrusionOk="0">
                  <a:moveTo>
                    <a:pt x="120" y="1"/>
                  </a:moveTo>
                  <a:cubicBezTo>
                    <a:pt x="104" y="1"/>
                    <a:pt x="86" y="22"/>
                    <a:pt x="95" y="41"/>
                  </a:cubicBezTo>
                  <a:cubicBezTo>
                    <a:pt x="390" y="535"/>
                    <a:pt x="681" y="1034"/>
                    <a:pt x="971" y="1528"/>
                  </a:cubicBezTo>
                  <a:cubicBezTo>
                    <a:pt x="754" y="1320"/>
                    <a:pt x="525" y="1116"/>
                    <a:pt x="286" y="921"/>
                  </a:cubicBezTo>
                  <a:cubicBezTo>
                    <a:pt x="208" y="861"/>
                    <a:pt x="130" y="796"/>
                    <a:pt x="52" y="735"/>
                  </a:cubicBezTo>
                  <a:cubicBezTo>
                    <a:pt x="47" y="732"/>
                    <a:pt x="42" y="730"/>
                    <a:pt x="37" y="730"/>
                  </a:cubicBezTo>
                  <a:cubicBezTo>
                    <a:pt x="16" y="730"/>
                    <a:pt x="1" y="756"/>
                    <a:pt x="22" y="774"/>
                  </a:cubicBezTo>
                  <a:cubicBezTo>
                    <a:pt x="303" y="991"/>
                    <a:pt x="577" y="1225"/>
                    <a:pt x="837" y="1468"/>
                  </a:cubicBezTo>
                  <a:cubicBezTo>
                    <a:pt x="910" y="1537"/>
                    <a:pt x="984" y="1606"/>
                    <a:pt x="1054" y="1676"/>
                  </a:cubicBezTo>
                  <a:cubicBezTo>
                    <a:pt x="1058" y="1680"/>
                    <a:pt x="1058" y="1680"/>
                    <a:pt x="1062" y="1680"/>
                  </a:cubicBezTo>
                  <a:cubicBezTo>
                    <a:pt x="1153" y="1836"/>
                    <a:pt x="1240" y="1988"/>
                    <a:pt x="1331" y="2140"/>
                  </a:cubicBezTo>
                  <a:cubicBezTo>
                    <a:pt x="1700" y="2768"/>
                    <a:pt x="2064" y="3397"/>
                    <a:pt x="2428" y="4026"/>
                  </a:cubicBezTo>
                  <a:cubicBezTo>
                    <a:pt x="2237" y="3865"/>
                    <a:pt x="2042" y="3705"/>
                    <a:pt x="1851" y="3544"/>
                  </a:cubicBezTo>
                  <a:cubicBezTo>
                    <a:pt x="1626" y="3358"/>
                    <a:pt x="1400" y="3167"/>
                    <a:pt x="1175" y="2981"/>
                  </a:cubicBezTo>
                  <a:cubicBezTo>
                    <a:pt x="1045" y="2877"/>
                    <a:pt x="915" y="2768"/>
                    <a:pt x="785" y="2660"/>
                  </a:cubicBezTo>
                  <a:cubicBezTo>
                    <a:pt x="781" y="2657"/>
                    <a:pt x="776" y="2655"/>
                    <a:pt x="772" y="2655"/>
                  </a:cubicBezTo>
                  <a:cubicBezTo>
                    <a:pt x="753" y="2655"/>
                    <a:pt x="737" y="2681"/>
                    <a:pt x="754" y="2699"/>
                  </a:cubicBezTo>
                  <a:cubicBezTo>
                    <a:pt x="984" y="2885"/>
                    <a:pt x="1210" y="3076"/>
                    <a:pt x="1439" y="3267"/>
                  </a:cubicBezTo>
                  <a:cubicBezTo>
                    <a:pt x="1665" y="3453"/>
                    <a:pt x="1890" y="3640"/>
                    <a:pt x="2116" y="3826"/>
                  </a:cubicBezTo>
                  <a:cubicBezTo>
                    <a:pt x="2246" y="3935"/>
                    <a:pt x="2372" y="4039"/>
                    <a:pt x="2497" y="4143"/>
                  </a:cubicBezTo>
                  <a:cubicBezTo>
                    <a:pt x="2519" y="4177"/>
                    <a:pt x="2541" y="4212"/>
                    <a:pt x="2558" y="4247"/>
                  </a:cubicBezTo>
                  <a:cubicBezTo>
                    <a:pt x="2788" y="4641"/>
                    <a:pt x="3018" y="5036"/>
                    <a:pt x="3247" y="5430"/>
                  </a:cubicBezTo>
                  <a:cubicBezTo>
                    <a:pt x="3251" y="5438"/>
                    <a:pt x="3257" y="5441"/>
                    <a:pt x="3264" y="5441"/>
                  </a:cubicBezTo>
                  <a:cubicBezTo>
                    <a:pt x="3279" y="5441"/>
                    <a:pt x="3296" y="5423"/>
                    <a:pt x="3286" y="5404"/>
                  </a:cubicBezTo>
                  <a:cubicBezTo>
                    <a:pt x="3213" y="5283"/>
                    <a:pt x="3143" y="5157"/>
                    <a:pt x="3070" y="5036"/>
                  </a:cubicBezTo>
                  <a:cubicBezTo>
                    <a:pt x="3074" y="5036"/>
                    <a:pt x="3074" y="5032"/>
                    <a:pt x="3074" y="5027"/>
                  </a:cubicBezTo>
                  <a:cubicBezTo>
                    <a:pt x="3065" y="4732"/>
                    <a:pt x="3061" y="4433"/>
                    <a:pt x="3057" y="4138"/>
                  </a:cubicBezTo>
                  <a:cubicBezTo>
                    <a:pt x="3052" y="3839"/>
                    <a:pt x="3048" y="3540"/>
                    <a:pt x="3048" y="3245"/>
                  </a:cubicBezTo>
                  <a:cubicBezTo>
                    <a:pt x="3048" y="3076"/>
                    <a:pt x="3048" y="2911"/>
                    <a:pt x="3048" y="2742"/>
                  </a:cubicBezTo>
                  <a:cubicBezTo>
                    <a:pt x="3048" y="2728"/>
                    <a:pt x="3038" y="2722"/>
                    <a:pt x="3027" y="2722"/>
                  </a:cubicBezTo>
                  <a:cubicBezTo>
                    <a:pt x="3014" y="2722"/>
                    <a:pt x="3000" y="2730"/>
                    <a:pt x="3000" y="2747"/>
                  </a:cubicBezTo>
                  <a:cubicBezTo>
                    <a:pt x="3000" y="3046"/>
                    <a:pt x="3000" y="3341"/>
                    <a:pt x="3005" y="3640"/>
                  </a:cubicBezTo>
                  <a:cubicBezTo>
                    <a:pt x="3005" y="3939"/>
                    <a:pt x="3009" y="4234"/>
                    <a:pt x="3013" y="4533"/>
                  </a:cubicBezTo>
                  <a:cubicBezTo>
                    <a:pt x="3018" y="4672"/>
                    <a:pt x="3022" y="4810"/>
                    <a:pt x="3022" y="4954"/>
                  </a:cubicBezTo>
                  <a:cubicBezTo>
                    <a:pt x="2862" y="4676"/>
                    <a:pt x="2701" y="4399"/>
                    <a:pt x="2541" y="4121"/>
                  </a:cubicBezTo>
                  <a:cubicBezTo>
                    <a:pt x="2541" y="4117"/>
                    <a:pt x="2541" y="4117"/>
                    <a:pt x="2536" y="4117"/>
                  </a:cubicBezTo>
                  <a:cubicBezTo>
                    <a:pt x="2380" y="3844"/>
                    <a:pt x="2220" y="3570"/>
                    <a:pt x="2059" y="3297"/>
                  </a:cubicBezTo>
                  <a:cubicBezTo>
                    <a:pt x="1942" y="3089"/>
                    <a:pt x="1821" y="2885"/>
                    <a:pt x="1700" y="2682"/>
                  </a:cubicBezTo>
                  <a:cubicBezTo>
                    <a:pt x="1700" y="2677"/>
                    <a:pt x="1704" y="2677"/>
                    <a:pt x="1700" y="2677"/>
                  </a:cubicBezTo>
                  <a:cubicBezTo>
                    <a:pt x="1665" y="2430"/>
                    <a:pt x="1639" y="2187"/>
                    <a:pt x="1613" y="1945"/>
                  </a:cubicBezTo>
                  <a:cubicBezTo>
                    <a:pt x="1591" y="1697"/>
                    <a:pt x="1574" y="1450"/>
                    <a:pt x="1561" y="1199"/>
                  </a:cubicBezTo>
                  <a:cubicBezTo>
                    <a:pt x="1556" y="1064"/>
                    <a:pt x="1552" y="926"/>
                    <a:pt x="1552" y="787"/>
                  </a:cubicBezTo>
                  <a:cubicBezTo>
                    <a:pt x="1552" y="773"/>
                    <a:pt x="1542" y="766"/>
                    <a:pt x="1531" y="766"/>
                  </a:cubicBezTo>
                  <a:cubicBezTo>
                    <a:pt x="1518" y="766"/>
                    <a:pt x="1504" y="775"/>
                    <a:pt x="1504" y="791"/>
                  </a:cubicBezTo>
                  <a:cubicBezTo>
                    <a:pt x="1509" y="1038"/>
                    <a:pt x="1517" y="1286"/>
                    <a:pt x="1535" y="1528"/>
                  </a:cubicBezTo>
                  <a:cubicBezTo>
                    <a:pt x="1548" y="1775"/>
                    <a:pt x="1574" y="2023"/>
                    <a:pt x="1600" y="2270"/>
                  </a:cubicBezTo>
                  <a:cubicBezTo>
                    <a:pt x="1613" y="2374"/>
                    <a:pt x="1626" y="2474"/>
                    <a:pt x="1639" y="2578"/>
                  </a:cubicBezTo>
                  <a:cubicBezTo>
                    <a:pt x="1370" y="2114"/>
                    <a:pt x="1101" y="1654"/>
                    <a:pt x="828" y="1190"/>
                  </a:cubicBezTo>
                  <a:cubicBezTo>
                    <a:pt x="598" y="800"/>
                    <a:pt x="368" y="405"/>
                    <a:pt x="134" y="11"/>
                  </a:cubicBezTo>
                  <a:cubicBezTo>
                    <a:pt x="131" y="4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797;p21"/>
            <p:cNvSpPr/>
            <p:nvPr/>
          </p:nvSpPr>
          <p:spPr>
            <a:xfrm>
              <a:off x="2732926" y="2215887"/>
              <a:ext cx="1674083" cy="2168481"/>
            </a:xfrm>
            <a:custGeom>
              <a:avLst/>
              <a:gdLst/>
              <a:ahLst/>
              <a:cxnLst/>
              <a:rect l="l" t="t" r="r" b="b"/>
              <a:pathLst>
                <a:path w="10203" h="13216" extrusionOk="0">
                  <a:moveTo>
                    <a:pt x="1764" y="1"/>
                  </a:moveTo>
                  <a:cubicBezTo>
                    <a:pt x="1757" y="1"/>
                    <a:pt x="1750" y="1"/>
                    <a:pt x="1744" y="1"/>
                  </a:cubicBezTo>
                  <a:cubicBezTo>
                    <a:pt x="1076" y="5"/>
                    <a:pt x="478" y="512"/>
                    <a:pt x="257" y="1137"/>
                  </a:cubicBezTo>
                  <a:cubicBezTo>
                    <a:pt x="40" y="1765"/>
                    <a:pt x="166" y="2481"/>
                    <a:pt x="495" y="3057"/>
                  </a:cubicBezTo>
                  <a:cubicBezTo>
                    <a:pt x="825" y="3634"/>
                    <a:pt x="1341" y="4089"/>
                    <a:pt x="1900" y="4449"/>
                  </a:cubicBezTo>
                  <a:cubicBezTo>
                    <a:pt x="1440" y="4640"/>
                    <a:pt x="929" y="4753"/>
                    <a:pt x="560" y="5087"/>
                  </a:cubicBezTo>
                  <a:cubicBezTo>
                    <a:pt x="148" y="5464"/>
                    <a:pt x="1" y="6075"/>
                    <a:pt x="92" y="6621"/>
                  </a:cubicBezTo>
                  <a:cubicBezTo>
                    <a:pt x="187" y="7172"/>
                    <a:pt x="495" y="7666"/>
                    <a:pt x="872" y="8074"/>
                  </a:cubicBezTo>
                  <a:cubicBezTo>
                    <a:pt x="1557" y="8815"/>
                    <a:pt x="2498" y="9318"/>
                    <a:pt x="3495" y="9474"/>
                  </a:cubicBezTo>
                  <a:cubicBezTo>
                    <a:pt x="3066" y="9843"/>
                    <a:pt x="2672" y="10311"/>
                    <a:pt x="2598" y="10870"/>
                  </a:cubicBezTo>
                  <a:cubicBezTo>
                    <a:pt x="2529" y="11408"/>
                    <a:pt x="2780" y="11954"/>
                    <a:pt x="3170" y="12331"/>
                  </a:cubicBezTo>
                  <a:cubicBezTo>
                    <a:pt x="3561" y="12704"/>
                    <a:pt x="4072" y="12930"/>
                    <a:pt x="4597" y="13069"/>
                  </a:cubicBezTo>
                  <a:cubicBezTo>
                    <a:pt x="4982" y="13172"/>
                    <a:pt x="5353" y="13216"/>
                    <a:pt x="5725" y="13216"/>
                  </a:cubicBezTo>
                  <a:cubicBezTo>
                    <a:pt x="6119" y="13216"/>
                    <a:pt x="6514" y="13166"/>
                    <a:pt x="6929" y="13086"/>
                  </a:cubicBezTo>
                  <a:cubicBezTo>
                    <a:pt x="7350" y="13004"/>
                    <a:pt x="8126" y="12652"/>
                    <a:pt x="8633" y="12175"/>
                  </a:cubicBezTo>
                  <a:cubicBezTo>
                    <a:pt x="9214" y="11672"/>
                    <a:pt x="9644" y="10875"/>
                    <a:pt x="9834" y="10203"/>
                  </a:cubicBezTo>
                  <a:cubicBezTo>
                    <a:pt x="10042" y="9448"/>
                    <a:pt x="10203" y="8663"/>
                    <a:pt x="10116" y="7883"/>
                  </a:cubicBezTo>
                  <a:cubicBezTo>
                    <a:pt x="10025" y="7107"/>
                    <a:pt x="9661" y="6327"/>
                    <a:pt x="9011" y="5893"/>
                  </a:cubicBezTo>
                  <a:cubicBezTo>
                    <a:pt x="8701" y="5688"/>
                    <a:pt x="8323" y="5579"/>
                    <a:pt x="7951" y="5579"/>
                  </a:cubicBezTo>
                  <a:cubicBezTo>
                    <a:pt x="7538" y="5579"/>
                    <a:pt x="7133" y="5714"/>
                    <a:pt x="6838" y="6001"/>
                  </a:cubicBezTo>
                  <a:lnTo>
                    <a:pt x="6838" y="6001"/>
                  </a:lnTo>
                  <a:cubicBezTo>
                    <a:pt x="6964" y="5277"/>
                    <a:pt x="7094" y="4545"/>
                    <a:pt x="6990" y="3816"/>
                  </a:cubicBezTo>
                  <a:cubicBezTo>
                    <a:pt x="6886" y="3092"/>
                    <a:pt x="6509" y="2364"/>
                    <a:pt x="5854" y="2034"/>
                  </a:cubicBezTo>
                  <a:cubicBezTo>
                    <a:pt x="5647" y="1930"/>
                    <a:pt x="5413" y="1879"/>
                    <a:pt x="5179" y="1879"/>
                  </a:cubicBezTo>
                  <a:cubicBezTo>
                    <a:pt x="4673" y="1879"/>
                    <a:pt x="4170" y="2118"/>
                    <a:pt x="3959" y="2572"/>
                  </a:cubicBezTo>
                  <a:cubicBezTo>
                    <a:pt x="3786" y="1986"/>
                    <a:pt x="3608" y="1388"/>
                    <a:pt x="3261" y="890"/>
                  </a:cubicBezTo>
                  <a:cubicBezTo>
                    <a:pt x="2914" y="392"/>
                    <a:pt x="2367" y="1"/>
                    <a:pt x="1764" y="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798;p21"/>
            <p:cNvSpPr/>
            <p:nvPr/>
          </p:nvSpPr>
          <p:spPr>
            <a:xfrm>
              <a:off x="2999882" y="2542241"/>
              <a:ext cx="1077169" cy="1675585"/>
            </a:xfrm>
            <a:custGeom>
              <a:avLst/>
              <a:gdLst/>
              <a:ahLst/>
              <a:cxnLst/>
              <a:rect l="l" t="t" r="r" b="b"/>
              <a:pathLst>
                <a:path w="6565" h="10212" extrusionOk="0">
                  <a:moveTo>
                    <a:pt x="180" y="0"/>
                  </a:moveTo>
                  <a:cubicBezTo>
                    <a:pt x="149" y="0"/>
                    <a:pt x="117" y="38"/>
                    <a:pt x="139" y="76"/>
                  </a:cubicBezTo>
                  <a:cubicBezTo>
                    <a:pt x="728" y="1003"/>
                    <a:pt x="1314" y="1936"/>
                    <a:pt x="1899" y="2872"/>
                  </a:cubicBezTo>
                  <a:cubicBezTo>
                    <a:pt x="1470" y="2478"/>
                    <a:pt x="1019" y="2105"/>
                    <a:pt x="559" y="1749"/>
                  </a:cubicBezTo>
                  <a:cubicBezTo>
                    <a:pt x="403" y="1632"/>
                    <a:pt x="251" y="1519"/>
                    <a:pt x="95" y="1407"/>
                  </a:cubicBezTo>
                  <a:cubicBezTo>
                    <a:pt x="86" y="1400"/>
                    <a:pt x="77" y="1397"/>
                    <a:pt x="68" y="1397"/>
                  </a:cubicBezTo>
                  <a:cubicBezTo>
                    <a:pt x="30" y="1397"/>
                    <a:pt x="0" y="1448"/>
                    <a:pt x="39" y="1476"/>
                  </a:cubicBezTo>
                  <a:cubicBezTo>
                    <a:pt x="594" y="1879"/>
                    <a:pt x="1127" y="2308"/>
                    <a:pt x="1639" y="2759"/>
                  </a:cubicBezTo>
                  <a:cubicBezTo>
                    <a:pt x="1782" y="2885"/>
                    <a:pt x="1925" y="3015"/>
                    <a:pt x="2068" y="3150"/>
                  </a:cubicBezTo>
                  <a:cubicBezTo>
                    <a:pt x="2072" y="3150"/>
                    <a:pt x="2072" y="3154"/>
                    <a:pt x="2077" y="3154"/>
                  </a:cubicBezTo>
                  <a:cubicBezTo>
                    <a:pt x="2259" y="3440"/>
                    <a:pt x="2441" y="3731"/>
                    <a:pt x="2619" y="4017"/>
                  </a:cubicBezTo>
                  <a:cubicBezTo>
                    <a:pt x="3356" y="5196"/>
                    <a:pt x="4093" y="6371"/>
                    <a:pt x="4825" y="7550"/>
                  </a:cubicBezTo>
                  <a:cubicBezTo>
                    <a:pt x="4448" y="7255"/>
                    <a:pt x="4071" y="6961"/>
                    <a:pt x="3694" y="6666"/>
                  </a:cubicBezTo>
                  <a:cubicBezTo>
                    <a:pt x="3252" y="6323"/>
                    <a:pt x="2809" y="5976"/>
                    <a:pt x="2367" y="5634"/>
                  </a:cubicBezTo>
                  <a:cubicBezTo>
                    <a:pt x="2116" y="5434"/>
                    <a:pt x="1864" y="5239"/>
                    <a:pt x="1608" y="5040"/>
                  </a:cubicBezTo>
                  <a:cubicBezTo>
                    <a:pt x="1600" y="5034"/>
                    <a:pt x="1592" y="5031"/>
                    <a:pt x="1584" y="5031"/>
                  </a:cubicBezTo>
                  <a:cubicBezTo>
                    <a:pt x="1548" y="5031"/>
                    <a:pt x="1517" y="5085"/>
                    <a:pt x="1552" y="5114"/>
                  </a:cubicBezTo>
                  <a:lnTo>
                    <a:pt x="2892" y="6159"/>
                  </a:lnTo>
                  <a:cubicBezTo>
                    <a:pt x="3334" y="6501"/>
                    <a:pt x="3776" y="6848"/>
                    <a:pt x="4218" y="7190"/>
                  </a:cubicBezTo>
                  <a:cubicBezTo>
                    <a:pt x="4470" y="7386"/>
                    <a:pt x="4717" y="7581"/>
                    <a:pt x="4969" y="7776"/>
                  </a:cubicBezTo>
                  <a:cubicBezTo>
                    <a:pt x="5008" y="7841"/>
                    <a:pt x="5047" y="7906"/>
                    <a:pt x="5090" y="7971"/>
                  </a:cubicBezTo>
                  <a:cubicBezTo>
                    <a:pt x="5550" y="8708"/>
                    <a:pt x="6009" y="9449"/>
                    <a:pt x="6469" y="10191"/>
                  </a:cubicBezTo>
                  <a:cubicBezTo>
                    <a:pt x="6477" y="10205"/>
                    <a:pt x="6489" y="10212"/>
                    <a:pt x="6502" y="10212"/>
                  </a:cubicBezTo>
                  <a:cubicBezTo>
                    <a:pt x="6532" y="10212"/>
                    <a:pt x="6564" y="10173"/>
                    <a:pt x="6542" y="10139"/>
                  </a:cubicBezTo>
                  <a:cubicBezTo>
                    <a:pt x="6399" y="9909"/>
                    <a:pt x="6256" y="9675"/>
                    <a:pt x="6113" y="9445"/>
                  </a:cubicBezTo>
                  <a:cubicBezTo>
                    <a:pt x="6113" y="9441"/>
                    <a:pt x="6113" y="9436"/>
                    <a:pt x="6113" y="9432"/>
                  </a:cubicBezTo>
                  <a:cubicBezTo>
                    <a:pt x="6083" y="8864"/>
                    <a:pt x="6057" y="8296"/>
                    <a:pt x="6031" y="7728"/>
                  </a:cubicBezTo>
                  <a:cubicBezTo>
                    <a:pt x="6005" y="7160"/>
                    <a:pt x="5983" y="6592"/>
                    <a:pt x="5966" y="6024"/>
                  </a:cubicBezTo>
                  <a:cubicBezTo>
                    <a:pt x="5953" y="5708"/>
                    <a:pt x="5944" y="5387"/>
                    <a:pt x="5935" y="5066"/>
                  </a:cubicBezTo>
                  <a:cubicBezTo>
                    <a:pt x="5935" y="5040"/>
                    <a:pt x="5917" y="5028"/>
                    <a:pt x="5896" y="5028"/>
                  </a:cubicBezTo>
                  <a:cubicBezTo>
                    <a:pt x="5872" y="5028"/>
                    <a:pt x="5844" y="5046"/>
                    <a:pt x="5844" y="5079"/>
                  </a:cubicBezTo>
                  <a:cubicBezTo>
                    <a:pt x="5862" y="5647"/>
                    <a:pt x="5879" y="6215"/>
                    <a:pt x="5901" y="6783"/>
                  </a:cubicBezTo>
                  <a:cubicBezTo>
                    <a:pt x="5922" y="7351"/>
                    <a:pt x="5948" y="7919"/>
                    <a:pt x="5974" y="8487"/>
                  </a:cubicBezTo>
                  <a:cubicBezTo>
                    <a:pt x="5987" y="8756"/>
                    <a:pt x="6000" y="9024"/>
                    <a:pt x="6013" y="9289"/>
                  </a:cubicBezTo>
                  <a:cubicBezTo>
                    <a:pt x="5693" y="8769"/>
                    <a:pt x="5367" y="8248"/>
                    <a:pt x="5042" y="7728"/>
                  </a:cubicBezTo>
                  <a:cubicBezTo>
                    <a:pt x="5042" y="7724"/>
                    <a:pt x="5042" y="7724"/>
                    <a:pt x="5042" y="7719"/>
                  </a:cubicBezTo>
                  <a:cubicBezTo>
                    <a:pt x="4721" y="7208"/>
                    <a:pt x="4401" y="6692"/>
                    <a:pt x="4080" y="6180"/>
                  </a:cubicBezTo>
                  <a:cubicBezTo>
                    <a:pt x="3841" y="5794"/>
                    <a:pt x="3598" y="5413"/>
                    <a:pt x="3360" y="5027"/>
                  </a:cubicBezTo>
                  <a:cubicBezTo>
                    <a:pt x="3360" y="5023"/>
                    <a:pt x="3360" y="5018"/>
                    <a:pt x="3360" y="5014"/>
                  </a:cubicBezTo>
                  <a:cubicBezTo>
                    <a:pt x="3278" y="4554"/>
                    <a:pt x="3208" y="4086"/>
                    <a:pt x="3148" y="3622"/>
                  </a:cubicBezTo>
                  <a:cubicBezTo>
                    <a:pt x="3091" y="3150"/>
                    <a:pt x="3043" y="2677"/>
                    <a:pt x="3009" y="2209"/>
                  </a:cubicBezTo>
                  <a:cubicBezTo>
                    <a:pt x="2987" y="1944"/>
                    <a:pt x="2974" y="1680"/>
                    <a:pt x="2961" y="1420"/>
                  </a:cubicBezTo>
                  <a:cubicBezTo>
                    <a:pt x="2959" y="1392"/>
                    <a:pt x="2940" y="1380"/>
                    <a:pt x="2920" y="1380"/>
                  </a:cubicBezTo>
                  <a:cubicBezTo>
                    <a:pt x="2896" y="1380"/>
                    <a:pt x="2870" y="1397"/>
                    <a:pt x="2870" y="1428"/>
                  </a:cubicBezTo>
                  <a:cubicBezTo>
                    <a:pt x="2892" y="1901"/>
                    <a:pt x="2926" y="2369"/>
                    <a:pt x="2970" y="2837"/>
                  </a:cubicBezTo>
                  <a:cubicBezTo>
                    <a:pt x="3017" y="3310"/>
                    <a:pt x="3074" y="3778"/>
                    <a:pt x="3143" y="4246"/>
                  </a:cubicBezTo>
                  <a:cubicBezTo>
                    <a:pt x="3169" y="4442"/>
                    <a:pt x="3204" y="4637"/>
                    <a:pt x="3234" y="4827"/>
                  </a:cubicBezTo>
                  <a:cubicBezTo>
                    <a:pt x="2692" y="3965"/>
                    <a:pt x="2150" y="3098"/>
                    <a:pt x="1608" y="2230"/>
                  </a:cubicBezTo>
                  <a:cubicBezTo>
                    <a:pt x="1140" y="1493"/>
                    <a:pt x="676" y="756"/>
                    <a:pt x="212" y="19"/>
                  </a:cubicBezTo>
                  <a:cubicBezTo>
                    <a:pt x="204" y="6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799;p21"/>
            <p:cNvSpPr/>
            <p:nvPr/>
          </p:nvSpPr>
          <p:spPr>
            <a:xfrm>
              <a:off x="3893946" y="1487375"/>
              <a:ext cx="1533961" cy="3179542"/>
            </a:xfrm>
            <a:custGeom>
              <a:avLst/>
              <a:gdLst/>
              <a:ahLst/>
              <a:cxnLst/>
              <a:rect l="l" t="t" r="r" b="b"/>
              <a:pathLst>
                <a:path w="9349" h="19378" extrusionOk="0">
                  <a:moveTo>
                    <a:pt x="994" y="1"/>
                  </a:moveTo>
                  <a:cubicBezTo>
                    <a:pt x="447" y="1"/>
                    <a:pt x="1" y="443"/>
                    <a:pt x="1" y="994"/>
                  </a:cubicBezTo>
                  <a:lnTo>
                    <a:pt x="1" y="18454"/>
                  </a:lnTo>
                  <a:cubicBezTo>
                    <a:pt x="1" y="18961"/>
                    <a:pt x="413" y="19377"/>
                    <a:pt x="924" y="19377"/>
                  </a:cubicBezTo>
                  <a:lnTo>
                    <a:pt x="8369" y="19377"/>
                  </a:lnTo>
                  <a:cubicBezTo>
                    <a:pt x="8911" y="19377"/>
                    <a:pt x="9349" y="18935"/>
                    <a:pt x="9349" y="18393"/>
                  </a:cubicBezTo>
                  <a:lnTo>
                    <a:pt x="9349" y="1189"/>
                  </a:lnTo>
                  <a:cubicBezTo>
                    <a:pt x="9349" y="534"/>
                    <a:pt x="8820" y="1"/>
                    <a:pt x="8165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6" name="Google Shape;800;p21"/>
            <p:cNvGrpSpPr/>
            <p:nvPr/>
          </p:nvGrpSpPr>
          <p:grpSpPr>
            <a:xfrm>
              <a:off x="3958935" y="1568657"/>
              <a:ext cx="1404554" cy="3032919"/>
              <a:chOff x="3964789" y="1898638"/>
              <a:chExt cx="1121938" cy="2422653"/>
            </a:xfrm>
          </p:grpSpPr>
          <p:sp>
            <p:nvSpPr>
              <p:cNvPr id="71" name="Google Shape;801;p21"/>
              <p:cNvSpPr/>
              <p:nvPr/>
            </p:nvSpPr>
            <p:spPr>
              <a:xfrm>
                <a:off x="3964789" y="1898638"/>
                <a:ext cx="1121938" cy="1674256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774" extrusionOk="0">
                    <a:moveTo>
                      <a:pt x="789" y="0"/>
                    </a:moveTo>
                    <a:cubicBezTo>
                      <a:pt x="356" y="0"/>
                      <a:pt x="0" y="356"/>
                      <a:pt x="0" y="789"/>
                    </a:cubicBezTo>
                    <a:lnTo>
                      <a:pt x="0" y="12773"/>
                    </a:lnTo>
                    <a:cubicBezTo>
                      <a:pt x="4661" y="12730"/>
                      <a:pt x="7471" y="8099"/>
                      <a:pt x="8559" y="5862"/>
                    </a:cubicBezTo>
                    <a:lnTo>
                      <a:pt x="8559" y="937"/>
                    </a:lnTo>
                    <a:cubicBezTo>
                      <a:pt x="8559" y="421"/>
                      <a:pt x="8143" y="0"/>
                      <a:pt x="7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802;p21"/>
              <p:cNvSpPr/>
              <p:nvPr/>
            </p:nvSpPr>
            <p:spPr>
              <a:xfrm>
                <a:off x="3964789" y="2666957"/>
                <a:ext cx="1121938" cy="165433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2622" extrusionOk="0">
                    <a:moveTo>
                      <a:pt x="8559" y="0"/>
                    </a:moveTo>
                    <a:cubicBezTo>
                      <a:pt x="7471" y="2237"/>
                      <a:pt x="4661" y="6868"/>
                      <a:pt x="0" y="6911"/>
                    </a:cubicBezTo>
                    <a:lnTo>
                      <a:pt x="0" y="11772"/>
                    </a:lnTo>
                    <a:cubicBezTo>
                      <a:pt x="0" y="12240"/>
                      <a:pt x="382" y="12621"/>
                      <a:pt x="854" y="12621"/>
                    </a:cubicBezTo>
                    <a:lnTo>
                      <a:pt x="7649" y="12621"/>
                    </a:lnTo>
                    <a:cubicBezTo>
                      <a:pt x="8152" y="12621"/>
                      <a:pt x="8559" y="12214"/>
                      <a:pt x="8559" y="11715"/>
                    </a:cubicBezTo>
                    <a:lnTo>
                      <a:pt x="85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" name="Google Shape;803;p21"/>
            <p:cNvSpPr/>
            <p:nvPr/>
          </p:nvSpPr>
          <p:spPr>
            <a:xfrm>
              <a:off x="4092517" y="2219298"/>
              <a:ext cx="518100" cy="518100"/>
            </a:xfrm>
            <a:prstGeom prst="ellipse">
              <a:avLst/>
            </a:prstGeom>
            <a:solidFill>
              <a:srgbClr val="C1DCD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804;p21"/>
            <p:cNvSpPr/>
            <p:nvPr/>
          </p:nvSpPr>
          <p:spPr>
            <a:xfrm>
              <a:off x="4712889" y="2219298"/>
              <a:ext cx="518100" cy="518100"/>
            </a:xfrm>
            <a:prstGeom prst="ellipse">
              <a:avLst/>
            </a:prstGeom>
            <a:solidFill>
              <a:srgbClr val="C1DCD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805;p21"/>
            <p:cNvSpPr/>
            <p:nvPr/>
          </p:nvSpPr>
          <p:spPr>
            <a:xfrm>
              <a:off x="4092517" y="2788006"/>
              <a:ext cx="518100" cy="518100"/>
            </a:xfrm>
            <a:prstGeom prst="ellipse">
              <a:avLst/>
            </a:prstGeom>
            <a:solidFill>
              <a:srgbClr val="C1DCD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806;p21"/>
            <p:cNvSpPr/>
            <p:nvPr/>
          </p:nvSpPr>
          <p:spPr>
            <a:xfrm>
              <a:off x="4712889" y="2788005"/>
              <a:ext cx="518100" cy="518101"/>
            </a:xfrm>
            <a:prstGeom prst="ellipse">
              <a:avLst/>
            </a:prstGeom>
            <a:solidFill>
              <a:srgbClr val="C1DCD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807;p21"/>
            <p:cNvSpPr/>
            <p:nvPr/>
          </p:nvSpPr>
          <p:spPr>
            <a:xfrm>
              <a:off x="3921019" y="3354105"/>
              <a:ext cx="12306" cy="14439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27" y="1"/>
                  </a:moveTo>
                  <a:cubicBezTo>
                    <a:pt x="22" y="5"/>
                    <a:pt x="14" y="5"/>
                    <a:pt x="9" y="14"/>
                  </a:cubicBezTo>
                  <a:cubicBezTo>
                    <a:pt x="9" y="14"/>
                    <a:pt x="9" y="18"/>
                    <a:pt x="5" y="18"/>
                  </a:cubicBezTo>
                  <a:cubicBezTo>
                    <a:pt x="1" y="27"/>
                    <a:pt x="1" y="31"/>
                    <a:pt x="1" y="40"/>
                  </a:cubicBezTo>
                  <a:lnTo>
                    <a:pt x="1" y="49"/>
                  </a:lnTo>
                  <a:cubicBezTo>
                    <a:pt x="1" y="53"/>
                    <a:pt x="1" y="57"/>
                    <a:pt x="5" y="62"/>
                  </a:cubicBezTo>
                  <a:cubicBezTo>
                    <a:pt x="5" y="66"/>
                    <a:pt x="9" y="70"/>
                    <a:pt x="9" y="75"/>
                  </a:cubicBezTo>
                  <a:cubicBezTo>
                    <a:pt x="14" y="79"/>
                    <a:pt x="18" y="79"/>
                    <a:pt x="22" y="83"/>
                  </a:cubicBezTo>
                  <a:cubicBezTo>
                    <a:pt x="27" y="83"/>
                    <a:pt x="31" y="88"/>
                    <a:pt x="35" y="88"/>
                  </a:cubicBezTo>
                  <a:lnTo>
                    <a:pt x="48" y="83"/>
                  </a:lnTo>
                  <a:cubicBezTo>
                    <a:pt x="53" y="83"/>
                    <a:pt x="57" y="79"/>
                    <a:pt x="61" y="75"/>
                  </a:cubicBezTo>
                  <a:cubicBezTo>
                    <a:pt x="66" y="70"/>
                    <a:pt x="66" y="70"/>
                    <a:pt x="70" y="66"/>
                  </a:cubicBezTo>
                  <a:cubicBezTo>
                    <a:pt x="74" y="62"/>
                    <a:pt x="74" y="57"/>
                    <a:pt x="74" y="49"/>
                  </a:cubicBezTo>
                  <a:lnTo>
                    <a:pt x="74" y="40"/>
                  </a:lnTo>
                  <a:cubicBezTo>
                    <a:pt x="74" y="31"/>
                    <a:pt x="74" y="27"/>
                    <a:pt x="70" y="23"/>
                  </a:cubicBezTo>
                  <a:cubicBezTo>
                    <a:pt x="70" y="18"/>
                    <a:pt x="66" y="14"/>
                    <a:pt x="61" y="14"/>
                  </a:cubicBezTo>
                  <a:cubicBezTo>
                    <a:pt x="61" y="10"/>
                    <a:pt x="57" y="5"/>
                    <a:pt x="53" y="5"/>
                  </a:cubicBezTo>
                  <a:cubicBezTo>
                    <a:pt x="48" y="1"/>
                    <a:pt x="44" y="1"/>
                    <a:pt x="35" y="1"/>
                  </a:cubicBezTo>
                  <a:close/>
                </a:path>
              </a:pathLst>
            </a:custGeom>
            <a:solidFill>
              <a:srgbClr val="FED6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808;p21"/>
            <p:cNvSpPr/>
            <p:nvPr/>
          </p:nvSpPr>
          <p:spPr>
            <a:xfrm>
              <a:off x="4299549" y="1508049"/>
              <a:ext cx="687977" cy="111903"/>
            </a:xfrm>
            <a:custGeom>
              <a:avLst/>
              <a:gdLst/>
              <a:ahLst/>
              <a:cxnLst/>
              <a:rect l="l" t="t" r="r" b="b"/>
              <a:pathLst>
                <a:path w="4193" h="682" extrusionOk="0">
                  <a:moveTo>
                    <a:pt x="338" y="1"/>
                  </a:moveTo>
                  <a:cubicBezTo>
                    <a:pt x="152" y="1"/>
                    <a:pt x="0" y="152"/>
                    <a:pt x="0" y="339"/>
                  </a:cubicBezTo>
                  <a:cubicBezTo>
                    <a:pt x="0" y="530"/>
                    <a:pt x="152" y="681"/>
                    <a:pt x="338" y="681"/>
                  </a:cubicBezTo>
                  <a:lnTo>
                    <a:pt x="3850" y="681"/>
                  </a:lnTo>
                  <a:cubicBezTo>
                    <a:pt x="4041" y="681"/>
                    <a:pt x="4193" y="530"/>
                    <a:pt x="4193" y="339"/>
                  </a:cubicBezTo>
                  <a:cubicBezTo>
                    <a:pt x="4193" y="152"/>
                    <a:pt x="4041" y="1"/>
                    <a:pt x="3850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809;p21"/>
            <p:cNvSpPr/>
            <p:nvPr/>
          </p:nvSpPr>
          <p:spPr>
            <a:xfrm>
              <a:off x="4151131" y="1763521"/>
              <a:ext cx="1090786" cy="147343"/>
            </a:xfrm>
            <a:custGeom>
              <a:avLst/>
              <a:gdLst/>
              <a:ahLst/>
              <a:cxnLst/>
              <a:rect l="l" t="t" r="r" b="b"/>
              <a:pathLst>
                <a:path w="6648" h="898" extrusionOk="0">
                  <a:moveTo>
                    <a:pt x="451" y="0"/>
                  </a:moveTo>
                  <a:cubicBezTo>
                    <a:pt x="204" y="0"/>
                    <a:pt x="0" y="200"/>
                    <a:pt x="0" y="447"/>
                  </a:cubicBezTo>
                  <a:cubicBezTo>
                    <a:pt x="0" y="694"/>
                    <a:pt x="204" y="898"/>
                    <a:pt x="451" y="898"/>
                  </a:cubicBezTo>
                  <a:lnTo>
                    <a:pt x="6201" y="898"/>
                  </a:lnTo>
                  <a:cubicBezTo>
                    <a:pt x="6448" y="898"/>
                    <a:pt x="6647" y="694"/>
                    <a:pt x="6647" y="447"/>
                  </a:cubicBezTo>
                  <a:cubicBezTo>
                    <a:pt x="6647" y="200"/>
                    <a:pt x="6448" y="0"/>
                    <a:pt x="6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810;p21"/>
            <p:cNvSpPr/>
            <p:nvPr/>
          </p:nvSpPr>
          <p:spPr>
            <a:xfrm>
              <a:off x="5084173" y="1781241"/>
              <a:ext cx="65631" cy="111082"/>
            </a:xfrm>
            <a:custGeom>
              <a:avLst/>
              <a:gdLst/>
              <a:ahLst/>
              <a:cxnLst/>
              <a:rect l="l" t="t" r="r" b="b"/>
              <a:pathLst>
                <a:path w="400" h="677" extrusionOk="0">
                  <a:moveTo>
                    <a:pt x="200" y="66"/>
                  </a:moveTo>
                  <a:cubicBezTo>
                    <a:pt x="274" y="66"/>
                    <a:pt x="339" y="126"/>
                    <a:pt x="339" y="200"/>
                  </a:cubicBezTo>
                  <a:cubicBezTo>
                    <a:pt x="339" y="274"/>
                    <a:pt x="274" y="339"/>
                    <a:pt x="200" y="339"/>
                  </a:cubicBezTo>
                  <a:cubicBezTo>
                    <a:pt x="126" y="339"/>
                    <a:pt x="66" y="274"/>
                    <a:pt x="66" y="200"/>
                  </a:cubicBezTo>
                  <a:cubicBezTo>
                    <a:pt x="66" y="126"/>
                    <a:pt x="126" y="66"/>
                    <a:pt x="200" y="66"/>
                  </a:cubicBezTo>
                  <a:close/>
                  <a:moveTo>
                    <a:pt x="200" y="1"/>
                  </a:moveTo>
                  <a:cubicBezTo>
                    <a:pt x="92" y="1"/>
                    <a:pt x="0" y="92"/>
                    <a:pt x="0" y="200"/>
                  </a:cubicBezTo>
                  <a:cubicBezTo>
                    <a:pt x="0" y="308"/>
                    <a:pt x="92" y="399"/>
                    <a:pt x="200" y="399"/>
                  </a:cubicBezTo>
                  <a:cubicBezTo>
                    <a:pt x="213" y="399"/>
                    <a:pt x="222" y="395"/>
                    <a:pt x="230" y="395"/>
                  </a:cubicBezTo>
                  <a:lnTo>
                    <a:pt x="308" y="677"/>
                  </a:lnTo>
                  <a:lnTo>
                    <a:pt x="369" y="660"/>
                  </a:lnTo>
                  <a:lnTo>
                    <a:pt x="291" y="378"/>
                  </a:lnTo>
                  <a:cubicBezTo>
                    <a:pt x="356" y="343"/>
                    <a:pt x="399" y="278"/>
                    <a:pt x="399" y="200"/>
                  </a:cubicBezTo>
                  <a:cubicBezTo>
                    <a:pt x="399" y="92"/>
                    <a:pt x="308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811;p21"/>
            <p:cNvSpPr/>
            <p:nvPr/>
          </p:nvSpPr>
          <p:spPr>
            <a:xfrm>
              <a:off x="5602825" y="1869680"/>
              <a:ext cx="336523" cy="296493"/>
            </a:xfrm>
            <a:custGeom>
              <a:avLst/>
              <a:gdLst/>
              <a:ahLst/>
              <a:cxnLst/>
              <a:rect l="l" t="t" r="r" b="b"/>
              <a:pathLst>
                <a:path w="2051" h="1807" extrusionOk="0">
                  <a:moveTo>
                    <a:pt x="1026" y="0"/>
                  </a:moveTo>
                  <a:cubicBezTo>
                    <a:pt x="911" y="0"/>
                    <a:pt x="794" y="22"/>
                    <a:pt x="681" y="69"/>
                  </a:cubicBezTo>
                  <a:cubicBezTo>
                    <a:pt x="221" y="259"/>
                    <a:pt x="0" y="788"/>
                    <a:pt x="191" y="1248"/>
                  </a:cubicBezTo>
                  <a:cubicBezTo>
                    <a:pt x="335" y="1595"/>
                    <a:pt x="673" y="1806"/>
                    <a:pt x="1027" y="1806"/>
                  </a:cubicBezTo>
                  <a:cubicBezTo>
                    <a:pt x="1142" y="1806"/>
                    <a:pt x="1258" y="1784"/>
                    <a:pt x="1370" y="1738"/>
                  </a:cubicBezTo>
                  <a:cubicBezTo>
                    <a:pt x="1834" y="1547"/>
                    <a:pt x="2051" y="1018"/>
                    <a:pt x="1860" y="559"/>
                  </a:cubicBezTo>
                  <a:cubicBezTo>
                    <a:pt x="1716" y="211"/>
                    <a:pt x="1381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812;p21"/>
            <p:cNvSpPr/>
            <p:nvPr/>
          </p:nvSpPr>
          <p:spPr>
            <a:xfrm>
              <a:off x="5468281" y="1551530"/>
              <a:ext cx="191643" cy="169331"/>
            </a:xfrm>
            <a:custGeom>
              <a:avLst/>
              <a:gdLst/>
              <a:ahLst/>
              <a:cxnLst/>
              <a:rect l="l" t="t" r="r" b="b"/>
              <a:pathLst>
                <a:path w="1168" h="1032" extrusionOk="0">
                  <a:moveTo>
                    <a:pt x="583" y="0"/>
                  </a:moveTo>
                  <a:cubicBezTo>
                    <a:pt x="518" y="0"/>
                    <a:pt x="451" y="13"/>
                    <a:pt x="387" y="39"/>
                  </a:cubicBezTo>
                  <a:cubicBezTo>
                    <a:pt x="126" y="148"/>
                    <a:pt x="1" y="451"/>
                    <a:pt x="109" y="711"/>
                  </a:cubicBezTo>
                  <a:cubicBezTo>
                    <a:pt x="191" y="911"/>
                    <a:pt x="382" y="1032"/>
                    <a:pt x="585" y="1032"/>
                  </a:cubicBezTo>
                  <a:cubicBezTo>
                    <a:pt x="650" y="1032"/>
                    <a:pt x="717" y="1019"/>
                    <a:pt x="781" y="993"/>
                  </a:cubicBezTo>
                  <a:cubicBezTo>
                    <a:pt x="1041" y="885"/>
                    <a:pt x="1167" y="581"/>
                    <a:pt x="1059" y="321"/>
                  </a:cubicBezTo>
                  <a:cubicBezTo>
                    <a:pt x="977" y="121"/>
                    <a:pt x="786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813;p21"/>
            <p:cNvSpPr/>
            <p:nvPr/>
          </p:nvSpPr>
          <p:spPr>
            <a:xfrm>
              <a:off x="5927865" y="1636195"/>
              <a:ext cx="89094" cy="78594"/>
            </a:xfrm>
            <a:custGeom>
              <a:avLst/>
              <a:gdLst/>
              <a:ahLst/>
              <a:cxnLst/>
              <a:rect l="l" t="t" r="r" b="b"/>
              <a:pathLst>
                <a:path w="543" h="479" extrusionOk="0">
                  <a:moveTo>
                    <a:pt x="272" y="1"/>
                  </a:moveTo>
                  <a:cubicBezTo>
                    <a:pt x="242" y="1"/>
                    <a:pt x="212" y="6"/>
                    <a:pt x="183" y="17"/>
                  </a:cubicBezTo>
                  <a:cubicBezTo>
                    <a:pt x="61" y="69"/>
                    <a:pt x="1" y="208"/>
                    <a:pt x="53" y="330"/>
                  </a:cubicBezTo>
                  <a:cubicBezTo>
                    <a:pt x="92" y="421"/>
                    <a:pt x="181" y="478"/>
                    <a:pt x="274" y="478"/>
                  </a:cubicBezTo>
                  <a:cubicBezTo>
                    <a:pt x="304" y="478"/>
                    <a:pt x="335" y="472"/>
                    <a:pt x="365" y="460"/>
                  </a:cubicBezTo>
                  <a:cubicBezTo>
                    <a:pt x="486" y="408"/>
                    <a:pt x="543" y="269"/>
                    <a:pt x="495" y="148"/>
                  </a:cubicBezTo>
                  <a:cubicBezTo>
                    <a:pt x="455" y="55"/>
                    <a:pt x="366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" name="Google Shape;814;p21"/>
            <p:cNvGrpSpPr/>
            <p:nvPr/>
          </p:nvGrpSpPr>
          <p:grpSpPr>
            <a:xfrm>
              <a:off x="5617733" y="4199574"/>
              <a:ext cx="391601" cy="380417"/>
              <a:chOff x="5289813" y="4000177"/>
              <a:chExt cx="312806" cy="303872"/>
            </a:xfrm>
          </p:grpSpPr>
          <p:sp>
            <p:nvSpPr>
              <p:cNvPr id="68" name="Google Shape;815;p21"/>
              <p:cNvSpPr/>
              <p:nvPr/>
            </p:nvSpPr>
            <p:spPr>
              <a:xfrm>
                <a:off x="5289813" y="4168918"/>
                <a:ext cx="150203" cy="13513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575" y="1"/>
                    </a:moveTo>
                    <a:cubicBezTo>
                      <a:pt x="454" y="1"/>
                      <a:pt x="332" y="44"/>
                      <a:pt x="235" y="131"/>
                    </a:cubicBezTo>
                    <a:cubicBezTo>
                      <a:pt x="22" y="318"/>
                      <a:pt x="1" y="643"/>
                      <a:pt x="187" y="855"/>
                    </a:cubicBezTo>
                    <a:cubicBezTo>
                      <a:pt x="291" y="971"/>
                      <a:pt x="434" y="1030"/>
                      <a:pt x="578" y="1030"/>
                    </a:cubicBezTo>
                    <a:cubicBezTo>
                      <a:pt x="698" y="1030"/>
                      <a:pt x="819" y="988"/>
                      <a:pt x="916" y="903"/>
                    </a:cubicBezTo>
                    <a:cubicBezTo>
                      <a:pt x="1128" y="712"/>
                      <a:pt x="1145" y="387"/>
                      <a:pt x="959" y="175"/>
                    </a:cubicBezTo>
                    <a:cubicBezTo>
                      <a:pt x="858" y="60"/>
                      <a:pt x="717" y="1"/>
                      <a:pt x="5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816;p21"/>
              <p:cNvSpPr/>
              <p:nvPr/>
            </p:nvSpPr>
            <p:spPr>
              <a:xfrm>
                <a:off x="5492259" y="4000177"/>
                <a:ext cx="91092" cy="8165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23" extrusionOk="0">
                    <a:moveTo>
                      <a:pt x="348" y="1"/>
                    </a:moveTo>
                    <a:cubicBezTo>
                      <a:pt x="275" y="1"/>
                      <a:pt x="202" y="26"/>
                      <a:pt x="144" y="78"/>
                    </a:cubicBezTo>
                    <a:cubicBezTo>
                      <a:pt x="14" y="190"/>
                      <a:pt x="1" y="390"/>
                      <a:pt x="114" y="516"/>
                    </a:cubicBezTo>
                    <a:cubicBezTo>
                      <a:pt x="177" y="586"/>
                      <a:pt x="264" y="623"/>
                      <a:pt x="351" y="623"/>
                    </a:cubicBezTo>
                    <a:cubicBezTo>
                      <a:pt x="424" y="623"/>
                      <a:pt x="497" y="597"/>
                      <a:pt x="556" y="546"/>
                    </a:cubicBezTo>
                    <a:cubicBezTo>
                      <a:pt x="686" y="433"/>
                      <a:pt x="694" y="234"/>
                      <a:pt x="582" y="104"/>
                    </a:cubicBezTo>
                    <a:cubicBezTo>
                      <a:pt x="521" y="36"/>
                      <a:pt x="434" y="1"/>
                      <a:pt x="3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817;p21"/>
              <p:cNvSpPr/>
              <p:nvPr/>
            </p:nvSpPr>
            <p:spPr>
              <a:xfrm>
                <a:off x="5560546" y="4217487"/>
                <a:ext cx="42073" cy="3801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0" extrusionOk="0">
                    <a:moveTo>
                      <a:pt x="162" y="1"/>
                    </a:moveTo>
                    <a:cubicBezTo>
                      <a:pt x="128" y="1"/>
                      <a:pt x="93" y="13"/>
                      <a:pt x="65" y="37"/>
                    </a:cubicBezTo>
                    <a:cubicBezTo>
                      <a:pt x="4" y="89"/>
                      <a:pt x="0" y="180"/>
                      <a:pt x="52" y="241"/>
                    </a:cubicBezTo>
                    <a:cubicBezTo>
                      <a:pt x="80" y="273"/>
                      <a:pt x="119" y="290"/>
                      <a:pt x="159" y="290"/>
                    </a:cubicBezTo>
                    <a:cubicBezTo>
                      <a:pt x="193" y="290"/>
                      <a:pt x="228" y="278"/>
                      <a:pt x="256" y="254"/>
                    </a:cubicBezTo>
                    <a:cubicBezTo>
                      <a:pt x="317" y="202"/>
                      <a:pt x="321" y="111"/>
                      <a:pt x="269" y="50"/>
                    </a:cubicBezTo>
                    <a:cubicBezTo>
                      <a:pt x="241" y="17"/>
                      <a:pt x="202" y="1"/>
                      <a:pt x="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" name="Google Shape;818;p21"/>
            <p:cNvSpPr/>
            <p:nvPr/>
          </p:nvSpPr>
          <p:spPr>
            <a:xfrm>
              <a:off x="3013336" y="4666739"/>
              <a:ext cx="3324374" cy="79087"/>
            </a:xfrm>
            <a:custGeom>
              <a:avLst/>
              <a:gdLst/>
              <a:ahLst/>
              <a:cxnLst/>
              <a:rect l="l" t="t" r="r" b="b"/>
              <a:pathLst>
                <a:path w="20261" h="482" extrusionOk="0">
                  <a:moveTo>
                    <a:pt x="10128" y="0"/>
                  </a:moveTo>
                  <a:cubicBezTo>
                    <a:pt x="4535" y="0"/>
                    <a:pt x="0" y="109"/>
                    <a:pt x="0" y="239"/>
                  </a:cubicBezTo>
                  <a:cubicBezTo>
                    <a:pt x="0" y="373"/>
                    <a:pt x="4535" y="481"/>
                    <a:pt x="10128" y="481"/>
                  </a:cubicBezTo>
                  <a:cubicBezTo>
                    <a:pt x="15726" y="481"/>
                    <a:pt x="20261" y="373"/>
                    <a:pt x="20261" y="239"/>
                  </a:cubicBezTo>
                  <a:cubicBezTo>
                    <a:pt x="20261" y="109"/>
                    <a:pt x="15726" y="0"/>
                    <a:pt x="10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819;p21"/>
            <p:cNvGrpSpPr/>
            <p:nvPr/>
          </p:nvGrpSpPr>
          <p:grpSpPr>
            <a:xfrm>
              <a:off x="3956801" y="3395486"/>
              <a:ext cx="1341219" cy="1160399"/>
              <a:chOff x="3963085" y="3357883"/>
              <a:chExt cx="1071347" cy="926910"/>
            </a:xfrm>
          </p:grpSpPr>
          <p:grpSp>
            <p:nvGrpSpPr>
              <p:cNvPr id="55" name="Google Shape;820;p21"/>
              <p:cNvGrpSpPr/>
              <p:nvPr/>
            </p:nvGrpSpPr>
            <p:grpSpPr>
              <a:xfrm>
                <a:off x="3963085" y="3357883"/>
                <a:ext cx="1071347" cy="926910"/>
                <a:chOff x="3963085" y="3357883"/>
                <a:chExt cx="1071347" cy="926910"/>
              </a:xfrm>
            </p:grpSpPr>
            <p:sp>
              <p:nvSpPr>
                <p:cNvPr id="58" name="Google Shape;821;p21"/>
                <p:cNvSpPr/>
                <p:nvPr/>
              </p:nvSpPr>
              <p:spPr>
                <a:xfrm>
                  <a:off x="4091532" y="3416339"/>
                  <a:ext cx="942900" cy="57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4" h="4376" extrusionOk="0">
                      <a:moveTo>
                        <a:pt x="6976" y="174"/>
                      </a:moveTo>
                      <a:lnTo>
                        <a:pt x="6122" y="4202"/>
                      </a:lnTo>
                      <a:lnTo>
                        <a:pt x="1297" y="4202"/>
                      </a:lnTo>
                      <a:lnTo>
                        <a:pt x="226" y="174"/>
                      </a:lnTo>
                      <a:close/>
                      <a:moveTo>
                        <a:pt x="0" y="1"/>
                      </a:moveTo>
                      <a:lnTo>
                        <a:pt x="1167" y="4376"/>
                      </a:lnTo>
                      <a:lnTo>
                        <a:pt x="6261" y="4376"/>
                      </a:lnTo>
                      <a:lnTo>
                        <a:pt x="71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825;p21"/>
                <p:cNvSpPr/>
                <p:nvPr/>
              </p:nvSpPr>
              <p:spPr>
                <a:xfrm>
                  <a:off x="3963085" y="3357883"/>
                  <a:ext cx="907642" cy="814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6214" extrusionOk="0">
                      <a:moveTo>
                        <a:pt x="113" y="0"/>
                      </a:moveTo>
                      <a:cubicBezTo>
                        <a:pt x="0" y="0"/>
                        <a:pt x="0" y="178"/>
                        <a:pt x="113" y="178"/>
                      </a:cubicBezTo>
                      <a:lnTo>
                        <a:pt x="908" y="178"/>
                      </a:lnTo>
                      <a:cubicBezTo>
                        <a:pt x="957" y="364"/>
                        <a:pt x="1010" y="547"/>
                        <a:pt x="1058" y="733"/>
                      </a:cubicBezTo>
                      <a:lnTo>
                        <a:pt x="1362" y="1860"/>
                      </a:lnTo>
                      <a:cubicBezTo>
                        <a:pt x="1483" y="2311"/>
                        <a:pt x="1605" y="2758"/>
                        <a:pt x="1730" y="3209"/>
                      </a:cubicBezTo>
                      <a:cubicBezTo>
                        <a:pt x="1843" y="3629"/>
                        <a:pt x="1956" y="4050"/>
                        <a:pt x="2068" y="4466"/>
                      </a:cubicBezTo>
                      <a:cubicBezTo>
                        <a:pt x="2147" y="4748"/>
                        <a:pt x="2220" y="5030"/>
                        <a:pt x="2298" y="5312"/>
                      </a:cubicBezTo>
                      <a:cubicBezTo>
                        <a:pt x="2311" y="5368"/>
                        <a:pt x="2329" y="5424"/>
                        <a:pt x="2342" y="5481"/>
                      </a:cubicBezTo>
                      <a:cubicBezTo>
                        <a:pt x="2407" y="5715"/>
                        <a:pt x="2554" y="5923"/>
                        <a:pt x="2758" y="6057"/>
                      </a:cubicBezTo>
                      <a:cubicBezTo>
                        <a:pt x="2927" y="6166"/>
                        <a:pt x="3126" y="6213"/>
                        <a:pt x="3326" y="6213"/>
                      </a:cubicBezTo>
                      <a:lnTo>
                        <a:pt x="6812" y="6213"/>
                      </a:lnTo>
                      <a:cubicBezTo>
                        <a:pt x="6924" y="6213"/>
                        <a:pt x="6924" y="6036"/>
                        <a:pt x="6812" y="6036"/>
                      </a:cubicBezTo>
                      <a:lnTo>
                        <a:pt x="3291" y="6036"/>
                      </a:lnTo>
                      <a:cubicBezTo>
                        <a:pt x="2975" y="6036"/>
                        <a:pt x="2693" y="5849"/>
                        <a:pt x="2558" y="5567"/>
                      </a:cubicBezTo>
                      <a:cubicBezTo>
                        <a:pt x="2528" y="5502"/>
                        <a:pt x="2511" y="5429"/>
                        <a:pt x="2493" y="5364"/>
                      </a:cubicBezTo>
                      <a:cubicBezTo>
                        <a:pt x="2467" y="5273"/>
                        <a:pt x="2446" y="5177"/>
                        <a:pt x="2420" y="5086"/>
                      </a:cubicBezTo>
                      <a:cubicBezTo>
                        <a:pt x="2329" y="4761"/>
                        <a:pt x="2242" y="4436"/>
                        <a:pt x="2155" y="4106"/>
                      </a:cubicBezTo>
                      <a:cubicBezTo>
                        <a:pt x="2038" y="3673"/>
                        <a:pt x="1917" y="3235"/>
                        <a:pt x="1800" y="2801"/>
                      </a:cubicBezTo>
                      <a:cubicBezTo>
                        <a:pt x="1683" y="2363"/>
                        <a:pt x="1566" y="1925"/>
                        <a:pt x="1444" y="1487"/>
                      </a:cubicBezTo>
                      <a:cubicBezTo>
                        <a:pt x="1353" y="1149"/>
                        <a:pt x="1262" y="811"/>
                        <a:pt x="1171" y="473"/>
                      </a:cubicBezTo>
                      <a:cubicBezTo>
                        <a:pt x="1136" y="339"/>
                        <a:pt x="1097" y="200"/>
                        <a:pt x="1063" y="65"/>
                      </a:cubicBezTo>
                      <a:cubicBezTo>
                        <a:pt x="1050" y="26"/>
                        <a:pt x="1015" y="0"/>
                        <a:pt x="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822;p21"/>
                <p:cNvSpPr/>
                <p:nvPr/>
              </p:nvSpPr>
              <p:spPr>
                <a:xfrm>
                  <a:off x="4139241" y="3539736"/>
                  <a:ext cx="853643" cy="2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3" h="222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6508" y="222"/>
                      </a:lnTo>
                      <a:lnTo>
                        <a:pt x="6513" y="4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823;p21"/>
                <p:cNvSpPr/>
                <p:nvPr/>
              </p:nvSpPr>
              <p:spPr>
                <a:xfrm>
                  <a:off x="4178430" y="3686863"/>
                  <a:ext cx="774085" cy="2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6" h="214" extrusionOk="0">
                      <a:moveTo>
                        <a:pt x="1" y="1"/>
                      </a:moveTo>
                      <a:lnTo>
                        <a:pt x="1" y="174"/>
                      </a:lnTo>
                      <a:lnTo>
                        <a:pt x="5902" y="213"/>
                      </a:lnTo>
                      <a:lnTo>
                        <a:pt x="5906" y="4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824;p21"/>
                <p:cNvSpPr/>
                <p:nvPr/>
              </p:nvSpPr>
              <p:spPr>
                <a:xfrm>
                  <a:off x="4226794" y="3844275"/>
                  <a:ext cx="702522" cy="23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179" extrusionOk="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5359" y="178"/>
                      </a:lnTo>
                      <a:lnTo>
                        <a:pt x="5359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826;p21"/>
                <p:cNvSpPr/>
                <p:nvPr/>
              </p:nvSpPr>
              <p:spPr>
                <a:xfrm>
                  <a:off x="4700082" y="4163687"/>
                  <a:ext cx="121237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24" extrusionOk="0">
                      <a:moveTo>
                        <a:pt x="465" y="0"/>
                      </a:moveTo>
                      <a:cubicBezTo>
                        <a:pt x="209" y="0"/>
                        <a:pt x="1" y="208"/>
                        <a:pt x="1" y="460"/>
                      </a:cubicBezTo>
                      <a:cubicBezTo>
                        <a:pt x="1" y="716"/>
                        <a:pt x="209" y="924"/>
                        <a:pt x="465" y="924"/>
                      </a:cubicBezTo>
                      <a:cubicBezTo>
                        <a:pt x="716" y="924"/>
                        <a:pt x="924" y="716"/>
                        <a:pt x="924" y="460"/>
                      </a:cubicBezTo>
                      <a:cubicBezTo>
                        <a:pt x="924" y="208"/>
                        <a:pt x="716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827;p21"/>
                <p:cNvSpPr/>
                <p:nvPr/>
              </p:nvSpPr>
              <p:spPr>
                <a:xfrm>
                  <a:off x="4369921" y="4163687"/>
                  <a:ext cx="120582" cy="12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4" extrusionOk="0">
                      <a:moveTo>
                        <a:pt x="460" y="0"/>
                      </a:moveTo>
                      <a:cubicBezTo>
                        <a:pt x="205" y="0"/>
                        <a:pt x="1" y="204"/>
                        <a:pt x="1" y="460"/>
                      </a:cubicBezTo>
                      <a:cubicBezTo>
                        <a:pt x="1" y="716"/>
                        <a:pt x="205" y="924"/>
                        <a:pt x="460" y="924"/>
                      </a:cubicBezTo>
                      <a:cubicBezTo>
                        <a:pt x="716" y="924"/>
                        <a:pt x="920" y="716"/>
                        <a:pt x="920" y="460"/>
                      </a:cubicBezTo>
                      <a:cubicBezTo>
                        <a:pt x="920" y="208"/>
                        <a:pt x="71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828;p21"/>
                <p:cNvSpPr/>
                <p:nvPr/>
              </p:nvSpPr>
              <p:spPr>
                <a:xfrm>
                  <a:off x="4731407" y="3426563"/>
                  <a:ext cx="77985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4220" extrusionOk="0">
                      <a:moveTo>
                        <a:pt x="421" y="1"/>
                      </a:moveTo>
                      <a:lnTo>
                        <a:pt x="0" y="4202"/>
                      </a:lnTo>
                      <a:lnTo>
                        <a:pt x="169" y="4220"/>
                      </a:lnTo>
                      <a:lnTo>
                        <a:pt x="594" y="18"/>
                      </a:lnTo>
                      <a:lnTo>
                        <a:pt x="4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829;p21"/>
                <p:cNvSpPr/>
                <p:nvPr/>
              </p:nvSpPr>
              <p:spPr>
                <a:xfrm>
                  <a:off x="4345542" y="3426563"/>
                  <a:ext cx="77330" cy="55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220" extrusionOk="0">
                      <a:moveTo>
                        <a:pt x="174" y="1"/>
                      </a:moveTo>
                      <a:lnTo>
                        <a:pt x="0" y="18"/>
                      </a:lnTo>
                      <a:lnTo>
                        <a:pt x="421" y="4220"/>
                      </a:lnTo>
                      <a:lnTo>
                        <a:pt x="590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830;p21"/>
                <p:cNvSpPr/>
                <p:nvPr/>
              </p:nvSpPr>
              <p:spPr>
                <a:xfrm>
                  <a:off x="4566523" y="3427742"/>
                  <a:ext cx="22937" cy="550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4202" extrusionOk="0">
                      <a:moveTo>
                        <a:pt x="1" y="1"/>
                      </a:moveTo>
                      <a:lnTo>
                        <a:pt x="1" y="4202"/>
                      </a:lnTo>
                      <a:lnTo>
                        <a:pt x="174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" name="Google Shape;831;p21"/>
              <p:cNvSpPr/>
              <p:nvPr/>
            </p:nvSpPr>
            <p:spPr>
              <a:xfrm>
                <a:off x="4742155" y="4205822"/>
                <a:ext cx="37092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83" extrusionOk="0">
                    <a:moveTo>
                      <a:pt x="144" y="0"/>
                    </a:moveTo>
                    <a:cubicBezTo>
                      <a:pt x="66" y="0"/>
                      <a:pt x="1" y="65"/>
                      <a:pt x="1" y="139"/>
                    </a:cubicBezTo>
                    <a:cubicBezTo>
                      <a:pt x="1" y="217"/>
                      <a:pt x="66" y="282"/>
                      <a:pt x="144" y="282"/>
                    </a:cubicBezTo>
                    <a:cubicBezTo>
                      <a:pt x="217" y="282"/>
                      <a:pt x="282" y="217"/>
                      <a:pt x="282" y="139"/>
                    </a:cubicBezTo>
                    <a:cubicBezTo>
                      <a:pt x="282" y="65"/>
                      <a:pt x="217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832;p21"/>
              <p:cNvSpPr/>
              <p:nvPr/>
            </p:nvSpPr>
            <p:spPr>
              <a:xfrm>
                <a:off x="4410814" y="4205822"/>
                <a:ext cx="36568" cy="3709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3" extrusionOk="0">
                    <a:moveTo>
                      <a:pt x="140" y="0"/>
                    </a:moveTo>
                    <a:cubicBezTo>
                      <a:pt x="62" y="0"/>
                      <a:pt x="1" y="61"/>
                      <a:pt x="1" y="139"/>
                    </a:cubicBezTo>
                    <a:cubicBezTo>
                      <a:pt x="1" y="217"/>
                      <a:pt x="62" y="278"/>
                      <a:pt x="140" y="282"/>
                    </a:cubicBezTo>
                    <a:cubicBezTo>
                      <a:pt x="218" y="282"/>
                      <a:pt x="278" y="217"/>
                      <a:pt x="278" y="139"/>
                    </a:cubicBezTo>
                    <a:cubicBezTo>
                      <a:pt x="278" y="61"/>
                      <a:pt x="218" y="0"/>
                      <a:pt x="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" name="Google Shape;833;p21"/>
            <p:cNvSpPr/>
            <p:nvPr/>
          </p:nvSpPr>
          <p:spPr>
            <a:xfrm>
              <a:off x="3363316" y="3756099"/>
              <a:ext cx="196565" cy="866014"/>
            </a:xfrm>
            <a:custGeom>
              <a:avLst/>
              <a:gdLst/>
              <a:ahLst/>
              <a:cxnLst/>
              <a:rect l="l" t="t" r="r" b="b"/>
              <a:pathLst>
                <a:path w="1198" h="5278" extrusionOk="0">
                  <a:moveTo>
                    <a:pt x="1197" y="1"/>
                  </a:moveTo>
                  <a:lnTo>
                    <a:pt x="243" y="555"/>
                  </a:lnTo>
                  <a:cubicBezTo>
                    <a:pt x="269" y="972"/>
                    <a:pt x="274" y="1392"/>
                    <a:pt x="252" y="1809"/>
                  </a:cubicBezTo>
                  <a:cubicBezTo>
                    <a:pt x="247" y="1900"/>
                    <a:pt x="243" y="1991"/>
                    <a:pt x="221" y="2077"/>
                  </a:cubicBezTo>
                  <a:cubicBezTo>
                    <a:pt x="187" y="2220"/>
                    <a:pt x="113" y="2346"/>
                    <a:pt x="74" y="2485"/>
                  </a:cubicBezTo>
                  <a:cubicBezTo>
                    <a:pt x="31" y="2628"/>
                    <a:pt x="22" y="2780"/>
                    <a:pt x="18" y="2931"/>
                  </a:cubicBezTo>
                  <a:cubicBezTo>
                    <a:pt x="0" y="3369"/>
                    <a:pt x="44" y="3643"/>
                    <a:pt x="109" y="4076"/>
                  </a:cubicBezTo>
                  <a:cubicBezTo>
                    <a:pt x="126" y="4193"/>
                    <a:pt x="130" y="4484"/>
                    <a:pt x="130" y="4605"/>
                  </a:cubicBezTo>
                  <a:cubicBezTo>
                    <a:pt x="130" y="4757"/>
                    <a:pt x="96" y="4904"/>
                    <a:pt x="26" y="5039"/>
                  </a:cubicBezTo>
                  <a:cubicBezTo>
                    <a:pt x="382" y="5086"/>
                    <a:pt x="729" y="5164"/>
                    <a:pt x="1067" y="5277"/>
                  </a:cubicBezTo>
                  <a:cubicBezTo>
                    <a:pt x="924" y="5065"/>
                    <a:pt x="768" y="4995"/>
                    <a:pt x="698" y="4748"/>
                  </a:cubicBezTo>
                  <a:cubicBezTo>
                    <a:pt x="607" y="4410"/>
                    <a:pt x="642" y="3898"/>
                    <a:pt x="668" y="3551"/>
                  </a:cubicBezTo>
                  <a:cubicBezTo>
                    <a:pt x="694" y="3222"/>
                    <a:pt x="746" y="2897"/>
                    <a:pt x="820" y="2576"/>
                  </a:cubicBezTo>
                  <a:cubicBezTo>
                    <a:pt x="876" y="2346"/>
                    <a:pt x="946" y="2121"/>
                    <a:pt x="989" y="1887"/>
                  </a:cubicBezTo>
                  <a:cubicBezTo>
                    <a:pt x="1024" y="1704"/>
                    <a:pt x="1041" y="1522"/>
                    <a:pt x="1058" y="1336"/>
                  </a:cubicBezTo>
                  <a:cubicBezTo>
                    <a:pt x="1106" y="889"/>
                    <a:pt x="1154" y="447"/>
                    <a:pt x="1197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834;p21"/>
            <p:cNvSpPr/>
            <p:nvPr/>
          </p:nvSpPr>
          <p:spPr>
            <a:xfrm>
              <a:off x="3349041" y="4529405"/>
              <a:ext cx="284674" cy="148656"/>
            </a:xfrm>
            <a:custGeom>
              <a:avLst/>
              <a:gdLst/>
              <a:ahLst/>
              <a:cxnLst/>
              <a:rect l="l" t="t" r="r" b="b"/>
              <a:pathLst>
                <a:path w="1735" h="906" extrusionOk="0">
                  <a:moveTo>
                    <a:pt x="187" y="0"/>
                  </a:moveTo>
                  <a:cubicBezTo>
                    <a:pt x="196" y="26"/>
                    <a:pt x="144" y="78"/>
                    <a:pt x="126" y="100"/>
                  </a:cubicBezTo>
                  <a:cubicBezTo>
                    <a:pt x="105" y="122"/>
                    <a:pt x="79" y="135"/>
                    <a:pt x="61" y="161"/>
                  </a:cubicBezTo>
                  <a:cubicBezTo>
                    <a:pt x="40" y="187"/>
                    <a:pt x="31" y="222"/>
                    <a:pt x="27" y="256"/>
                  </a:cubicBezTo>
                  <a:cubicBezTo>
                    <a:pt x="5" y="382"/>
                    <a:pt x="1" y="512"/>
                    <a:pt x="14" y="638"/>
                  </a:cubicBezTo>
                  <a:cubicBezTo>
                    <a:pt x="14" y="655"/>
                    <a:pt x="14" y="672"/>
                    <a:pt x="27" y="681"/>
                  </a:cubicBezTo>
                  <a:cubicBezTo>
                    <a:pt x="35" y="694"/>
                    <a:pt x="53" y="698"/>
                    <a:pt x="70" y="703"/>
                  </a:cubicBezTo>
                  <a:cubicBezTo>
                    <a:pt x="114" y="715"/>
                    <a:pt x="157" y="725"/>
                    <a:pt x="200" y="725"/>
                  </a:cubicBezTo>
                  <a:cubicBezTo>
                    <a:pt x="218" y="725"/>
                    <a:pt x="235" y="724"/>
                    <a:pt x="252" y="720"/>
                  </a:cubicBezTo>
                  <a:cubicBezTo>
                    <a:pt x="312" y="706"/>
                    <a:pt x="375" y="660"/>
                    <a:pt x="434" y="660"/>
                  </a:cubicBezTo>
                  <a:cubicBezTo>
                    <a:pt x="447" y="660"/>
                    <a:pt x="460" y="663"/>
                    <a:pt x="473" y="668"/>
                  </a:cubicBezTo>
                  <a:cubicBezTo>
                    <a:pt x="495" y="681"/>
                    <a:pt x="512" y="694"/>
                    <a:pt x="530" y="711"/>
                  </a:cubicBezTo>
                  <a:cubicBezTo>
                    <a:pt x="681" y="833"/>
                    <a:pt x="889" y="855"/>
                    <a:pt x="1085" y="868"/>
                  </a:cubicBezTo>
                  <a:cubicBezTo>
                    <a:pt x="1254" y="881"/>
                    <a:pt x="1427" y="894"/>
                    <a:pt x="1596" y="902"/>
                  </a:cubicBezTo>
                  <a:cubicBezTo>
                    <a:pt x="1609" y="904"/>
                    <a:pt x="1621" y="905"/>
                    <a:pt x="1634" y="905"/>
                  </a:cubicBezTo>
                  <a:cubicBezTo>
                    <a:pt x="1651" y="905"/>
                    <a:pt x="1668" y="903"/>
                    <a:pt x="1683" y="898"/>
                  </a:cubicBezTo>
                  <a:cubicBezTo>
                    <a:pt x="1709" y="889"/>
                    <a:pt x="1735" y="868"/>
                    <a:pt x="1735" y="837"/>
                  </a:cubicBezTo>
                  <a:cubicBezTo>
                    <a:pt x="1735" y="803"/>
                    <a:pt x="1705" y="781"/>
                    <a:pt x="1679" y="764"/>
                  </a:cubicBezTo>
                  <a:cubicBezTo>
                    <a:pt x="1566" y="681"/>
                    <a:pt x="1444" y="607"/>
                    <a:pt x="1323" y="538"/>
                  </a:cubicBezTo>
                  <a:cubicBezTo>
                    <a:pt x="1280" y="512"/>
                    <a:pt x="1236" y="490"/>
                    <a:pt x="1193" y="482"/>
                  </a:cubicBezTo>
                  <a:cubicBezTo>
                    <a:pt x="1176" y="480"/>
                    <a:pt x="1158" y="478"/>
                    <a:pt x="1141" y="478"/>
                  </a:cubicBezTo>
                  <a:cubicBezTo>
                    <a:pt x="1125" y="478"/>
                    <a:pt x="1108" y="480"/>
                    <a:pt x="1093" y="482"/>
                  </a:cubicBezTo>
                  <a:cubicBezTo>
                    <a:pt x="1081" y="483"/>
                    <a:pt x="1070" y="483"/>
                    <a:pt x="1058" y="483"/>
                  </a:cubicBezTo>
                  <a:cubicBezTo>
                    <a:pt x="909" y="483"/>
                    <a:pt x="803" y="406"/>
                    <a:pt x="638" y="317"/>
                  </a:cubicBezTo>
                  <a:cubicBezTo>
                    <a:pt x="486" y="239"/>
                    <a:pt x="295" y="126"/>
                    <a:pt x="187" y="0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835;p21"/>
            <p:cNvSpPr/>
            <p:nvPr/>
          </p:nvSpPr>
          <p:spPr>
            <a:xfrm>
              <a:off x="2626692" y="3786333"/>
              <a:ext cx="720421" cy="305991"/>
            </a:xfrm>
            <a:custGeom>
              <a:avLst/>
              <a:gdLst/>
              <a:ahLst/>
              <a:cxnLst/>
              <a:rect l="l" t="t" r="r" b="b"/>
              <a:pathLst>
                <a:path w="4584" h="1947" extrusionOk="0">
                  <a:moveTo>
                    <a:pt x="3621" y="1"/>
                  </a:moveTo>
                  <a:cubicBezTo>
                    <a:pt x="3543" y="369"/>
                    <a:pt x="3465" y="742"/>
                    <a:pt x="3387" y="1111"/>
                  </a:cubicBezTo>
                  <a:cubicBezTo>
                    <a:pt x="3378" y="1154"/>
                    <a:pt x="3370" y="1197"/>
                    <a:pt x="3339" y="1232"/>
                  </a:cubicBezTo>
                  <a:cubicBezTo>
                    <a:pt x="3308" y="1266"/>
                    <a:pt x="3264" y="1277"/>
                    <a:pt x="3218" y="1277"/>
                  </a:cubicBezTo>
                  <a:cubicBezTo>
                    <a:pt x="3181" y="1277"/>
                    <a:pt x="3142" y="1270"/>
                    <a:pt x="3105" y="1262"/>
                  </a:cubicBezTo>
                  <a:cubicBezTo>
                    <a:pt x="2828" y="1193"/>
                    <a:pt x="2611" y="1111"/>
                    <a:pt x="2273" y="1072"/>
                  </a:cubicBezTo>
                  <a:cubicBezTo>
                    <a:pt x="2130" y="1054"/>
                    <a:pt x="1956" y="1054"/>
                    <a:pt x="1809" y="1046"/>
                  </a:cubicBezTo>
                  <a:cubicBezTo>
                    <a:pt x="1657" y="1037"/>
                    <a:pt x="1497" y="1037"/>
                    <a:pt x="1271" y="1007"/>
                  </a:cubicBezTo>
                  <a:cubicBezTo>
                    <a:pt x="1098" y="981"/>
                    <a:pt x="1050" y="1011"/>
                    <a:pt x="911" y="907"/>
                  </a:cubicBezTo>
                  <a:cubicBezTo>
                    <a:pt x="859" y="866"/>
                    <a:pt x="810" y="811"/>
                    <a:pt x="779" y="811"/>
                  </a:cubicBezTo>
                  <a:cubicBezTo>
                    <a:pt x="777" y="811"/>
                    <a:pt x="775" y="811"/>
                    <a:pt x="773" y="812"/>
                  </a:cubicBezTo>
                  <a:cubicBezTo>
                    <a:pt x="742" y="816"/>
                    <a:pt x="729" y="885"/>
                    <a:pt x="703" y="907"/>
                  </a:cubicBezTo>
                  <a:cubicBezTo>
                    <a:pt x="591" y="1024"/>
                    <a:pt x="66" y="1575"/>
                    <a:pt x="1" y="1718"/>
                  </a:cubicBezTo>
                  <a:cubicBezTo>
                    <a:pt x="245" y="1550"/>
                    <a:pt x="638" y="1491"/>
                    <a:pt x="1038" y="1491"/>
                  </a:cubicBezTo>
                  <a:cubicBezTo>
                    <a:pt x="1434" y="1491"/>
                    <a:pt x="1838" y="1549"/>
                    <a:pt x="2112" y="1618"/>
                  </a:cubicBezTo>
                  <a:cubicBezTo>
                    <a:pt x="2607" y="1739"/>
                    <a:pt x="3105" y="1848"/>
                    <a:pt x="3608" y="1934"/>
                  </a:cubicBezTo>
                  <a:cubicBezTo>
                    <a:pt x="3639" y="1941"/>
                    <a:pt x="3670" y="1947"/>
                    <a:pt x="3702" y="1947"/>
                  </a:cubicBezTo>
                  <a:cubicBezTo>
                    <a:pt x="3715" y="1947"/>
                    <a:pt x="3729" y="1946"/>
                    <a:pt x="3743" y="1943"/>
                  </a:cubicBezTo>
                  <a:cubicBezTo>
                    <a:pt x="3868" y="1921"/>
                    <a:pt x="3938" y="1787"/>
                    <a:pt x="3985" y="1670"/>
                  </a:cubicBezTo>
                  <a:cubicBezTo>
                    <a:pt x="4211" y="1124"/>
                    <a:pt x="4410" y="569"/>
                    <a:pt x="4584" y="5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836;p21"/>
            <p:cNvSpPr/>
            <p:nvPr/>
          </p:nvSpPr>
          <p:spPr>
            <a:xfrm>
              <a:off x="2576401" y="3868999"/>
              <a:ext cx="184820" cy="259943"/>
            </a:xfrm>
            <a:custGeom>
              <a:avLst/>
              <a:gdLst/>
              <a:ahLst/>
              <a:cxnLst/>
              <a:rect l="l" t="t" r="r" b="b"/>
              <a:pathLst>
                <a:path w="1176" h="1654" extrusionOk="0">
                  <a:moveTo>
                    <a:pt x="561" y="1"/>
                  </a:moveTo>
                  <a:cubicBezTo>
                    <a:pt x="553" y="1"/>
                    <a:pt x="545" y="3"/>
                    <a:pt x="538" y="8"/>
                  </a:cubicBezTo>
                  <a:cubicBezTo>
                    <a:pt x="520" y="12"/>
                    <a:pt x="512" y="30"/>
                    <a:pt x="507" y="47"/>
                  </a:cubicBezTo>
                  <a:cubicBezTo>
                    <a:pt x="481" y="99"/>
                    <a:pt x="455" y="160"/>
                    <a:pt x="455" y="220"/>
                  </a:cubicBezTo>
                  <a:cubicBezTo>
                    <a:pt x="460" y="299"/>
                    <a:pt x="507" y="385"/>
                    <a:pt x="460" y="450"/>
                  </a:cubicBezTo>
                  <a:cubicBezTo>
                    <a:pt x="447" y="468"/>
                    <a:pt x="429" y="481"/>
                    <a:pt x="412" y="498"/>
                  </a:cubicBezTo>
                  <a:cubicBezTo>
                    <a:pt x="260" y="619"/>
                    <a:pt x="204" y="819"/>
                    <a:pt x="152" y="1010"/>
                  </a:cubicBezTo>
                  <a:cubicBezTo>
                    <a:pt x="104" y="1174"/>
                    <a:pt x="61" y="1339"/>
                    <a:pt x="17" y="1508"/>
                  </a:cubicBezTo>
                  <a:cubicBezTo>
                    <a:pt x="9" y="1534"/>
                    <a:pt x="0" y="1565"/>
                    <a:pt x="4" y="1591"/>
                  </a:cubicBezTo>
                  <a:cubicBezTo>
                    <a:pt x="9" y="1621"/>
                    <a:pt x="26" y="1647"/>
                    <a:pt x="56" y="1651"/>
                  </a:cubicBezTo>
                  <a:cubicBezTo>
                    <a:pt x="61" y="1653"/>
                    <a:pt x="66" y="1653"/>
                    <a:pt x="70" y="1653"/>
                  </a:cubicBezTo>
                  <a:cubicBezTo>
                    <a:pt x="96" y="1653"/>
                    <a:pt x="121" y="1634"/>
                    <a:pt x="139" y="1612"/>
                  </a:cubicBezTo>
                  <a:cubicBezTo>
                    <a:pt x="243" y="1517"/>
                    <a:pt x="334" y="1413"/>
                    <a:pt x="429" y="1304"/>
                  </a:cubicBezTo>
                  <a:cubicBezTo>
                    <a:pt x="460" y="1270"/>
                    <a:pt x="490" y="1235"/>
                    <a:pt x="507" y="1192"/>
                  </a:cubicBezTo>
                  <a:cubicBezTo>
                    <a:pt x="520" y="1157"/>
                    <a:pt x="525" y="1127"/>
                    <a:pt x="529" y="1092"/>
                  </a:cubicBezTo>
                  <a:cubicBezTo>
                    <a:pt x="551" y="927"/>
                    <a:pt x="650" y="836"/>
                    <a:pt x="776" y="676"/>
                  </a:cubicBezTo>
                  <a:cubicBezTo>
                    <a:pt x="885" y="546"/>
                    <a:pt x="1028" y="381"/>
                    <a:pt x="1175" y="294"/>
                  </a:cubicBezTo>
                  <a:lnTo>
                    <a:pt x="1175" y="294"/>
                  </a:lnTo>
                  <a:cubicBezTo>
                    <a:pt x="1174" y="294"/>
                    <a:pt x="1173" y="294"/>
                    <a:pt x="1172" y="294"/>
                  </a:cubicBezTo>
                  <a:cubicBezTo>
                    <a:pt x="1142" y="294"/>
                    <a:pt x="1105" y="241"/>
                    <a:pt x="1088" y="216"/>
                  </a:cubicBezTo>
                  <a:cubicBezTo>
                    <a:pt x="1075" y="190"/>
                    <a:pt x="1062" y="164"/>
                    <a:pt x="1041" y="142"/>
                  </a:cubicBezTo>
                  <a:cubicBezTo>
                    <a:pt x="1019" y="116"/>
                    <a:pt x="984" y="103"/>
                    <a:pt x="954" y="90"/>
                  </a:cubicBezTo>
                  <a:cubicBezTo>
                    <a:pt x="833" y="47"/>
                    <a:pt x="707" y="17"/>
                    <a:pt x="581" y="4"/>
                  </a:cubicBezTo>
                  <a:cubicBezTo>
                    <a:pt x="574" y="2"/>
                    <a:pt x="567" y="1"/>
                    <a:pt x="561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837;p21"/>
            <p:cNvSpPr/>
            <p:nvPr/>
          </p:nvSpPr>
          <p:spPr>
            <a:xfrm>
              <a:off x="3918230" y="3336548"/>
              <a:ext cx="219208" cy="75641"/>
            </a:xfrm>
            <a:custGeom>
              <a:avLst/>
              <a:gdLst/>
              <a:ahLst/>
              <a:cxnLst/>
              <a:rect l="l" t="t" r="r" b="b"/>
              <a:pathLst>
                <a:path w="1336" h="461" extrusionOk="0">
                  <a:moveTo>
                    <a:pt x="778" y="0"/>
                  </a:moveTo>
                  <a:cubicBezTo>
                    <a:pt x="733" y="0"/>
                    <a:pt x="689" y="6"/>
                    <a:pt x="646" y="21"/>
                  </a:cubicBezTo>
                  <a:cubicBezTo>
                    <a:pt x="564" y="47"/>
                    <a:pt x="499" y="99"/>
                    <a:pt x="421" y="138"/>
                  </a:cubicBezTo>
                  <a:cubicBezTo>
                    <a:pt x="379" y="158"/>
                    <a:pt x="329" y="172"/>
                    <a:pt x="282" y="172"/>
                  </a:cubicBezTo>
                  <a:cubicBezTo>
                    <a:pt x="246" y="172"/>
                    <a:pt x="211" y="163"/>
                    <a:pt x="182" y="143"/>
                  </a:cubicBezTo>
                  <a:lnTo>
                    <a:pt x="0" y="260"/>
                  </a:lnTo>
                  <a:cubicBezTo>
                    <a:pt x="95" y="389"/>
                    <a:pt x="256" y="461"/>
                    <a:pt x="416" y="461"/>
                  </a:cubicBezTo>
                  <a:cubicBezTo>
                    <a:pt x="498" y="461"/>
                    <a:pt x="579" y="442"/>
                    <a:pt x="651" y="403"/>
                  </a:cubicBezTo>
                  <a:cubicBezTo>
                    <a:pt x="772" y="342"/>
                    <a:pt x="872" y="225"/>
                    <a:pt x="1010" y="208"/>
                  </a:cubicBezTo>
                  <a:cubicBezTo>
                    <a:pt x="1020" y="207"/>
                    <a:pt x="1029" y="206"/>
                    <a:pt x="1038" y="206"/>
                  </a:cubicBezTo>
                  <a:cubicBezTo>
                    <a:pt x="1116" y="206"/>
                    <a:pt x="1197" y="237"/>
                    <a:pt x="1271" y="268"/>
                  </a:cubicBezTo>
                  <a:cubicBezTo>
                    <a:pt x="1280" y="271"/>
                    <a:pt x="1289" y="274"/>
                    <a:pt x="1298" y="274"/>
                  </a:cubicBezTo>
                  <a:cubicBezTo>
                    <a:pt x="1302" y="274"/>
                    <a:pt x="1306" y="274"/>
                    <a:pt x="1310" y="273"/>
                  </a:cubicBezTo>
                  <a:cubicBezTo>
                    <a:pt x="1336" y="264"/>
                    <a:pt x="1327" y="225"/>
                    <a:pt x="1314" y="199"/>
                  </a:cubicBezTo>
                  <a:cubicBezTo>
                    <a:pt x="1262" y="121"/>
                    <a:pt x="1167" y="86"/>
                    <a:pt x="1075" y="60"/>
                  </a:cubicBezTo>
                  <a:cubicBezTo>
                    <a:pt x="980" y="30"/>
                    <a:pt x="878" y="0"/>
                    <a:pt x="778" y="0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838;p21"/>
            <p:cNvSpPr/>
            <p:nvPr/>
          </p:nvSpPr>
          <p:spPr>
            <a:xfrm>
              <a:off x="3441582" y="2694014"/>
              <a:ext cx="138810" cy="244151"/>
            </a:xfrm>
            <a:custGeom>
              <a:avLst/>
              <a:gdLst/>
              <a:ahLst/>
              <a:cxnLst/>
              <a:rect l="l" t="t" r="r" b="b"/>
              <a:pathLst>
                <a:path w="846" h="1488" extrusionOk="0">
                  <a:moveTo>
                    <a:pt x="130" y="0"/>
                  </a:moveTo>
                  <a:cubicBezTo>
                    <a:pt x="130" y="239"/>
                    <a:pt x="200" y="477"/>
                    <a:pt x="174" y="716"/>
                  </a:cubicBezTo>
                  <a:cubicBezTo>
                    <a:pt x="161" y="837"/>
                    <a:pt x="152" y="919"/>
                    <a:pt x="117" y="1037"/>
                  </a:cubicBezTo>
                  <a:cubicBezTo>
                    <a:pt x="100" y="1097"/>
                    <a:pt x="52" y="1193"/>
                    <a:pt x="0" y="1227"/>
                  </a:cubicBezTo>
                  <a:cubicBezTo>
                    <a:pt x="234" y="1275"/>
                    <a:pt x="447" y="1383"/>
                    <a:pt x="659" y="1487"/>
                  </a:cubicBezTo>
                  <a:cubicBezTo>
                    <a:pt x="642" y="1349"/>
                    <a:pt x="638" y="1206"/>
                    <a:pt x="638" y="1067"/>
                  </a:cubicBezTo>
                  <a:cubicBezTo>
                    <a:pt x="642" y="980"/>
                    <a:pt x="655" y="893"/>
                    <a:pt x="681" y="811"/>
                  </a:cubicBezTo>
                  <a:cubicBezTo>
                    <a:pt x="750" y="577"/>
                    <a:pt x="846" y="629"/>
                    <a:pt x="841" y="534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839;p21"/>
            <p:cNvSpPr/>
            <p:nvPr/>
          </p:nvSpPr>
          <p:spPr>
            <a:xfrm>
              <a:off x="3452903" y="2534529"/>
              <a:ext cx="242835" cy="289601"/>
            </a:xfrm>
            <a:custGeom>
              <a:avLst/>
              <a:gdLst/>
              <a:ahLst/>
              <a:cxnLst/>
              <a:rect l="l" t="t" r="r" b="b"/>
              <a:pathLst>
                <a:path w="1480" h="1765" extrusionOk="0">
                  <a:moveTo>
                    <a:pt x="766" y="1"/>
                  </a:moveTo>
                  <a:cubicBezTo>
                    <a:pt x="707" y="1"/>
                    <a:pt x="648" y="13"/>
                    <a:pt x="595" y="40"/>
                  </a:cubicBezTo>
                  <a:lnTo>
                    <a:pt x="269" y="162"/>
                  </a:lnTo>
                  <a:cubicBezTo>
                    <a:pt x="144" y="274"/>
                    <a:pt x="79" y="443"/>
                    <a:pt x="48" y="608"/>
                  </a:cubicBezTo>
                  <a:cubicBezTo>
                    <a:pt x="1" y="842"/>
                    <a:pt x="57" y="738"/>
                    <a:pt x="200" y="933"/>
                  </a:cubicBezTo>
                  <a:cubicBezTo>
                    <a:pt x="308" y="1081"/>
                    <a:pt x="252" y="1328"/>
                    <a:pt x="577" y="1558"/>
                  </a:cubicBezTo>
                  <a:cubicBezTo>
                    <a:pt x="694" y="1640"/>
                    <a:pt x="863" y="1701"/>
                    <a:pt x="998" y="1740"/>
                  </a:cubicBezTo>
                  <a:cubicBezTo>
                    <a:pt x="1038" y="1753"/>
                    <a:pt x="1082" y="1764"/>
                    <a:pt x="1124" y="1764"/>
                  </a:cubicBezTo>
                  <a:cubicBezTo>
                    <a:pt x="1135" y="1764"/>
                    <a:pt x="1147" y="1763"/>
                    <a:pt x="1158" y="1761"/>
                  </a:cubicBezTo>
                  <a:cubicBezTo>
                    <a:pt x="1176" y="1761"/>
                    <a:pt x="1193" y="1753"/>
                    <a:pt x="1206" y="1744"/>
                  </a:cubicBezTo>
                  <a:cubicBezTo>
                    <a:pt x="1223" y="1727"/>
                    <a:pt x="1228" y="1705"/>
                    <a:pt x="1232" y="1683"/>
                  </a:cubicBezTo>
                  <a:cubicBezTo>
                    <a:pt x="1262" y="1553"/>
                    <a:pt x="1297" y="1423"/>
                    <a:pt x="1327" y="1293"/>
                  </a:cubicBezTo>
                  <a:cubicBezTo>
                    <a:pt x="1332" y="1267"/>
                    <a:pt x="1340" y="1241"/>
                    <a:pt x="1358" y="1224"/>
                  </a:cubicBezTo>
                  <a:cubicBezTo>
                    <a:pt x="1388" y="1193"/>
                    <a:pt x="1440" y="1193"/>
                    <a:pt x="1462" y="1159"/>
                  </a:cubicBezTo>
                  <a:cubicBezTo>
                    <a:pt x="1479" y="1128"/>
                    <a:pt x="1475" y="1085"/>
                    <a:pt x="1449" y="1063"/>
                  </a:cubicBezTo>
                  <a:cubicBezTo>
                    <a:pt x="1414" y="1029"/>
                    <a:pt x="1379" y="1011"/>
                    <a:pt x="1358" y="985"/>
                  </a:cubicBezTo>
                  <a:cubicBezTo>
                    <a:pt x="1297" y="907"/>
                    <a:pt x="1284" y="877"/>
                    <a:pt x="1271" y="795"/>
                  </a:cubicBezTo>
                  <a:cubicBezTo>
                    <a:pt x="1262" y="734"/>
                    <a:pt x="1297" y="625"/>
                    <a:pt x="1301" y="565"/>
                  </a:cubicBezTo>
                  <a:cubicBezTo>
                    <a:pt x="1306" y="391"/>
                    <a:pt x="1206" y="244"/>
                    <a:pt x="1080" y="127"/>
                  </a:cubicBezTo>
                  <a:cubicBezTo>
                    <a:pt x="995" y="47"/>
                    <a:pt x="879" y="1"/>
                    <a:pt x="766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840;p21"/>
            <p:cNvSpPr/>
            <p:nvPr/>
          </p:nvSpPr>
          <p:spPr>
            <a:xfrm>
              <a:off x="3629288" y="2752262"/>
              <a:ext cx="39379" cy="29370"/>
            </a:xfrm>
            <a:custGeom>
              <a:avLst/>
              <a:gdLst/>
              <a:ahLst/>
              <a:cxnLst/>
              <a:rect l="l" t="t" r="r" b="b"/>
              <a:pathLst>
                <a:path w="240" h="179" extrusionOk="0">
                  <a:moveTo>
                    <a:pt x="18" y="1"/>
                  </a:moveTo>
                  <a:cubicBezTo>
                    <a:pt x="14" y="1"/>
                    <a:pt x="10" y="5"/>
                    <a:pt x="10" y="5"/>
                  </a:cubicBezTo>
                  <a:cubicBezTo>
                    <a:pt x="1" y="14"/>
                    <a:pt x="10" y="27"/>
                    <a:pt x="14" y="31"/>
                  </a:cubicBezTo>
                  <a:cubicBezTo>
                    <a:pt x="62" y="92"/>
                    <a:pt x="135" y="148"/>
                    <a:pt x="200" y="179"/>
                  </a:cubicBezTo>
                  <a:lnTo>
                    <a:pt x="239" y="31"/>
                  </a:lnTo>
                  <a:cubicBezTo>
                    <a:pt x="174" y="23"/>
                    <a:pt x="114" y="14"/>
                    <a:pt x="49" y="5"/>
                  </a:cubicBezTo>
                  <a:cubicBezTo>
                    <a:pt x="40" y="1"/>
                    <a:pt x="27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841;p21"/>
            <p:cNvSpPr/>
            <p:nvPr/>
          </p:nvSpPr>
          <p:spPr>
            <a:xfrm>
              <a:off x="3607957" y="2627070"/>
              <a:ext cx="50700" cy="14767"/>
            </a:xfrm>
            <a:custGeom>
              <a:avLst/>
              <a:gdLst/>
              <a:ahLst/>
              <a:cxnLst/>
              <a:rect l="l" t="t" r="r" b="b"/>
              <a:pathLst>
                <a:path w="309" h="90" extrusionOk="0">
                  <a:moveTo>
                    <a:pt x="231" y="1"/>
                  </a:moveTo>
                  <a:cubicBezTo>
                    <a:pt x="205" y="1"/>
                    <a:pt x="179" y="1"/>
                    <a:pt x="157" y="5"/>
                  </a:cubicBezTo>
                  <a:cubicBezTo>
                    <a:pt x="105" y="14"/>
                    <a:pt x="57" y="27"/>
                    <a:pt x="14" y="48"/>
                  </a:cubicBezTo>
                  <a:cubicBezTo>
                    <a:pt x="1" y="53"/>
                    <a:pt x="1" y="70"/>
                    <a:pt x="5" y="79"/>
                  </a:cubicBezTo>
                  <a:cubicBezTo>
                    <a:pt x="8" y="85"/>
                    <a:pt x="16" y="89"/>
                    <a:pt x="25" y="89"/>
                  </a:cubicBezTo>
                  <a:cubicBezTo>
                    <a:pt x="29" y="89"/>
                    <a:pt x="32" y="89"/>
                    <a:pt x="36" y="87"/>
                  </a:cubicBezTo>
                  <a:cubicBezTo>
                    <a:pt x="75" y="66"/>
                    <a:pt x="114" y="57"/>
                    <a:pt x="157" y="48"/>
                  </a:cubicBezTo>
                  <a:cubicBezTo>
                    <a:pt x="179" y="44"/>
                    <a:pt x="200" y="44"/>
                    <a:pt x="218" y="44"/>
                  </a:cubicBezTo>
                  <a:cubicBezTo>
                    <a:pt x="226" y="44"/>
                    <a:pt x="235" y="43"/>
                    <a:pt x="243" y="43"/>
                  </a:cubicBezTo>
                  <a:cubicBezTo>
                    <a:pt x="255" y="43"/>
                    <a:pt x="266" y="45"/>
                    <a:pt x="274" y="53"/>
                  </a:cubicBezTo>
                  <a:cubicBezTo>
                    <a:pt x="277" y="55"/>
                    <a:pt x="280" y="56"/>
                    <a:pt x="283" y="56"/>
                  </a:cubicBezTo>
                  <a:cubicBezTo>
                    <a:pt x="292" y="56"/>
                    <a:pt x="301" y="50"/>
                    <a:pt x="304" y="44"/>
                  </a:cubicBezTo>
                  <a:cubicBezTo>
                    <a:pt x="309" y="35"/>
                    <a:pt x="304" y="22"/>
                    <a:pt x="296" y="18"/>
                  </a:cubicBezTo>
                  <a:cubicBezTo>
                    <a:pt x="278" y="1"/>
                    <a:pt x="252" y="1"/>
                    <a:pt x="231" y="1"/>
                  </a:cubicBezTo>
                  <a:close/>
                </a:path>
              </a:pathLst>
            </a:custGeom>
            <a:solidFill>
              <a:srgbClr val="021F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842;p21"/>
            <p:cNvSpPr/>
            <p:nvPr/>
          </p:nvSpPr>
          <p:spPr>
            <a:xfrm>
              <a:off x="3611403" y="2658245"/>
              <a:ext cx="47254" cy="15752"/>
            </a:xfrm>
            <a:custGeom>
              <a:avLst/>
              <a:gdLst/>
              <a:ahLst/>
              <a:cxnLst/>
              <a:rect l="l" t="t" r="r" b="b"/>
              <a:pathLst>
                <a:path w="288" h="96" extrusionOk="0">
                  <a:moveTo>
                    <a:pt x="180" y="1"/>
                  </a:moveTo>
                  <a:cubicBezTo>
                    <a:pt x="176" y="1"/>
                    <a:pt x="171" y="1"/>
                    <a:pt x="166" y="2"/>
                  </a:cubicBezTo>
                  <a:cubicBezTo>
                    <a:pt x="106" y="6"/>
                    <a:pt x="54" y="32"/>
                    <a:pt x="15" y="71"/>
                  </a:cubicBezTo>
                  <a:cubicBezTo>
                    <a:pt x="1" y="85"/>
                    <a:pt x="5" y="95"/>
                    <a:pt x="15" y="95"/>
                  </a:cubicBezTo>
                  <a:cubicBezTo>
                    <a:pt x="21" y="95"/>
                    <a:pt x="28" y="92"/>
                    <a:pt x="36" y="84"/>
                  </a:cubicBezTo>
                  <a:cubicBezTo>
                    <a:pt x="67" y="58"/>
                    <a:pt x="106" y="49"/>
                    <a:pt x="145" y="41"/>
                  </a:cubicBezTo>
                  <a:cubicBezTo>
                    <a:pt x="149" y="40"/>
                    <a:pt x="155" y="40"/>
                    <a:pt x="161" y="40"/>
                  </a:cubicBezTo>
                  <a:cubicBezTo>
                    <a:pt x="192" y="40"/>
                    <a:pt x="233" y="50"/>
                    <a:pt x="244" y="75"/>
                  </a:cubicBezTo>
                  <a:cubicBezTo>
                    <a:pt x="249" y="88"/>
                    <a:pt x="257" y="93"/>
                    <a:pt x="270" y="93"/>
                  </a:cubicBezTo>
                  <a:cubicBezTo>
                    <a:pt x="279" y="88"/>
                    <a:pt x="288" y="75"/>
                    <a:pt x="283" y="62"/>
                  </a:cubicBezTo>
                  <a:cubicBezTo>
                    <a:pt x="268" y="19"/>
                    <a:pt x="224" y="1"/>
                    <a:pt x="180" y="1"/>
                  </a:cubicBezTo>
                  <a:close/>
                </a:path>
              </a:pathLst>
            </a:custGeom>
            <a:solidFill>
              <a:srgbClr val="DD71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843;p21"/>
            <p:cNvSpPr/>
            <p:nvPr/>
          </p:nvSpPr>
          <p:spPr>
            <a:xfrm>
              <a:off x="3312780" y="2462498"/>
              <a:ext cx="182946" cy="175566"/>
            </a:xfrm>
            <a:custGeom>
              <a:avLst/>
              <a:gdLst/>
              <a:ahLst/>
              <a:cxnLst/>
              <a:rect l="l" t="t" r="r" b="b"/>
              <a:pathLst>
                <a:path w="1115" h="1070" extrusionOk="0">
                  <a:moveTo>
                    <a:pt x="586" y="1"/>
                  </a:moveTo>
                  <a:cubicBezTo>
                    <a:pt x="554" y="1"/>
                    <a:pt x="522" y="4"/>
                    <a:pt x="490" y="11"/>
                  </a:cubicBezTo>
                  <a:cubicBezTo>
                    <a:pt x="347" y="33"/>
                    <a:pt x="217" y="115"/>
                    <a:pt x="126" y="232"/>
                  </a:cubicBezTo>
                  <a:cubicBezTo>
                    <a:pt x="40" y="349"/>
                    <a:pt x="1" y="496"/>
                    <a:pt x="18" y="640"/>
                  </a:cubicBezTo>
                  <a:cubicBezTo>
                    <a:pt x="22" y="705"/>
                    <a:pt x="40" y="765"/>
                    <a:pt x="70" y="817"/>
                  </a:cubicBezTo>
                  <a:cubicBezTo>
                    <a:pt x="135" y="934"/>
                    <a:pt x="252" y="1012"/>
                    <a:pt x="373" y="1047"/>
                  </a:cubicBezTo>
                  <a:cubicBezTo>
                    <a:pt x="432" y="1063"/>
                    <a:pt x="492" y="1070"/>
                    <a:pt x="553" y="1070"/>
                  </a:cubicBezTo>
                  <a:cubicBezTo>
                    <a:pt x="622" y="1070"/>
                    <a:pt x="692" y="1061"/>
                    <a:pt x="759" y="1047"/>
                  </a:cubicBezTo>
                  <a:lnTo>
                    <a:pt x="1115" y="479"/>
                  </a:lnTo>
                  <a:cubicBezTo>
                    <a:pt x="1071" y="414"/>
                    <a:pt x="1028" y="345"/>
                    <a:pt x="985" y="280"/>
                  </a:cubicBezTo>
                  <a:cubicBezTo>
                    <a:pt x="933" y="197"/>
                    <a:pt x="876" y="111"/>
                    <a:pt x="794" y="59"/>
                  </a:cubicBezTo>
                  <a:cubicBezTo>
                    <a:pt x="733" y="19"/>
                    <a:pt x="660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844;p21"/>
            <p:cNvSpPr/>
            <p:nvPr/>
          </p:nvSpPr>
          <p:spPr>
            <a:xfrm>
              <a:off x="3410243" y="2517793"/>
              <a:ext cx="274009" cy="287304"/>
            </a:xfrm>
            <a:custGeom>
              <a:avLst/>
              <a:gdLst/>
              <a:ahLst/>
              <a:cxnLst/>
              <a:rect l="l" t="t" r="r" b="b"/>
              <a:pathLst>
                <a:path w="1670" h="1751" extrusionOk="0">
                  <a:moveTo>
                    <a:pt x="842" y="1"/>
                  </a:moveTo>
                  <a:cubicBezTo>
                    <a:pt x="732" y="1"/>
                    <a:pt x="620" y="16"/>
                    <a:pt x="512" y="42"/>
                  </a:cubicBezTo>
                  <a:cubicBezTo>
                    <a:pt x="447" y="60"/>
                    <a:pt x="378" y="81"/>
                    <a:pt x="321" y="116"/>
                  </a:cubicBezTo>
                  <a:cubicBezTo>
                    <a:pt x="183" y="190"/>
                    <a:pt x="87" y="333"/>
                    <a:pt x="44" y="485"/>
                  </a:cubicBezTo>
                  <a:cubicBezTo>
                    <a:pt x="1" y="636"/>
                    <a:pt x="5" y="797"/>
                    <a:pt x="31" y="953"/>
                  </a:cubicBezTo>
                  <a:cubicBezTo>
                    <a:pt x="31" y="957"/>
                    <a:pt x="31" y="957"/>
                    <a:pt x="31" y="962"/>
                  </a:cubicBezTo>
                  <a:cubicBezTo>
                    <a:pt x="61" y="1144"/>
                    <a:pt x="131" y="1334"/>
                    <a:pt x="282" y="1443"/>
                  </a:cubicBezTo>
                  <a:cubicBezTo>
                    <a:pt x="311" y="1487"/>
                    <a:pt x="359" y="1509"/>
                    <a:pt x="407" y="1509"/>
                  </a:cubicBezTo>
                  <a:cubicBezTo>
                    <a:pt x="440" y="1509"/>
                    <a:pt x="473" y="1499"/>
                    <a:pt x="499" y="1478"/>
                  </a:cubicBezTo>
                  <a:cubicBezTo>
                    <a:pt x="694" y="1321"/>
                    <a:pt x="829" y="1074"/>
                    <a:pt x="993" y="888"/>
                  </a:cubicBezTo>
                  <a:lnTo>
                    <a:pt x="993" y="888"/>
                  </a:lnTo>
                  <a:cubicBezTo>
                    <a:pt x="967" y="1404"/>
                    <a:pt x="1306" y="1751"/>
                    <a:pt x="1306" y="1751"/>
                  </a:cubicBezTo>
                  <a:cubicBezTo>
                    <a:pt x="1306" y="1751"/>
                    <a:pt x="1206" y="1521"/>
                    <a:pt x="1271" y="1074"/>
                  </a:cubicBezTo>
                  <a:cubicBezTo>
                    <a:pt x="1297" y="884"/>
                    <a:pt x="1314" y="736"/>
                    <a:pt x="1327" y="632"/>
                  </a:cubicBezTo>
                  <a:lnTo>
                    <a:pt x="1505" y="606"/>
                  </a:lnTo>
                  <a:cubicBezTo>
                    <a:pt x="1492" y="511"/>
                    <a:pt x="1427" y="372"/>
                    <a:pt x="1427" y="372"/>
                  </a:cubicBezTo>
                  <a:lnTo>
                    <a:pt x="1427" y="372"/>
                  </a:lnTo>
                  <a:cubicBezTo>
                    <a:pt x="1505" y="450"/>
                    <a:pt x="1557" y="589"/>
                    <a:pt x="1557" y="589"/>
                  </a:cubicBezTo>
                  <a:lnTo>
                    <a:pt x="1670" y="550"/>
                  </a:lnTo>
                  <a:cubicBezTo>
                    <a:pt x="1514" y="60"/>
                    <a:pt x="1123" y="38"/>
                    <a:pt x="1123" y="38"/>
                  </a:cubicBezTo>
                  <a:cubicBezTo>
                    <a:pt x="1102" y="34"/>
                    <a:pt x="1076" y="25"/>
                    <a:pt x="1054" y="21"/>
                  </a:cubicBezTo>
                  <a:cubicBezTo>
                    <a:pt x="984" y="7"/>
                    <a:pt x="914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845;p21"/>
            <p:cNvSpPr/>
            <p:nvPr/>
          </p:nvSpPr>
          <p:spPr>
            <a:xfrm>
              <a:off x="3524113" y="2665957"/>
              <a:ext cx="51356" cy="69406"/>
            </a:xfrm>
            <a:custGeom>
              <a:avLst/>
              <a:gdLst/>
              <a:ahLst/>
              <a:cxnLst/>
              <a:rect l="l" t="t" r="r" b="b"/>
              <a:pathLst>
                <a:path w="313" h="423" extrusionOk="0">
                  <a:moveTo>
                    <a:pt x="139" y="1"/>
                  </a:moveTo>
                  <a:cubicBezTo>
                    <a:pt x="121" y="1"/>
                    <a:pt x="103" y="5"/>
                    <a:pt x="87" y="15"/>
                  </a:cubicBezTo>
                  <a:cubicBezTo>
                    <a:pt x="61" y="33"/>
                    <a:pt x="48" y="54"/>
                    <a:pt x="35" y="80"/>
                  </a:cubicBezTo>
                  <a:cubicBezTo>
                    <a:pt x="0" y="158"/>
                    <a:pt x="18" y="258"/>
                    <a:pt x="74" y="323"/>
                  </a:cubicBezTo>
                  <a:cubicBezTo>
                    <a:pt x="91" y="349"/>
                    <a:pt x="117" y="366"/>
                    <a:pt x="143" y="384"/>
                  </a:cubicBezTo>
                  <a:cubicBezTo>
                    <a:pt x="165" y="405"/>
                    <a:pt x="191" y="423"/>
                    <a:pt x="217" y="423"/>
                  </a:cubicBezTo>
                  <a:cubicBezTo>
                    <a:pt x="260" y="423"/>
                    <a:pt x="291" y="388"/>
                    <a:pt x="304" y="345"/>
                  </a:cubicBezTo>
                  <a:cubicBezTo>
                    <a:pt x="312" y="306"/>
                    <a:pt x="304" y="267"/>
                    <a:pt x="295" y="228"/>
                  </a:cubicBezTo>
                  <a:cubicBezTo>
                    <a:pt x="282" y="72"/>
                    <a:pt x="239" y="37"/>
                    <a:pt x="204" y="20"/>
                  </a:cubicBezTo>
                  <a:cubicBezTo>
                    <a:pt x="185" y="8"/>
                    <a:pt x="162" y="1"/>
                    <a:pt x="139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846;p21"/>
            <p:cNvSpPr/>
            <p:nvPr/>
          </p:nvSpPr>
          <p:spPr>
            <a:xfrm>
              <a:off x="3549709" y="2691553"/>
              <a:ext cx="22150" cy="30355"/>
            </a:xfrm>
            <a:custGeom>
              <a:avLst/>
              <a:gdLst/>
              <a:ahLst/>
              <a:cxnLst/>
              <a:rect l="l" t="t" r="r" b="b"/>
              <a:pathLst>
                <a:path w="135" h="185" extrusionOk="0">
                  <a:moveTo>
                    <a:pt x="61" y="0"/>
                  </a:moveTo>
                  <a:cubicBezTo>
                    <a:pt x="52" y="0"/>
                    <a:pt x="44" y="2"/>
                    <a:pt x="35" y="7"/>
                  </a:cubicBezTo>
                  <a:cubicBezTo>
                    <a:pt x="26" y="11"/>
                    <a:pt x="18" y="24"/>
                    <a:pt x="13" y="33"/>
                  </a:cubicBezTo>
                  <a:cubicBezTo>
                    <a:pt x="0" y="67"/>
                    <a:pt x="5" y="111"/>
                    <a:pt x="31" y="141"/>
                  </a:cubicBezTo>
                  <a:cubicBezTo>
                    <a:pt x="39" y="154"/>
                    <a:pt x="48" y="158"/>
                    <a:pt x="61" y="167"/>
                  </a:cubicBezTo>
                  <a:cubicBezTo>
                    <a:pt x="70" y="176"/>
                    <a:pt x="83" y="184"/>
                    <a:pt x="96" y="184"/>
                  </a:cubicBezTo>
                  <a:cubicBezTo>
                    <a:pt x="113" y="184"/>
                    <a:pt x="126" y="167"/>
                    <a:pt x="130" y="150"/>
                  </a:cubicBezTo>
                  <a:cubicBezTo>
                    <a:pt x="135" y="132"/>
                    <a:pt x="130" y="115"/>
                    <a:pt x="126" y="98"/>
                  </a:cubicBezTo>
                  <a:cubicBezTo>
                    <a:pt x="122" y="33"/>
                    <a:pt x="104" y="15"/>
                    <a:pt x="87" y="7"/>
                  </a:cubicBezTo>
                  <a:cubicBezTo>
                    <a:pt x="78" y="2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847;p21"/>
            <p:cNvSpPr/>
            <p:nvPr/>
          </p:nvSpPr>
          <p:spPr>
            <a:xfrm>
              <a:off x="3331321" y="2872532"/>
              <a:ext cx="285331" cy="482559"/>
            </a:xfrm>
            <a:custGeom>
              <a:avLst/>
              <a:gdLst/>
              <a:ahLst/>
              <a:cxnLst/>
              <a:rect l="l" t="t" r="r" b="b"/>
              <a:pathLst>
                <a:path w="1739" h="2941" extrusionOk="0">
                  <a:moveTo>
                    <a:pt x="768" y="1"/>
                  </a:moveTo>
                  <a:cubicBezTo>
                    <a:pt x="416" y="343"/>
                    <a:pt x="126" y="872"/>
                    <a:pt x="65" y="1358"/>
                  </a:cubicBezTo>
                  <a:cubicBezTo>
                    <a:pt x="0" y="1843"/>
                    <a:pt x="44" y="2338"/>
                    <a:pt x="74" y="2827"/>
                  </a:cubicBezTo>
                  <a:cubicBezTo>
                    <a:pt x="78" y="2836"/>
                    <a:pt x="78" y="2845"/>
                    <a:pt x="83" y="2849"/>
                  </a:cubicBezTo>
                  <a:cubicBezTo>
                    <a:pt x="91" y="2858"/>
                    <a:pt x="100" y="2858"/>
                    <a:pt x="109" y="2858"/>
                  </a:cubicBezTo>
                  <a:cubicBezTo>
                    <a:pt x="499" y="2888"/>
                    <a:pt x="885" y="2914"/>
                    <a:pt x="1271" y="2940"/>
                  </a:cubicBezTo>
                  <a:cubicBezTo>
                    <a:pt x="1279" y="2940"/>
                    <a:pt x="1288" y="2941"/>
                    <a:pt x="1296" y="2941"/>
                  </a:cubicBezTo>
                  <a:cubicBezTo>
                    <a:pt x="1318" y="2941"/>
                    <a:pt x="1338" y="2938"/>
                    <a:pt x="1353" y="2923"/>
                  </a:cubicBezTo>
                  <a:cubicBezTo>
                    <a:pt x="1370" y="2906"/>
                    <a:pt x="1375" y="2879"/>
                    <a:pt x="1375" y="2853"/>
                  </a:cubicBezTo>
                  <a:cubicBezTo>
                    <a:pt x="1401" y="2528"/>
                    <a:pt x="1409" y="2186"/>
                    <a:pt x="1557" y="1891"/>
                  </a:cubicBezTo>
                  <a:cubicBezTo>
                    <a:pt x="1600" y="1804"/>
                    <a:pt x="1661" y="1718"/>
                    <a:pt x="1687" y="1622"/>
                  </a:cubicBezTo>
                  <a:cubicBezTo>
                    <a:pt x="1739" y="1453"/>
                    <a:pt x="1687" y="1271"/>
                    <a:pt x="1635" y="1098"/>
                  </a:cubicBezTo>
                  <a:cubicBezTo>
                    <a:pt x="1565" y="868"/>
                    <a:pt x="1487" y="642"/>
                    <a:pt x="1405" y="417"/>
                  </a:cubicBezTo>
                  <a:cubicBezTo>
                    <a:pt x="1396" y="391"/>
                    <a:pt x="1388" y="369"/>
                    <a:pt x="1366" y="352"/>
                  </a:cubicBezTo>
                  <a:cubicBezTo>
                    <a:pt x="1349" y="339"/>
                    <a:pt x="1323" y="330"/>
                    <a:pt x="1301" y="326"/>
                  </a:cubicBezTo>
                  <a:cubicBezTo>
                    <a:pt x="1084" y="278"/>
                    <a:pt x="937" y="144"/>
                    <a:pt x="768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848;p21"/>
            <p:cNvSpPr/>
            <p:nvPr/>
          </p:nvSpPr>
          <p:spPr>
            <a:xfrm>
              <a:off x="3403187" y="2944727"/>
              <a:ext cx="515203" cy="47435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336" y="0"/>
                  </a:moveTo>
                  <a:cubicBezTo>
                    <a:pt x="308" y="0"/>
                    <a:pt x="280" y="4"/>
                    <a:pt x="252" y="11"/>
                  </a:cubicBezTo>
                  <a:lnTo>
                    <a:pt x="178" y="155"/>
                  </a:lnTo>
                  <a:cubicBezTo>
                    <a:pt x="91" y="202"/>
                    <a:pt x="35" y="298"/>
                    <a:pt x="18" y="397"/>
                  </a:cubicBezTo>
                  <a:cubicBezTo>
                    <a:pt x="0" y="493"/>
                    <a:pt x="13" y="597"/>
                    <a:pt x="26" y="692"/>
                  </a:cubicBezTo>
                  <a:cubicBezTo>
                    <a:pt x="113" y="1265"/>
                    <a:pt x="308" y="1841"/>
                    <a:pt x="711" y="2253"/>
                  </a:cubicBezTo>
                  <a:cubicBezTo>
                    <a:pt x="824" y="2370"/>
                    <a:pt x="958" y="2474"/>
                    <a:pt x="1110" y="2539"/>
                  </a:cubicBezTo>
                  <a:cubicBezTo>
                    <a:pt x="1249" y="2600"/>
                    <a:pt x="1401" y="2626"/>
                    <a:pt x="1548" y="2652"/>
                  </a:cubicBezTo>
                  <a:cubicBezTo>
                    <a:pt x="2008" y="2730"/>
                    <a:pt x="2467" y="2808"/>
                    <a:pt x="2927" y="2890"/>
                  </a:cubicBezTo>
                  <a:cubicBezTo>
                    <a:pt x="3009" y="2704"/>
                    <a:pt x="3079" y="2518"/>
                    <a:pt x="3139" y="2327"/>
                  </a:cubicBezTo>
                  <a:cubicBezTo>
                    <a:pt x="2836" y="2192"/>
                    <a:pt x="2528" y="2062"/>
                    <a:pt x="2203" y="1989"/>
                  </a:cubicBezTo>
                  <a:cubicBezTo>
                    <a:pt x="2029" y="1945"/>
                    <a:pt x="1843" y="1919"/>
                    <a:pt x="1687" y="1832"/>
                  </a:cubicBezTo>
                  <a:cubicBezTo>
                    <a:pt x="1409" y="1676"/>
                    <a:pt x="1258" y="1369"/>
                    <a:pt x="1127" y="1078"/>
                  </a:cubicBezTo>
                  <a:cubicBezTo>
                    <a:pt x="1036" y="887"/>
                    <a:pt x="950" y="692"/>
                    <a:pt x="859" y="501"/>
                  </a:cubicBezTo>
                  <a:cubicBezTo>
                    <a:pt x="802" y="371"/>
                    <a:pt x="742" y="237"/>
                    <a:pt x="638" y="137"/>
                  </a:cubicBezTo>
                  <a:cubicBezTo>
                    <a:pt x="558" y="58"/>
                    <a:pt x="448" y="0"/>
                    <a:pt x="33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849;p21"/>
            <p:cNvSpPr/>
            <p:nvPr/>
          </p:nvSpPr>
          <p:spPr>
            <a:xfrm>
              <a:off x="3883281" y="3326376"/>
              <a:ext cx="78429" cy="95987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13" y="1"/>
                  </a:moveTo>
                  <a:cubicBezTo>
                    <a:pt x="153" y="192"/>
                    <a:pt x="83" y="378"/>
                    <a:pt x="1" y="564"/>
                  </a:cubicBezTo>
                  <a:cubicBezTo>
                    <a:pt x="18" y="564"/>
                    <a:pt x="40" y="569"/>
                    <a:pt x="57" y="573"/>
                  </a:cubicBezTo>
                  <a:cubicBezTo>
                    <a:pt x="92" y="579"/>
                    <a:pt x="129" y="584"/>
                    <a:pt x="165" y="584"/>
                  </a:cubicBezTo>
                  <a:cubicBezTo>
                    <a:pt x="204" y="584"/>
                    <a:pt x="242" y="578"/>
                    <a:pt x="274" y="560"/>
                  </a:cubicBezTo>
                  <a:cubicBezTo>
                    <a:pt x="326" y="530"/>
                    <a:pt x="356" y="478"/>
                    <a:pt x="382" y="426"/>
                  </a:cubicBezTo>
                  <a:cubicBezTo>
                    <a:pt x="413" y="356"/>
                    <a:pt x="443" y="283"/>
                    <a:pt x="465" y="209"/>
                  </a:cubicBezTo>
                  <a:cubicBezTo>
                    <a:pt x="473" y="183"/>
                    <a:pt x="478" y="157"/>
                    <a:pt x="469" y="131"/>
                  </a:cubicBezTo>
                  <a:cubicBezTo>
                    <a:pt x="456" y="109"/>
                    <a:pt x="434" y="100"/>
                    <a:pt x="408" y="87"/>
                  </a:cubicBezTo>
                  <a:cubicBezTo>
                    <a:pt x="343" y="57"/>
                    <a:pt x="278" y="27"/>
                    <a:pt x="213" y="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850;p21"/>
            <p:cNvGrpSpPr/>
            <p:nvPr/>
          </p:nvGrpSpPr>
          <p:grpSpPr>
            <a:xfrm>
              <a:off x="3146388" y="3317953"/>
              <a:ext cx="460582" cy="610226"/>
              <a:chOff x="3315738" y="3295951"/>
              <a:chExt cx="367906" cy="487440"/>
            </a:xfrm>
          </p:grpSpPr>
          <p:sp>
            <p:nvSpPr>
              <p:cNvPr id="53" name="Google Shape;851;p21"/>
              <p:cNvSpPr/>
              <p:nvPr/>
            </p:nvSpPr>
            <p:spPr>
              <a:xfrm>
                <a:off x="3322554" y="3295951"/>
                <a:ext cx="332649" cy="383110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923" extrusionOk="0">
                    <a:moveTo>
                      <a:pt x="1163" y="1"/>
                    </a:moveTo>
                    <a:cubicBezTo>
                      <a:pt x="729" y="443"/>
                      <a:pt x="435" y="1011"/>
                      <a:pt x="252" y="1601"/>
                    </a:cubicBezTo>
                    <a:cubicBezTo>
                      <a:pt x="127" y="2008"/>
                      <a:pt x="49" y="2429"/>
                      <a:pt x="1" y="2854"/>
                    </a:cubicBezTo>
                    <a:cubicBezTo>
                      <a:pt x="140" y="2901"/>
                      <a:pt x="283" y="2923"/>
                      <a:pt x="426" y="2923"/>
                    </a:cubicBezTo>
                    <a:cubicBezTo>
                      <a:pt x="938" y="2923"/>
                      <a:pt x="1423" y="2654"/>
                      <a:pt x="1779" y="2286"/>
                    </a:cubicBezTo>
                    <a:cubicBezTo>
                      <a:pt x="2217" y="1835"/>
                      <a:pt x="2485" y="1223"/>
                      <a:pt x="2537" y="595"/>
                    </a:cubicBezTo>
                    <a:cubicBezTo>
                      <a:pt x="2498" y="439"/>
                      <a:pt x="2459" y="278"/>
                      <a:pt x="2407" y="122"/>
                    </a:cubicBez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52;p21"/>
              <p:cNvSpPr/>
              <p:nvPr/>
            </p:nvSpPr>
            <p:spPr>
              <a:xfrm>
                <a:off x="3315738" y="3373805"/>
                <a:ext cx="367906" cy="40958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3125" extrusionOk="0">
                    <a:moveTo>
                      <a:pt x="2589" y="1"/>
                    </a:moveTo>
                    <a:cubicBezTo>
                      <a:pt x="2537" y="629"/>
                      <a:pt x="2269" y="1241"/>
                      <a:pt x="1831" y="1692"/>
                    </a:cubicBezTo>
                    <a:cubicBezTo>
                      <a:pt x="1475" y="2060"/>
                      <a:pt x="990" y="2329"/>
                      <a:pt x="478" y="2329"/>
                    </a:cubicBezTo>
                    <a:cubicBezTo>
                      <a:pt x="335" y="2329"/>
                      <a:pt x="192" y="2307"/>
                      <a:pt x="53" y="2260"/>
                    </a:cubicBezTo>
                    <a:cubicBezTo>
                      <a:pt x="31" y="2455"/>
                      <a:pt x="14" y="2646"/>
                      <a:pt x="1" y="2841"/>
                    </a:cubicBezTo>
                    <a:cubicBezTo>
                      <a:pt x="1" y="2867"/>
                      <a:pt x="1" y="2893"/>
                      <a:pt x="14" y="2914"/>
                    </a:cubicBezTo>
                    <a:cubicBezTo>
                      <a:pt x="31" y="2936"/>
                      <a:pt x="66" y="2940"/>
                      <a:pt x="92" y="2940"/>
                    </a:cubicBezTo>
                    <a:cubicBezTo>
                      <a:pt x="924" y="3001"/>
                      <a:pt x="1761" y="3062"/>
                      <a:pt x="2594" y="3122"/>
                    </a:cubicBezTo>
                    <a:cubicBezTo>
                      <a:pt x="2605" y="3124"/>
                      <a:pt x="2616" y="3124"/>
                      <a:pt x="2628" y="3124"/>
                    </a:cubicBezTo>
                    <a:cubicBezTo>
                      <a:pt x="2663" y="3124"/>
                      <a:pt x="2700" y="3117"/>
                      <a:pt x="2719" y="3088"/>
                    </a:cubicBezTo>
                    <a:cubicBezTo>
                      <a:pt x="2737" y="3066"/>
                      <a:pt x="2737" y="3040"/>
                      <a:pt x="2737" y="3010"/>
                    </a:cubicBezTo>
                    <a:cubicBezTo>
                      <a:pt x="2776" y="2004"/>
                      <a:pt x="2806" y="981"/>
                      <a:pt x="2589" y="1"/>
                    </a:cubicBezTo>
                    <a:close/>
                  </a:path>
                </a:pathLst>
              </a:custGeom>
              <a:solidFill>
                <a:srgbClr val="084868"/>
              </a:solidFill>
              <a:ln w="9525" cap="flat" cmpd="sng">
                <a:solidFill>
                  <a:srgbClr val="0848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853;p21"/>
            <p:cNvGrpSpPr/>
            <p:nvPr/>
          </p:nvGrpSpPr>
          <p:grpSpPr>
            <a:xfrm>
              <a:off x="2626705" y="4128949"/>
              <a:ext cx="605395" cy="616866"/>
              <a:chOff x="3006023" y="4109094"/>
              <a:chExt cx="504875" cy="514440"/>
            </a:xfrm>
          </p:grpSpPr>
          <p:sp>
            <p:nvSpPr>
              <p:cNvPr id="50" name="Google Shape;854;p21"/>
              <p:cNvSpPr/>
              <p:nvPr/>
            </p:nvSpPr>
            <p:spPr>
              <a:xfrm>
                <a:off x="3006023" y="4109094"/>
                <a:ext cx="247455" cy="222159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695" extrusionOk="0">
                    <a:moveTo>
                      <a:pt x="946" y="0"/>
                    </a:moveTo>
                    <a:cubicBezTo>
                      <a:pt x="714" y="0"/>
                      <a:pt x="484" y="94"/>
                      <a:pt x="318" y="279"/>
                    </a:cubicBezTo>
                    <a:cubicBezTo>
                      <a:pt x="1" y="625"/>
                      <a:pt x="31" y="1163"/>
                      <a:pt x="378" y="1475"/>
                    </a:cubicBezTo>
                    <a:cubicBezTo>
                      <a:pt x="540" y="1623"/>
                      <a:pt x="742" y="1695"/>
                      <a:pt x="943" y="1695"/>
                    </a:cubicBezTo>
                    <a:cubicBezTo>
                      <a:pt x="1175" y="1695"/>
                      <a:pt x="1406" y="1600"/>
                      <a:pt x="1575" y="1415"/>
                    </a:cubicBezTo>
                    <a:cubicBezTo>
                      <a:pt x="1887" y="1068"/>
                      <a:pt x="1861" y="534"/>
                      <a:pt x="1514" y="218"/>
                    </a:cubicBezTo>
                    <a:cubicBezTo>
                      <a:pt x="1352" y="72"/>
                      <a:pt x="1148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855;p21"/>
              <p:cNvSpPr/>
              <p:nvPr/>
            </p:nvSpPr>
            <p:spPr>
              <a:xfrm>
                <a:off x="3404471" y="4528118"/>
                <a:ext cx="106427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28" extrusionOk="0">
                    <a:moveTo>
                      <a:pt x="405" y="0"/>
                    </a:moveTo>
                    <a:cubicBezTo>
                      <a:pt x="305" y="0"/>
                      <a:pt x="206" y="40"/>
                      <a:pt x="135" y="121"/>
                    </a:cubicBezTo>
                    <a:cubicBezTo>
                      <a:pt x="0" y="268"/>
                      <a:pt x="13" y="498"/>
                      <a:pt x="161" y="633"/>
                    </a:cubicBezTo>
                    <a:cubicBezTo>
                      <a:pt x="232" y="696"/>
                      <a:pt x="321" y="727"/>
                      <a:pt x="408" y="727"/>
                    </a:cubicBezTo>
                    <a:cubicBezTo>
                      <a:pt x="507" y="727"/>
                      <a:pt x="605" y="687"/>
                      <a:pt x="677" y="607"/>
                    </a:cubicBezTo>
                    <a:cubicBezTo>
                      <a:pt x="811" y="459"/>
                      <a:pt x="798" y="229"/>
                      <a:pt x="651" y="95"/>
                    </a:cubicBezTo>
                    <a:cubicBezTo>
                      <a:pt x="581" y="32"/>
                      <a:pt x="493" y="0"/>
                      <a:pt x="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56;p21"/>
              <p:cNvSpPr/>
              <p:nvPr/>
            </p:nvSpPr>
            <p:spPr>
              <a:xfrm>
                <a:off x="3123199" y="4513176"/>
                <a:ext cx="69466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78" extrusionOk="0">
                    <a:moveTo>
                      <a:pt x="263" y="0"/>
                    </a:moveTo>
                    <a:cubicBezTo>
                      <a:pt x="199" y="0"/>
                      <a:pt x="135" y="26"/>
                      <a:pt x="87" y="79"/>
                    </a:cubicBezTo>
                    <a:cubicBezTo>
                      <a:pt x="0" y="174"/>
                      <a:pt x="9" y="326"/>
                      <a:pt x="104" y="417"/>
                    </a:cubicBezTo>
                    <a:cubicBezTo>
                      <a:pt x="151" y="457"/>
                      <a:pt x="207" y="477"/>
                      <a:pt x="264" y="477"/>
                    </a:cubicBezTo>
                    <a:cubicBezTo>
                      <a:pt x="329" y="477"/>
                      <a:pt x="394" y="451"/>
                      <a:pt x="442" y="400"/>
                    </a:cubicBezTo>
                    <a:cubicBezTo>
                      <a:pt x="529" y="300"/>
                      <a:pt x="525" y="148"/>
                      <a:pt x="425" y="62"/>
                    </a:cubicBezTo>
                    <a:cubicBezTo>
                      <a:pt x="378" y="21"/>
                      <a:pt x="321" y="0"/>
                      <a:pt x="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3" name="Google Shape;870;p21"/>
          <p:cNvGrpSpPr/>
          <p:nvPr/>
        </p:nvGrpSpPr>
        <p:grpSpPr>
          <a:xfrm>
            <a:off x="1026283" y="5419483"/>
            <a:ext cx="209380" cy="96205"/>
            <a:chOff x="4208485" y="2409173"/>
            <a:chExt cx="299606" cy="137663"/>
          </a:xfrm>
        </p:grpSpPr>
        <p:sp>
          <p:nvSpPr>
            <p:cNvPr id="74" name="Google Shape;871;p21"/>
            <p:cNvSpPr/>
            <p:nvPr/>
          </p:nvSpPr>
          <p:spPr>
            <a:xfrm>
              <a:off x="4208485" y="2409173"/>
              <a:ext cx="299606" cy="129951"/>
            </a:xfrm>
            <a:custGeom>
              <a:avLst/>
              <a:gdLst/>
              <a:ahLst/>
              <a:cxnLst/>
              <a:rect l="l" t="t" r="r" b="b"/>
              <a:pathLst>
                <a:path w="1826" h="792" extrusionOk="0">
                  <a:moveTo>
                    <a:pt x="149" y="0"/>
                  </a:moveTo>
                  <a:cubicBezTo>
                    <a:pt x="125" y="0"/>
                    <a:pt x="101" y="14"/>
                    <a:pt x="87" y="37"/>
                  </a:cubicBezTo>
                  <a:cubicBezTo>
                    <a:pt x="57" y="93"/>
                    <a:pt x="9" y="193"/>
                    <a:pt x="5" y="323"/>
                  </a:cubicBezTo>
                  <a:cubicBezTo>
                    <a:pt x="0" y="353"/>
                    <a:pt x="22" y="384"/>
                    <a:pt x="57" y="388"/>
                  </a:cubicBezTo>
                  <a:cubicBezTo>
                    <a:pt x="182" y="423"/>
                    <a:pt x="516" y="527"/>
                    <a:pt x="850" y="778"/>
                  </a:cubicBezTo>
                  <a:cubicBezTo>
                    <a:pt x="859" y="787"/>
                    <a:pt x="876" y="791"/>
                    <a:pt x="889" y="791"/>
                  </a:cubicBezTo>
                  <a:lnTo>
                    <a:pt x="1739" y="791"/>
                  </a:lnTo>
                  <a:cubicBezTo>
                    <a:pt x="1791" y="791"/>
                    <a:pt x="1826" y="735"/>
                    <a:pt x="1800" y="691"/>
                  </a:cubicBezTo>
                  <a:cubicBezTo>
                    <a:pt x="1756" y="613"/>
                    <a:pt x="1652" y="518"/>
                    <a:pt x="1422" y="492"/>
                  </a:cubicBezTo>
                  <a:lnTo>
                    <a:pt x="1401" y="492"/>
                  </a:lnTo>
                  <a:cubicBezTo>
                    <a:pt x="1376" y="497"/>
                    <a:pt x="1302" y="508"/>
                    <a:pt x="1203" y="508"/>
                  </a:cubicBezTo>
                  <a:cubicBezTo>
                    <a:pt x="1023" y="508"/>
                    <a:pt x="759" y="471"/>
                    <a:pt x="546" y="293"/>
                  </a:cubicBezTo>
                  <a:cubicBezTo>
                    <a:pt x="351" y="123"/>
                    <a:pt x="243" y="45"/>
                    <a:pt x="182" y="11"/>
                  </a:cubicBezTo>
                  <a:cubicBezTo>
                    <a:pt x="172" y="3"/>
                    <a:pt x="161" y="0"/>
                    <a:pt x="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872;p21"/>
            <p:cNvSpPr/>
            <p:nvPr/>
          </p:nvSpPr>
          <p:spPr>
            <a:xfrm>
              <a:off x="4209141" y="2462006"/>
              <a:ext cx="33636" cy="84829"/>
            </a:xfrm>
            <a:custGeom>
              <a:avLst/>
              <a:gdLst/>
              <a:ahLst/>
              <a:cxnLst/>
              <a:rect l="l" t="t" r="r" b="b"/>
              <a:pathLst>
                <a:path w="205" h="517" extrusionOk="0">
                  <a:moveTo>
                    <a:pt x="1" y="1"/>
                  </a:moveTo>
                  <a:lnTo>
                    <a:pt x="100" y="517"/>
                  </a:lnTo>
                  <a:lnTo>
                    <a:pt x="204" y="517"/>
                  </a:lnTo>
                  <a:lnTo>
                    <a:pt x="157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873;p21"/>
          <p:cNvSpPr/>
          <p:nvPr/>
        </p:nvSpPr>
        <p:spPr>
          <a:xfrm>
            <a:off x="1377915" y="5387861"/>
            <a:ext cx="104575" cy="162139"/>
          </a:xfrm>
          <a:custGeom>
            <a:avLst/>
            <a:gdLst/>
            <a:ahLst/>
            <a:cxnLst/>
            <a:rect l="l" t="t" r="r" b="b"/>
            <a:pathLst>
              <a:path w="912" h="1414" extrusionOk="0">
                <a:moveTo>
                  <a:pt x="213" y="0"/>
                </a:moveTo>
                <a:lnTo>
                  <a:pt x="66" y="13"/>
                </a:lnTo>
                <a:lnTo>
                  <a:pt x="187" y="482"/>
                </a:lnTo>
                <a:lnTo>
                  <a:pt x="1" y="1414"/>
                </a:lnTo>
                <a:lnTo>
                  <a:pt x="911" y="1414"/>
                </a:lnTo>
                <a:lnTo>
                  <a:pt x="708" y="508"/>
                </a:lnTo>
                <a:lnTo>
                  <a:pt x="838" y="22"/>
                </a:lnTo>
                <a:lnTo>
                  <a:pt x="690" y="13"/>
                </a:lnTo>
                <a:cubicBezTo>
                  <a:pt x="599" y="102"/>
                  <a:pt x="517" y="132"/>
                  <a:pt x="448" y="132"/>
                </a:cubicBezTo>
                <a:cubicBezTo>
                  <a:pt x="303" y="132"/>
                  <a:pt x="213" y="0"/>
                  <a:pt x="2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874;p21"/>
          <p:cNvSpPr/>
          <p:nvPr/>
        </p:nvSpPr>
        <p:spPr>
          <a:xfrm>
            <a:off x="1057077" y="5664453"/>
            <a:ext cx="131751" cy="186104"/>
          </a:xfrm>
          <a:custGeom>
            <a:avLst/>
            <a:gdLst/>
            <a:ahLst/>
            <a:cxnLst/>
            <a:rect l="l" t="t" r="r" b="b"/>
            <a:pathLst>
              <a:path w="1149" h="1623" extrusionOk="0">
                <a:moveTo>
                  <a:pt x="121" y="1"/>
                </a:moveTo>
                <a:lnTo>
                  <a:pt x="0" y="1622"/>
                </a:lnTo>
                <a:lnTo>
                  <a:pt x="295" y="1622"/>
                </a:lnTo>
                <a:lnTo>
                  <a:pt x="538" y="452"/>
                </a:lnTo>
                <a:lnTo>
                  <a:pt x="902" y="1622"/>
                </a:lnTo>
                <a:lnTo>
                  <a:pt x="1149" y="1622"/>
                </a:lnTo>
                <a:lnTo>
                  <a:pt x="91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8" name="Google Shape;875;p21"/>
          <p:cNvGrpSpPr/>
          <p:nvPr/>
        </p:nvGrpSpPr>
        <p:grpSpPr>
          <a:xfrm>
            <a:off x="1341366" y="5740998"/>
            <a:ext cx="175821" cy="70821"/>
            <a:chOff x="4860041" y="3003468"/>
            <a:chExt cx="251585" cy="101340"/>
          </a:xfrm>
        </p:grpSpPr>
        <p:grpSp>
          <p:nvGrpSpPr>
            <p:cNvPr id="79" name="Google Shape;876;p21"/>
            <p:cNvGrpSpPr/>
            <p:nvPr/>
          </p:nvGrpSpPr>
          <p:grpSpPr>
            <a:xfrm>
              <a:off x="4860251" y="3031955"/>
              <a:ext cx="251376" cy="72853"/>
              <a:chOff x="4684747" y="3067500"/>
              <a:chExt cx="200795" cy="58194"/>
            </a:xfrm>
          </p:grpSpPr>
          <p:sp>
            <p:nvSpPr>
              <p:cNvPr id="82" name="Google Shape;877;p21"/>
              <p:cNvSpPr/>
              <p:nvPr/>
            </p:nvSpPr>
            <p:spPr>
              <a:xfrm>
                <a:off x="4705849" y="3068155"/>
                <a:ext cx="158592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" extrusionOk="0">
                    <a:moveTo>
                      <a:pt x="30" y="0"/>
                    </a:moveTo>
                    <a:lnTo>
                      <a:pt x="0" y="48"/>
                    </a:lnTo>
                    <a:lnTo>
                      <a:pt x="1210" y="6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78;p21"/>
              <p:cNvSpPr/>
              <p:nvPr/>
            </p:nvSpPr>
            <p:spPr>
              <a:xfrm>
                <a:off x="4684747" y="3067500"/>
                <a:ext cx="200795" cy="58194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444" extrusionOk="0">
                    <a:moveTo>
                      <a:pt x="18" y="1"/>
                    </a:moveTo>
                    <a:lnTo>
                      <a:pt x="1" y="74"/>
                    </a:lnTo>
                    <a:lnTo>
                      <a:pt x="1514" y="443"/>
                    </a:lnTo>
                    <a:lnTo>
                      <a:pt x="1531" y="374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79;p21"/>
              <p:cNvSpPr/>
              <p:nvPr/>
            </p:nvSpPr>
            <p:spPr>
              <a:xfrm>
                <a:off x="4684747" y="3067500"/>
                <a:ext cx="200795" cy="58194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444" extrusionOk="0">
                    <a:moveTo>
                      <a:pt x="1514" y="1"/>
                    </a:moveTo>
                    <a:lnTo>
                      <a:pt x="1" y="374"/>
                    </a:lnTo>
                    <a:lnTo>
                      <a:pt x="18" y="443"/>
                    </a:lnTo>
                    <a:lnTo>
                      <a:pt x="1531" y="74"/>
                    </a:lnTo>
                    <a:lnTo>
                      <a:pt x="15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" name="Google Shape;880;p21"/>
            <p:cNvSpPr/>
            <p:nvPr/>
          </p:nvSpPr>
          <p:spPr>
            <a:xfrm>
              <a:off x="4860041" y="3003468"/>
              <a:ext cx="116167" cy="86962"/>
            </a:xfrm>
            <a:custGeom>
              <a:avLst/>
              <a:gdLst/>
              <a:ahLst/>
              <a:cxnLst/>
              <a:rect l="l" t="t" r="r" b="b"/>
              <a:pathLst>
                <a:path w="708" h="530" extrusionOk="0">
                  <a:moveTo>
                    <a:pt x="356" y="0"/>
                  </a:moveTo>
                  <a:cubicBezTo>
                    <a:pt x="157" y="0"/>
                    <a:pt x="1" y="117"/>
                    <a:pt x="1" y="265"/>
                  </a:cubicBezTo>
                  <a:cubicBezTo>
                    <a:pt x="1" y="412"/>
                    <a:pt x="157" y="529"/>
                    <a:pt x="356" y="529"/>
                  </a:cubicBezTo>
                  <a:cubicBezTo>
                    <a:pt x="551" y="529"/>
                    <a:pt x="707" y="412"/>
                    <a:pt x="707" y="265"/>
                  </a:cubicBezTo>
                  <a:cubicBezTo>
                    <a:pt x="707" y="117"/>
                    <a:pt x="551" y="0"/>
                    <a:pt x="356" y="0"/>
                  </a:cubicBezTo>
                  <a:close/>
                </a:path>
              </a:pathLst>
            </a:custGeom>
            <a:solidFill>
              <a:srgbClr val="084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81;p21"/>
            <p:cNvSpPr/>
            <p:nvPr/>
          </p:nvSpPr>
          <p:spPr>
            <a:xfrm>
              <a:off x="4995242" y="3003468"/>
              <a:ext cx="116167" cy="86962"/>
            </a:xfrm>
            <a:custGeom>
              <a:avLst/>
              <a:gdLst/>
              <a:ahLst/>
              <a:cxnLst/>
              <a:rect l="l" t="t" r="r" b="b"/>
              <a:pathLst>
                <a:path w="708" h="530" extrusionOk="0">
                  <a:moveTo>
                    <a:pt x="356" y="0"/>
                  </a:moveTo>
                  <a:cubicBezTo>
                    <a:pt x="161" y="0"/>
                    <a:pt x="1" y="117"/>
                    <a:pt x="1" y="265"/>
                  </a:cubicBezTo>
                  <a:cubicBezTo>
                    <a:pt x="1" y="412"/>
                    <a:pt x="161" y="529"/>
                    <a:pt x="356" y="529"/>
                  </a:cubicBezTo>
                  <a:cubicBezTo>
                    <a:pt x="551" y="529"/>
                    <a:pt x="707" y="412"/>
                    <a:pt x="707" y="265"/>
                  </a:cubicBezTo>
                  <a:cubicBezTo>
                    <a:pt x="707" y="117"/>
                    <a:pt x="551" y="0"/>
                    <a:pt x="356" y="0"/>
                  </a:cubicBezTo>
                  <a:close/>
                </a:path>
              </a:pathLst>
            </a:custGeom>
            <a:solidFill>
              <a:srgbClr val="084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36;p16"/>
          <p:cNvGrpSpPr/>
          <p:nvPr/>
        </p:nvGrpSpPr>
        <p:grpSpPr>
          <a:xfrm>
            <a:off x="9917744" y="5170331"/>
            <a:ext cx="2171827" cy="1396704"/>
            <a:chOff x="2221092" y="1923909"/>
            <a:chExt cx="4715752" cy="2942964"/>
          </a:xfrm>
        </p:grpSpPr>
        <p:sp>
          <p:nvSpPr>
            <p:cNvPr id="86" name="Google Shape;137;p16"/>
            <p:cNvSpPr/>
            <p:nvPr/>
          </p:nvSpPr>
          <p:spPr>
            <a:xfrm>
              <a:off x="2694400" y="264558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38;p16"/>
            <p:cNvSpPr/>
            <p:nvPr/>
          </p:nvSpPr>
          <p:spPr>
            <a:xfrm>
              <a:off x="5812250" y="2607125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39;p16"/>
            <p:cNvSpPr/>
            <p:nvPr/>
          </p:nvSpPr>
          <p:spPr>
            <a:xfrm>
              <a:off x="6268338" y="3844325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140;p16"/>
            <p:cNvSpPr/>
            <p:nvPr/>
          </p:nvSpPr>
          <p:spPr>
            <a:xfrm>
              <a:off x="2225713" y="389453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141;p16"/>
            <p:cNvSpPr/>
            <p:nvPr/>
          </p:nvSpPr>
          <p:spPr>
            <a:xfrm>
              <a:off x="2996088" y="4714463"/>
              <a:ext cx="3151841" cy="152410"/>
            </a:xfrm>
            <a:custGeom>
              <a:avLst/>
              <a:gdLst/>
              <a:ahLst/>
              <a:cxnLst/>
              <a:rect l="l" t="t" r="r" b="b"/>
              <a:pathLst>
                <a:path w="21714" h="1050" extrusionOk="0">
                  <a:moveTo>
                    <a:pt x="1" y="0"/>
                  </a:moveTo>
                  <a:lnTo>
                    <a:pt x="1" y="481"/>
                  </a:lnTo>
                  <a:cubicBezTo>
                    <a:pt x="1" y="794"/>
                    <a:pt x="256" y="1049"/>
                    <a:pt x="569" y="1049"/>
                  </a:cubicBezTo>
                  <a:lnTo>
                    <a:pt x="21146" y="1049"/>
                  </a:lnTo>
                  <a:cubicBezTo>
                    <a:pt x="21462" y="1049"/>
                    <a:pt x="21714" y="794"/>
                    <a:pt x="21714" y="481"/>
                  </a:cubicBezTo>
                  <a:lnTo>
                    <a:pt x="2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42;p16"/>
            <p:cNvSpPr/>
            <p:nvPr/>
          </p:nvSpPr>
          <p:spPr>
            <a:xfrm>
              <a:off x="3517189" y="3389077"/>
              <a:ext cx="2109646" cy="1325533"/>
            </a:xfrm>
            <a:custGeom>
              <a:avLst/>
              <a:gdLst/>
              <a:ahLst/>
              <a:cxnLst/>
              <a:rect l="l" t="t" r="r" b="b"/>
              <a:pathLst>
                <a:path w="14534" h="9132" extrusionOk="0">
                  <a:moveTo>
                    <a:pt x="872" y="0"/>
                  </a:moveTo>
                  <a:cubicBezTo>
                    <a:pt x="391" y="0"/>
                    <a:pt x="1" y="390"/>
                    <a:pt x="1" y="872"/>
                  </a:cubicBezTo>
                  <a:lnTo>
                    <a:pt x="1" y="9131"/>
                  </a:lnTo>
                  <a:lnTo>
                    <a:pt x="14534" y="9131"/>
                  </a:lnTo>
                  <a:lnTo>
                    <a:pt x="14534" y="872"/>
                  </a:lnTo>
                  <a:cubicBezTo>
                    <a:pt x="14534" y="390"/>
                    <a:pt x="14144" y="0"/>
                    <a:pt x="13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143;p16"/>
            <p:cNvSpPr/>
            <p:nvPr/>
          </p:nvSpPr>
          <p:spPr>
            <a:xfrm>
              <a:off x="3614733" y="3494748"/>
              <a:ext cx="1915287" cy="1219862"/>
            </a:xfrm>
            <a:custGeom>
              <a:avLst/>
              <a:gdLst/>
              <a:ahLst/>
              <a:cxnLst/>
              <a:rect l="l" t="t" r="r" b="b"/>
              <a:pathLst>
                <a:path w="13195" h="8404" extrusionOk="0">
                  <a:moveTo>
                    <a:pt x="1" y="1"/>
                  </a:moveTo>
                  <a:lnTo>
                    <a:pt x="1" y="8403"/>
                  </a:lnTo>
                  <a:lnTo>
                    <a:pt x="13194" y="8403"/>
                  </a:lnTo>
                  <a:lnTo>
                    <a:pt x="13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44;p16"/>
            <p:cNvSpPr/>
            <p:nvPr/>
          </p:nvSpPr>
          <p:spPr>
            <a:xfrm>
              <a:off x="4381870" y="4714463"/>
              <a:ext cx="380300" cy="59948"/>
            </a:xfrm>
            <a:custGeom>
              <a:avLst/>
              <a:gdLst/>
              <a:ahLst/>
              <a:cxnLst/>
              <a:rect l="l" t="t" r="r" b="b"/>
              <a:pathLst>
                <a:path w="2620" h="413" extrusionOk="0">
                  <a:moveTo>
                    <a:pt x="1" y="0"/>
                  </a:moveTo>
                  <a:cubicBezTo>
                    <a:pt x="1" y="230"/>
                    <a:pt x="187" y="412"/>
                    <a:pt x="413" y="412"/>
                  </a:cubicBezTo>
                  <a:lnTo>
                    <a:pt x="2208" y="412"/>
                  </a:lnTo>
                  <a:cubicBezTo>
                    <a:pt x="2438" y="412"/>
                    <a:pt x="2620" y="230"/>
                    <a:pt x="262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145;p16"/>
            <p:cNvSpPr/>
            <p:nvPr/>
          </p:nvSpPr>
          <p:spPr>
            <a:xfrm>
              <a:off x="3614733" y="3603612"/>
              <a:ext cx="1915287" cy="633881"/>
            </a:xfrm>
            <a:custGeom>
              <a:avLst/>
              <a:gdLst/>
              <a:ahLst/>
              <a:cxnLst/>
              <a:rect l="l" t="t" r="r" b="b"/>
              <a:pathLst>
                <a:path w="13195" h="4367" extrusionOk="0">
                  <a:moveTo>
                    <a:pt x="1" y="1"/>
                  </a:moveTo>
                  <a:lnTo>
                    <a:pt x="1" y="4297"/>
                  </a:lnTo>
                  <a:cubicBezTo>
                    <a:pt x="308" y="4163"/>
                    <a:pt x="525" y="3859"/>
                    <a:pt x="525" y="3500"/>
                  </a:cubicBezTo>
                  <a:cubicBezTo>
                    <a:pt x="525" y="3981"/>
                    <a:pt x="915" y="4367"/>
                    <a:pt x="1392" y="4367"/>
                  </a:cubicBezTo>
                  <a:cubicBezTo>
                    <a:pt x="1874" y="4367"/>
                    <a:pt x="2259" y="3981"/>
                    <a:pt x="2259" y="3500"/>
                  </a:cubicBezTo>
                  <a:cubicBezTo>
                    <a:pt x="2259" y="3981"/>
                    <a:pt x="2650" y="4367"/>
                    <a:pt x="3127" y="4367"/>
                  </a:cubicBezTo>
                  <a:cubicBezTo>
                    <a:pt x="3608" y="4367"/>
                    <a:pt x="3994" y="3981"/>
                    <a:pt x="3994" y="3500"/>
                  </a:cubicBezTo>
                  <a:cubicBezTo>
                    <a:pt x="3994" y="3981"/>
                    <a:pt x="4384" y="4367"/>
                    <a:pt x="4861" y="4367"/>
                  </a:cubicBezTo>
                  <a:cubicBezTo>
                    <a:pt x="5342" y="4367"/>
                    <a:pt x="5728" y="3981"/>
                    <a:pt x="5728" y="3500"/>
                  </a:cubicBezTo>
                  <a:cubicBezTo>
                    <a:pt x="5728" y="3981"/>
                    <a:pt x="6118" y="4367"/>
                    <a:pt x="6595" y="4367"/>
                  </a:cubicBezTo>
                  <a:cubicBezTo>
                    <a:pt x="7076" y="4367"/>
                    <a:pt x="7462" y="3981"/>
                    <a:pt x="7462" y="3500"/>
                  </a:cubicBezTo>
                  <a:cubicBezTo>
                    <a:pt x="7462" y="3981"/>
                    <a:pt x="7853" y="4367"/>
                    <a:pt x="8330" y="4367"/>
                  </a:cubicBezTo>
                  <a:cubicBezTo>
                    <a:pt x="8811" y="4367"/>
                    <a:pt x="9197" y="3981"/>
                    <a:pt x="9197" y="3500"/>
                  </a:cubicBezTo>
                  <a:cubicBezTo>
                    <a:pt x="9197" y="3981"/>
                    <a:pt x="9587" y="4367"/>
                    <a:pt x="10064" y="4367"/>
                  </a:cubicBezTo>
                  <a:cubicBezTo>
                    <a:pt x="10545" y="4367"/>
                    <a:pt x="10931" y="3981"/>
                    <a:pt x="10931" y="3500"/>
                  </a:cubicBezTo>
                  <a:cubicBezTo>
                    <a:pt x="10931" y="3981"/>
                    <a:pt x="11321" y="4367"/>
                    <a:pt x="11798" y="4367"/>
                  </a:cubicBezTo>
                  <a:cubicBezTo>
                    <a:pt x="12279" y="4367"/>
                    <a:pt x="12665" y="3981"/>
                    <a:pt x="12665" y="3500"/>
                  </a:cubicBezTo>
                  <a:cubicBezTo>
                    <a:pt x="12665" y="3859"/>
                    <a:pt x="12882" y="4163"/>
                    <a:pt x="13194" y="4297"/>
                  </a:cubicBezTo>
                  <a:lnTo>
                    <a:pt x="13194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146;p16"/>
            <p:cNvSpPr/>
            <p:nvPr/>
          </p:nvSpPr>
          <p:spPr>
            <a:xfrm>
              <a:off x="3187400" y="3494748"/>
              <a:ext cx="601222" cy="367091"/>
            </a:xfrm>
            <a:custGeom>
              <a:avLst/>
              <a:gdLst/>
              <a:ahLst/>
              <a:cxnLst/>
              <a:rect l="l" t="t" r="r" b="b"/>
              <a:pathLst>
                <a:path w="4142" h="2529" extrusionOk="0">
                  <a:moveTo>
                    <a:pt x="2940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147;p16"/>
            <p:cNvSpPr/>
            <p:nvPr/>
          </p:nvSpPr>
          <p:spPr>
            <a:xfrm>
              <a:off x="3439097" y="3494748"/>
              <a:ext cx="523130" cy="367091"/>
            </a:xfrm>
            <a:custGeom>
              <a:avLst/>
              <a:gdLst/>
              <a:ahLst/>
              <a:cxnLst/>
              <a:rect l="l" t="t" r="r" b="b"/>
              <a:pathLst>
                <a:path w="3604" h="2529" extrusionOk="0">
                  <a:moveTo>
                    <a:pt x="2407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148;p16"/>
            <p:cNvSpPr/>
            <p:nvPr/>
          </p:nvSpPr>
          <p:spPr>
            <a:xfrm>
              <a:off x="3690938" y="3494748"/>
              <a:ext cx="445618" cy="367091"/>
            </a:xfrm>
            <a:custGeom>
              <a:avLst/>
              <a:gdLst/>
              <a:ahLst/>
              <a:cxnLst/>
              <a:rect l="l" t="t" r="r" b="b"/>
              <a:pathLst>
                <a:path w="3070" h="2529" extrusionOk="0">
                  <a:moveTo>
                    <a:pt x="18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149;p16"/>
            <p:cNvSpPr/>
            <p:nvPr/>
          </p:nvSpPr>
          <p:spPr>
            <a:xfrm>
              <a:off x="3942635" y="3494748"/>
              <a:ext cx="368252" cy="367091"/>
            </a:xfrm>
            <a:custGeom>
              <a:avLst/>
              <a:gdLst/>
              <a:ahLst/>
              <a:cxnLst/>
              <a:rect l="l" t="t" r="r" b="b"/>
              <a:pathLst>
                <a:path w="2537" h="2529" extrusionOk="0">
                  <a:moveTo>
                    <a:pt x="1336" y="1"/>
                  </a:moveTo>
                  <a:lnTo>
                    <a:pt x="0" y="2528"/>
                  </a:lnTo>
                  <a:lnTo>
                    <a:pt x="1735" y="2528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150;p16"/>
            <p:cNvSpPr/>
            <p:nvPr/>
          </p:nvSpPr>
          <p:spPr>
            <a:xfrm>
              <a:off x="4194331" y="3494748"/>
              <a:ext cx="290886" cy="367091"/>
            </a:xfrm>
            <a:custGeom>
              <a:avLst/>
              <a:gdLst/>
              <a:ahLst/>
              <a:cxnLst/>
              <a:rect l="l" t="t" r="r" b="b"/>
              <a:pathLst>
                <a:path w="2004" h="2529" extrusionOk="0">
                  <a:moveTo>
                    <a:pt x="803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51;p16"/>
            <p:cNvSpPr/>
            <p:nvPr/>
          </p:nvSpPr>
          <p:spPr>
            <a:xfrm>
              <a:off x="4446173" y="3494748"/>
              <a:ext cx="251840" cy="367091"/>
            </a:xfrm>
            <a:custGeom>
              <a:avLst/>
              <a:gdLst/>
              <a:ahLst/>
              <a:cxnLst/>
              <a:rect l="l" t="t" r="r" b="b"/>
              <a:pathLst>
                <a:path w="1735" h="2529" extrusionOk="0">
                  <a:moveTo>
                    <a:pt x="2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52;p16"/>
            <p:cNvSpPr/>
            <p:nvPr/>
          </p:nvSpPr>
          <p:spPr>
            <a:xfrm>
              <a:off x="4659404" y="3494748"/>
              <a:ext cx="290305" cy="367091"/>
            </a:xfrm>
            <a:custGeom>
              <a:avLst/>
              <a:gdLst/>
              <a:ahLst/>
              <a:cxnLst/>
              <a:rect l="l" t="t" r="r" b="b"/>
              <a:pathLst>
                <a:path w="2000" h="2529" extrusionOk="0">
                  <a:moveTo>
                    <a:pt x="1" y="1"/>
                  </a:moveTo>
                  <a:lnTo>
                    <a:pt x="265" y="2528"/>
                  </a:lnTo>
                  <a:lnTo>
                    <a:pt x="2000" y="2528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53;p16"/>
            <p:cNvSpPr/>
            <p:nvPr/>
          </p:nvSpPr>
          <p:spPr>
            <a:xfrm>
              <a:off x="4833153" y="3494748"/>
              <a:ext cx="368252" cy="367091"/>
            </a:xfrm>
            <a:custGeom>
              <a:avLst/>
              <a:gdLst/>
              <a:ahLst/>
              <a:cxnLst/>
              <a:rect l="l" t="t" r="r" b="b"/>
              <a:pathLst>
                <a:path w="2537" h="2529" extrusionOk="0">
                  <a:moveTo>
                    <a:pt x="1" y="1"/>
                  </a:moveTo>
                  <a:lnTo>
                    <a:pt x="803" y="2528"/>
                  </a:lnTo>
                  <a:lnTo>
                    <a:pt x="2537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54;p16"/>
            <p:cNvSpPr/>
            <p:nvPr/>
          </p:nvSpPr>
          <p:spPr>
            <a:xfrm>
              <a:off x="5007482" y="3494748"/>
              <a:ext cx="445763" cy="367091"/>
            </a:xfrm>
            <a:custGeom>
              <a:avLst/>
              <a:gdLst/>
              <a:ahLst/>
              <a:cxnLst/>
              <a:rect l="l" t="t" r="r" b="b"/>
              <a:pathLst>
                <a:path w="3071" h="2529" extrusionOk="0">
                  <a:moveTo>
                    <a:pt x="1" y="1"/>
                  </a:moveTo>
                  <a:lnTo>
                    <a:pt x="1336" y="2528"/>
                  </a:lnTo>
                  <a:lnTo>
                    <a:pt x="3070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55;p16"/>
            <p:cNvSpPr/>
            <p:nvPr/>
          </p:nvSpPr>
          <p:spPr>
            <a:xfrm>
              <a:off x="5181812" y="3494748"/>
              <a:ext cx="523130" cy="367091"/>
            </a:xfrm>
            <a:custGeom>
              <a:avLst/>
              <a:gdLst/>
              <a:ahLst/>
              <a:cxnLst/>
              <a:rect l="l" t="t" r="r" b="b"/>
              <a:pathLst>
                <a:path w="3604" h="2529" extrusionOk="0">
                  <a:moveTo>
                    <a:pt x="1" y="1"/>
                  </a:moveTo>
                  <a:lnTo>
                    <a:pt x="1869" y="2528"/>
                  </a:lnTo>
                  <a:lnTo>
                    <a:pt x="3604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56;p16"/>
            <p:cNvSpPr/>
            <p:nvPr/>
          </p:nvSpPr>
          <p:spPr>
            <a:xfrm>
              <a:off x="5356141" y="3494748"/>
              <a:ext cx="600496" cy="367091"/>
            </a:xfrm>
            <a:custGeom>
              <a:avLst/>
              <a:gdLst/>
              <a:ahLst/>
              <a:cxnLst/>
              <a:rect l="l" t="t" r="r" b="b"/>
              <a:pathLst>
                <a:path w="4137" h="2529" extrusionOk="0">
                  <a:moveTo>
                    <a:pt x="1" y="1"/>
                  </a:moveTo>
                  <a:lnTo>
                    <a:pt x="2403" y="2528"/>
                  </a:lnTo>
                  <a:lnTo>
                    <a:pt x="4137" y="2528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57;p16"/>
            <p:cNvSpPr/>
            <p:nvPr/>
          </p:nvSpPr>
          <p:spPr>
            <a:xfrm>
              <a:off x="3187400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87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58;p16"/>
            <p:cNvSpPr/>
            <p:nvPr/>
          </p:nvSpPr>
          <p:spPr>
            <a:xfrm>
              <a:off x="3439097" y="3861693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59;p16"/>
            <p:cNvSpPr/>
            <p:nvPr/>
          </p:nvSpPr>
          <p:spPr>
            <a:xfrm>
              <a:off x="3690938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4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60;p16"/>
            <p:cNvSpPr/>
            <p:nvPr/>
          </p:nvSpPr>
          <p:spPr>
            <a:xfrm>
              <a:off x="3942635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61;p16"/>
            <p:cNvSpPr/>
            <p:nvPr/>
          </p:nvSpPr>
          <p:spPr>
            <a:xfrm>
              <a:off x="4194331" y="3861693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62;p16"/>
            <p:cNvSpPr/>
            <p:nvPr/>
          </p:nvSpPr>
          <p:spPr>
            <a:xfrm>
              <a:off x="4446173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8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63;p16"/>
            <p:cNvSpPr/>
            <p:nvPr/>
          </p:nvSpPr>
          <p:spPr>
            <a:xfrm>
              <a:off x="4697869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64;p16"/>
            <p:cNvSpPr/>
            <p:nvPr/>
          </p:nvSpPr>
          <p:spPr>
            <a:xfrm>
              <a:off x="4949566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65;p16"/>
            <p:cNvSpPr/>
            <p:nvPr/>
          </p:nvSpPr>
          <p:spPr>
            <a:xfrm>
              <a:off x="5201262" y="3861693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66;p16"/>
            <p:cNvSpPr/>
            <p:nvPr/>
          </p:nvSpPr>
          <p:spPr>
            <a:xfrm>
              <a:off x="5453104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67;p16"/>
            <p:cNvSpPr/>
            <p:nvPr/>
          </p:nvSpPr>
          <p:spPr>
            <a:xfrm>
              <a:off x="5704800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68;p16"/>
            <p:cNvSpPr/>
            <p:nvPr/>
          </p:nvSpPr>
          <p:spPr>
            <a:xfrm>
              <a:off x="4152237" y="4366387"/>
              <a:ext cx="839707" cy="241243"/>
            </a:xfrm>
            <a:custGeom>
              <a:avLst/>
              <a:gdLst/>
              <a:ahLst/>
              <a:cxnLst/>
              <a:rect l="l" t="t" r="r" b="b"/>
              <a:pathLst>
                <a:path w="5785" h="1662" extrusionOk="0">
                  <a:moveTo>
                    <a:pt x="386" y="1"/>
                  </a:moveTo>
                  <a:cubicBezTo>
                    <a:pt x="174" y="1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1"/>
                    <a:pt x="5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69;p16"/>
            <p:cNvSpPr/>
            <p:nvPr/>
          </p:nvSpPr>
          <p:spPr>
            <a:xfrm>
              <a:off x="4152237" y="4347518"/>
              <a:ext cx="839707" cy="241243"/>
            </a:xfrm>
            <a:custGeom>
              <a:avLst/>
              <a:gdLst/>
              <a:ahLst/>
              <a:cxnLst/>
              <a:rect l="l" t="t" r="r" b="b"/>
              <a:pathLst>
                <a:path w="5785" h="1662" extrusionOk="0">
                  <a:moveTo>
                    <a:pt x="386" y="0"/>
                  </a:moveTo>
                  <a:cubicBezTo>
                    <a:pt x="174" y="0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0"/>
                    <a:pt x="5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70;p16"/>
            <p:cNvSpPr/>
            <p:nvPr/>
          </p:nvSpPr>
          <p:spPr>
            <a:xfrm>
              <a:off x="4271767" y="4435045"/>
              <a:ext cx="54868" cy="88253"/>
            </a:xfrm>
            <a:custGeom>
              <a:avLst/>
              <a:gdLst/>
              <a:ahLst/>
              <a:cxnLst/>
              <a:rect l="l" t="t" r="r" b="b"/>
              <a:pathLst>
                <a:path w="378" h="608" extrusionOk="0">
                  <a:moveTo>
                    <a:pt x="148" y="56"/>
                  </a:moveTo>
                  <a:cubicBezTo>
                    <a:pt x="226" y="56"/>
                    <a:pt x="278" y="87"/>
                    <a:pt x="278" y="156"/>
                  </a:cubicBezTo>
                  <a:cubicBezTo>
                    <a:pt x="278" y="213"/>
                    <a:pt x="230" y="256"/>
                    <a:pt x="148" y="256"/>
                  </a:cubicBezTo>
                  <a:lnTo>
                    <a:pt x="79" y="256"/>
                  </a:lnTo>
                  <a:lnTo>
                    <a:pt x="79" y="65"/>
                  </a:lnTo>
                  <a:cubicBezTo>
                    <a:pt x="92" y="61"/>
                    <a:pt x="109" y="56"/>
                    <a:pt x="148" y="56"/>
                  </a:cubicBezTo>
                  <a:close/>
                  <a:moveTo>
                    <a:pt x="144" y="317"/>
                  </a:moveTo>
                  <a:cubicBezTo>
                    <a:pt x="226" y="317"/>
                    <a:pt x="295" y="351"/>
                    <a:pt x="295" y="429"/>
                  </a:cubicBezTo>
                  <a:cubicBezTo>
                    <a:pt x="295" y="520"/>
                    <a:pt x="222" y="546"/>
                    <a:pt x="144" y="546"/>
                  </a:cubicBezTo>
                  <a:lnTo>
                    <a:pt x="79" y="546"/>
                  </a:lnTo>
                  <a:lnTo>
                    <a:pt x="79" y="317"/>
                  </a:lnTo>
                  <a:close/>
                  <a:moveTo>
                    <a:pt x="144" y="0"/>
                  </a:moveTo>
                  <a:cubicBezTo>
                    <a:pt x="87" y="0"/>
                    <a:pt x="35" y="4"/>
                    <a:pt x="1" y="13"/>
                  </a:cubicBezTo>
                  <a:lnTo>
                    <a:pt x="1" y="603"/>
                  </a:lnTo>
                  <a:cubicBezTo>
                    <a:pt x="27" y="607"/>
                    <a:pt x="66" y="607"/>
                    <a:pt x="122" y="607"/>
                  </a:cubicBezTo>
                  <a:cubicBezTo>
                    <a:pt x="217" y="607"/>
                    <a:pt x="287" y="590"/>
                    <a:pt x="326" y="551"/>
                  </a:cubicBezTo>
                  <a:cubicBezTo>
                    <a:pt x="356" y="525"/>
                    <a:pt x="378" y="486"/>
                    <a:pt x="378" y="434"/>
                  </a:cubicBezTo>
                  <a:cubicBezTo>
                    <a:pt x="378" y="343"/>
                    <a:pt x="313" y="295"/>
                    <a:pt x="256" y="282"/>
                  </a:cubicBezTo>
                  <a:cubicBezTo>
                    <a:pt x="317" y="256"/>
                    <a:pt x="356" y="208"/>
                    <a:pt x="356" y="148"/>
                  </a:cubicBezTo>
                  <a:cubicBezTo>
                    <a:pt x="356" y="100"/>
                    <a:pt x="339" y="65"/>
                    <a:pt x="304" y="43"/>
                  </a:cubicBezTo>
                  <a:cubicBezTo>
                    <a:pt x="269" y="13"/>
                    <a:pt x="217" y="0"/>
                    <a:pt x="144" y="0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71;p16"/>
            <p:cNvSpPr/>
            <p:nvPr/>
          </p:nvSpPr>
          <p:spPr>
            <a:xfrm>
              <a:off x="4354214" y="4435625"/>
              <a:ext cx="64303" cy="88253"/>
            </a:xfrm>
            <a:custGeom>
              <a:avLst/>
              <a:gdLst/>
              <a:ahLst/>
              <a:cxnLst/>
              <a:rect l="l" t="t" r="r" b="b"/>
              <a:pathLst>
                <a:path w="443" h="608" extrusionOk="0">
                  <a:moveTo>
                    <a:pt x="1" y="0"/>
                  </a:moveTo>
                  <a:lnTo>
                    <a:pt x="1" y="352"/>
                  </a:lnTo>
                  <a:cubicBezTo>
                    <a:pt x="1" y="538"/>
                    <a:pt x="96" y="607"/>
                    <a:pt x="217" y="607"/>
                  </a:cubicBezTo>
                  <a:cubicBezTo>
                    <a:pt x="347" y="607"/>
                    <a:pt x="443" y="534"/>
                    <a:pt x="443" y="347"/>
                  </a:cubicBezTo>
                  <a:lnTo>
                    <a:pt x="443" y="0"/>
                  </a:lnTo>
                  <a:lnTo>
                    <a:pt x="365" y="0"/>
                  </a:lnTo>
                  <a:lnTo>
                    <a:pt x="365" y="356"/>
                  </a:lnTo>
                  <a:cubicBezTo>
                    <a:pt x="365" y="486"/>
                    <a:pt x="308" y="547"/>
                    <a:pt x="222" y="547"/>
                  </a:cubicBezTo>
                  <a:cubicBezTo>
                    <a:pt x="139" y="547"/>
                    <a:pt x="79" y="490"/>
                    <a:pt x="79" y="356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72;p16"/>
            <p:cNvSpPr/>
            <p:nvPr/>
          </p:nvSpPr>
          <p:spPr>
            <a:xfrm>
              <a:off x="4442903" y="4435625"/>
              <a:ext cx="68222" cy="86946"/>
            </a:xfrm>
            <a:custGeom>
              <a:avLst/>
              <a:gdLst/>
              <a:ahLst/>
              <a:cxnLst/>
              <a:rect l="l" t="t" r="r" b="b"/>
              <a:pathLst>
                <a:path w="470" h="599" extrusionOk="0">
                  <a:moveTo>
                    <a:pt x="1" y="0"/>
                  </a:moveTo>
                  <a:lnTo>
                    <a:pt x="192" y="343"/>
                  </a:lnTo>
                  <a:lnTo>
                    <a:pt x="192" y="599"/>
                  </a:lnTo>
                  <a:lnTo>
                    <a:pt x="270" y="599"/>
                  </a:lnTo>
                  <a:lnTo>
                    <a:pt x="270" y="343"/>
                  </a:lnTo>
                  <a:lnTo>
                    <a:pt x="469" y="0"/>
                  </a:lnTo>
                  <a:lnTo>
                    <a:pt x="382" y="0"/>
                  </a:lnTo>
                  <a:lnTo>
                    <a:pt x="296" y="165"/>
                  </a:lnTo>
                  <a:cubicBezTo>
                    <a:pt x="274" y="209"/>
                    <a:pt x="252" y="248"/>
                    <a:pt x="235" y="287"/>
                  </a:cubicBezTo>
                  <a:cubicBezTo>
                    <a:pt x="213" y="248"/>
                    <a:pt x="196" y="209"/>
                    <a:pt x="174" y="165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73;p16"/>
            <p:cNvSpPr/>
            <p:nvPr/>
          </p:nvSpPr>
          <p:spPr>
            <a:xfrm>
              <a:off x="4573832" y="4435625"/>
              <a:ext cx="65609" cy="86946"/>
            </a:xfrm>
            <a:custGeom>
              <a:avLst/>
              <a:gdLst/>
              <a:ahLst/>
              <a:cxnLst/>
              <a:rect l="l" t="t" r="r" b="b"/>
              <a:pathLst>
                <a:path w="452" h="599" extrusionOk="0">
                  <a:moveTo>
                    <a:pt x="1" y="0"/>
                  </a:moveTo>
                  <a:lnTo>
                    <a:pt x="1" y="599"/>
                  </a:lnTo>
                  <a:lnTo>
                    <a:pt x="74" y="599"/>
                  </a:lnTo>
                  <a:lnTo>
                    <a:pt x="74" y="343"/>
                  </a:lnTo>
                  <a:cubicBezTo>
                    <a:pt x="74" y="243"/>
                    <a:pt x="74" y="170"/>
                    <a:pt x="70" y="96"/>
                  </a:cubicBezTo>
                  <a:lnTo>
                    <a:pt x="70" y="96"/>
                  </a:lnTo>
                  <a:cubicBezTo>
                    <a:pt x="100" y="161"/>
                    <a:pt x="144" y="230"/>
                    <a:pt x="183" y="295"/>
                  </a:cubicBezTo>
                  <a:lnTo>
                    <a:pt x="374" y="599"/>
                  </a:lnTo>
                  <a:lnTo>
                    <a:pt x="452" y="599"/>
                  </a:lnTo>
                  <a:lnTo>
                    <a:pt x="452" y="0"/>
                  </a:lnTo>
                  <a:lnTo>
                    <a:pt x="378" y="0"/>
                  </a:lnTo>
                  <a:lnTo>
                    <a:pt x="378" y="252"/>
                  </a:lnTo>
                  <a:cubicBezTo>
                    <a:pt x="378" y="343"/>
                    <a:pt x="382" y="417"/>
                    <a:pt x="387" y="499"/>
                  </a:cubicBezTo>
                  <a:cubicBezTo>
                    <a:pt x="356" y="438"/>
                    <a:pt x="322" y="373"/>
                    <a:pt x="278" y="30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74;p16"/>
            <p:cNvSpPr/>
            <p:nvPr/>
          </p:nvSpPr>
          <p:spPr>
            <a:xfrm>
              <a:off x="4667021" y="4434319"/>
              <a:ext cx="79398" cy="89559"/>
            </a:xfrm>
            <a:custGeom>
              <a:avLst/>
              <a:gdLst/>
              <a:ahLst/>
              <a:cxnLst/>
              <a:rect l="l" t="t" r="r" b="b"/>
              <a:pathLst>
                <a:path w="547" h="617" extrusionOk="0">
                  <a:moveTo>
                    <a:pt x="274" y="61"/>
                  </a:moveTo>
                  <a:cubicBezTo>
                    <a:pt x="404" y="61"/>
                    <a:pt x="464" y="187"/>
                    <a:pt x="464" y="304"/>
                  </a:cubicBezTo>
                  <a:cubicBezTo>
                    <a:pt x="464" y="443"/>
                    <a:pt x="395" y="556"/>
                    <a:pt x="274" y="556"/>
                  </a:cubicBezTo>
                  <a:cubicBezTo>
                    <a:pt x="152" y="556"/>
                    <a:pt x="83" y="439"/>
                    <a:pt x="83" y="313"/>
                  </a:cubicBezTo>
                  <a:cubicBezTo>
                    <a:pt x="83" y="179"/>
                    <a:pt x="148" y="61"/>
                    <a:pt x="274" y="61"/>
                  </a:cubicBezTo>
                  <a:close/>
                  <a:moveTo>
                    <a:pt x="278" y="1"/>
                  </a:moveTo>
                  <a:cubicBezTo>
                    <a:pt x="117" y="1"/>
                    <a:pt x="0" y="122"/>
                    <a:pt x="0" y="313"/>
                  </a:cubicBezTo>
                  <a:cubicBezTo>
                    <a:pt x="0" y="495"/>
                    <a:pt x="109" y="616"/>
                    <a:pt x="269" y="616"/>
                  </a:cubicBezTo>
                  <a:cubicBezTo>
                    <a:pt x="421" y="616"/>
                    <a:pt x="547" y="508"/>
                    <a:pt x="547" y="300"/>
                  </a:cubicBezTo>
                  <a:cubicBezTo>
                    <a:pt x="547" y="122"/>
                    <a:pt x="443" y="1"/>
                    <a:pt x="278" y="1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75;p16"/>
            <p:cNvSpPr/>
            <p:nvPr/>
          </p:nvSpPr>
          <p:spPr>
            <a:xfrm>
              <a:off x="4765870" y="4435625"/>
              <a:ext cx="106397" cy="86946"/>
            </a:xfrm>
            <a:custGeom>
              <a:avLst/>
              <a:gdLst/>
              <a:ahLst/>
              <a:cxnLst/>
              <a:rect l="l" t="t" r="r" b="b"/>
              <a:pathLst>
                <a:path w="733" h="599" extrusionOk="0">
                  <a:moveTo>
                    <a:pt x="0" y="0"/>
                  </a:moveTo>
                  <a:lnTo>
                    <a:pt x="152" y="599"/>
                  </a:lnTo>
                  <a:lnTo>
                    <a:pt x="234" y="599"/>
                  </a:lnTo>
                  <a:lnTo>
                    <a:pt x="321" y="287"/>
                  </a:lnTo>
                  <a:cubicBezTo>
                    <a:pt x="343" y="209"/>
                    <a:pt x="356" y="152"/>
                    <a:pt x="364" y="92"/>
                  </a:cubicBezTo>
                  <a:lnTo>
                    <a:pt x="369" y="92"/>
                  </a:lnTo>
                  <a:cubicBezTo>
                    <a:pt x="377" y="152"/>
                    <a:pt x="390" y="209"/>
                    <a:pt x="408" y="287"/>
                  </a:cubicBezTo>
                  <a:lnTo>
                    <a:pt x="481" y="599"/>
                  </a:lnTo>
                  <a:lnTo>
                    <a:pt x="564" y="599"/>
                  </a:lnTo>
                  <a:lnTo>
                    <a:pt x="733" y="0"/>
                  </a:lnTo>
                  <a:lnTo>
                    <a:pt x="655" y="0"/>
                  </a:lnTo>
                  <a:lnTo>
                    <a:pt x="577" y="304"/>
                  </a:lnTo>
                  <a:cubicBezTo>
                    <a:pt x="555" y="378"/>
                    <a:pt x="538" y="443"/>
                    <a:pt x="529" y="508"/>
                  </a:cubicBezTo>
                  <a:lnTo>
                    <a:pt x="525" y="508"/>
                  </a:lnTo>
                  <a:cubicBezTo>
                    <a:pt x="516" y="447"/>
                    <a:pt x="499" y="373"/>
                    <a:pt x="486" y="304"/>
                  </a:cubicBezTo>
                  <a:lnTo>
                    <a:pt x="412" y="0"/>
                  </a:lnTo>
                  <a:lnTo>
                    <a:pt x="330" y="0"/>
                  </a:lnTo>
                  <a:lnTo>
                    <a:pt x="252" y="304"/>
                  </a:lnTo>
                  <a:cubicBezTo>
                    <a:pt x="230" y="378"/>
                    <a:pt x="213" y="451"/>
                    <a:pt x="200" y="512"/>
                  </a:cubicBezTo>
                  <a:cubicBezTo>
                    <a:pt x="187" y="451"/>
                    <a:pt x="174" y="378"/>
                    <a:pt x="156" y="304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76;p16"/>
            <p:cNvSpPr/>
            <p:nvPr/>
          </p:nvSpPr>
          <p:spPr>
            <a:xfrm>
              <a:off x="4253710" y="221243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77;p16"/>
            <p:cNvSpPr/>
            <p:nvPr/>
          </p:nvSpPr>
          <p:spPr>
            <a:xfrm>
              <a:off x="6030505" y="2439925"/>
              <a:ext cx="67496" cy="68222"/>
            </a:xfrm>
            <a:custGeom>
              <a:avLst/>
              <a:gdLst/>
              <a:ahLst/>
              <a:cxnLst/>
              <a:rect l="l" t="t" r="r" b="b"/>
              <a:pathLst>
                <a:path w="465" h="470" extrusionOk="0">
                  <a:moveTo>
                    <a:pt x="230" y="1"/>
                  </a:moveTo>
                  <a:cubicBezTo>
                    <a:pt x="104" y="1"/>
                    <a:pt x="0" y="105"/>
                    <a:pt x="0" y="235"/>
                  </a:cubicBezTo>
                  <a:cubicBezTo>
                    <a:pt x="0" y="365"/>
                    <a:pt x="104" y="469"/>
                    <a:pt x="230" y="469"/>
                  </a:cubicBezTo>
                  <a:cubicBezTo>
                    <a:pt x="360" y="469"/>
                    <a:pt x="464" y="365"/>
                    <a:pt x="464" y="235"/>
                  </a:cubicBezTo>
                  <a:cubicBezTo>
                    <a:pt x="464" y="105"/>
                    <a:pt x="360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78;p16"/>
            <p:cNvSpPr/>
            <p:nvPr/>
          </p:nvSpPr>
          <p:spPr>
            <a:xfrm>
              <a:off x="6247510" y="2357479"/>
              <a:ext cx="44852" cy="44852"/>
            </a:xfrm>
            <a:custGeom>
              <a:avLst/>
              <a:gdLst/>
              <a:ahLst/>
              <a:cxnLst/>
              <a:rect l="l" t="t" r="r" b="b"/>
              <a:pathLst>
                <a:path w="309" h="309" extrusionOk="0">
                  <a:moveTo>
                    <a:pt x="157" y="1"/>
                  </a:moveTo>
                  <a:cubicBezTo>
                    <a:pt x="70" y="1"/>
                    <a:pt x="1" y="70"/>
                    <a:pt x="1" y="153"/>
                  </a:cubicBezTo>
                  <a:cubicBezTo>
                    <a:pt x="1" y="239"/>
                    <a:pt x="70" y="309"/>
                    <a:pt x="157" y="309"/>
                  </a:cubicBezTo>
                  <a:cubicBezTo>
                    <a:pt x="239" y="309"/>
                    <a:pt x="309" y="239"/>
                    <a:pt x="309" y="153"/>
                  </a:cubicBezTo>
                  <a:cubicBezTo>
                    <a:pt x="309" y="70"/>
                    <a:pt x="239" y="1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79;p16"/>
            <p:cNvSpPr/>
            <p:nvPr/>
          </p:nvSpPr>
          <p:spPr>
            <a:xfrm>
              <a:off x="6731597" y="3270052"/>
              <a:ext cx="119606" cy="119170"/>
            </a:xfrm>
            <a:custGeom>
              <a:avLst/>
              <a:gdLst/>
              <a:ahLst/>
              <a:cxnLst/>
              <a:rect l="l" t="t" r="r" b="b"/>
              <a:pathLst>
                <a:path w="824" h="821" extrusionOk="0">
                  <a:moveTo>
                    <a:pt x="412" y="1"/>
                  </a:moveTo>
                  <a:cubicBezTo>
                    <a:pt x="187" y="1"/>
                    <a:pt x="0" y="183"/>
                    <a:pt x="0" y="408"/>
                  </a:cubicBezTo>
                  <a:cubicBezTo>
                    <a:pt x="0" y="638"/>
                    <a:pt x="187" y="820"/>
                    <a:pt x="412" y="820"/>
                  </a:cubicBezTo>
                  <a:cubicBezTo>
                    <a:pt x="637" y="820"/>
                    <a:pt x="824" y="638"/>
                    <a:pt x="824" y="408"/>
                  </a:cubicBezTo>
                  <a:cubicBezTo>
                    <a:pt x="824" y="183"/>
                    <a:pt x="63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80;p16"/>
            <p:cNvSpPr/>
            <p:nvPr/>
          </p:nvSpPr>
          <p:spPr>
            <a:xfrm>
              <a:off x="6851059" y="3655867"/>
              <a:ext cx="37304" cy="3788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7" y="1"/>
                  </a:moveTo>
                  <a:cubicBezTo>
                    <a:pt x="57" y="1"/>
                    <a:pt x="1" y="61"/>
                    <a:pt x="1" y="131"/>
                  </a:cubicBezTo>
                  <a:cubicBezTo>
                    <a:pt x="1" y="200"/>
                    <a:pt x="57" y="261"/>
                    <a:pt x="127" y="261"/>
                  </a:cubicBezTo>
                  <a:cubicBezTo>
                    <a:pt x="200" y="261"/>
                    <a:pt x="257" y="200"/>
                    <a:pt x="257" y="131"/>
                  </a:cubicBezTo>
                  <a:cubicBezTo>
                    <a:pt x="257" y="61"/>
                    <a:pt x="200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81;p16"/>
            <p:cNvSpPr/>
            <p:nvPr/>
          </p:nvSpPr>
          <p:spPr>
            <a:xfrm>
              <a:off x="6063745" y="3710009"/>
              <a:ext cx="60674" cy="60529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96" y="0"/>
                    <a:pt x="1" y="96"/>
                    <a:pt x="1" y="209"/>
                  </a:cubicBezTo>
                  <a:cubicBezTo>
                    <a:pt x="1" y="326"/>
                    <a:pt x="96" y="417"/>
                    <a:pt x="209" y="417"/>
                  </a:cubicBezTo>
                  <a:cubicBezTo>
                    <a:pt x="326" y="417"/>
                    <a:pt x="417" y="326"/>
                    <a:pt x="417" y="209"/>
                  </a:cubicBezTo>
                  <a:cubicBezTo>
                    <a:pt x="417" y="96"/>
                    <a:pt x="326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82;p16"/>
            <p:cNvSpPr/>
            <p:nvPr/>
          </p:nvSpPr>
          <p:spPr>
            <a:xfrm>
              <a:off x="5029407" y="2972110"/>
              <a:ext cx="98268" cy="98268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0"/>
                  </a:moveTo>
                  <a:cubicBezTo>
                    <a:pt x="152" y="0"/>
                    <a:pt x="1" y="152"/>
                    <a:pt x="1" y="338"/>
                  </a:cubicBezTo>
                  <a:cubicBezTo>
                    <a:pt x="1" y="529"/>
                    <a:pt x="152" y="677"/>
                    <a:pt x="339" y="677"/>
                  </a:cubicBezTo>
                  <a:cubicBezTo>
                    <a:pt x="525" y="677"/>
                    <a:pt x="677" y="529"/>
                    <a:pt x="677" y="338"/>
                  </a:cubicBezTo>
                  <a:cubicBezTo>
                    <a:pt x="677" y="152"/>
                    <a:pt x="525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83;p16"/>
            <p:cNvSpPr/>
            <p:nvPr/>
          </p:nvSpPr>
          <p:spPr>
            <a:xfrm>
              <a:off x="3629272" y="1975721"/>
              <a:ext cx="41659" cy="42385"/>
            </a:xfrm>
            <a:custGeom>
              <a:avLst/>
              <a:gdLst/>
              <a:ahLst/>
              <a:cxnLst/>
              <a:rect l="l" t="t" r="r" b="b"/>
              <a:pathLst>
                <a:path w="287" h="292" extrusionOk="0">
                  <a:moveTo>
                    <a:pt x="144" y="1"/>
                  </a:moveTo>
                  <a:cubicBezTo>
                    <a:pt x="66" y="1"/>
                    <a:pt x="1" y="66"/>
                    <a:pt x="1" y="148"/>
                  </a:cubicBezTo>
                  <a:cubicBezTo>
                    <a:pt x="1" y="226"/>
                    <a:pt x="66" y="291"/>
                    <a:pt x="144" y="291"/>
                  </a:cubicBezTo>
                  <a:cubicBezTo>
                    <a:pt x="222" y="291"/>
                    <a:pt x="287" y="226"/>
                    <a:pt x="287" y="148"/>
                  </a:cubicBezTo>
                  <a:cubicBezTo>
                    <a:pt x="287" y="66"/>
                    <a:pt x="222" y="1"/>
                    <a:pt x="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84;p16"/>
            <p:cNvSpPr/>
            <p:nvPr/>
          </p:nvSpPr>
          <p:spPr>
            <a:xfrm>
              <a:off x="2885025" y="2489711"/>
              <a:ext cx="43546" cy="43546"/>
            </a:xfrm>
            <a:custGeom>
              <a:avLst/>
              <a:gdLst/>
              <a:ahLst/>
              <a:cxnLst/>
              <a:rect l="l" t="t" r="r" b="b"/>
              <a:pathLst>
                <a:path w="300" h="300" extrusionOk="0">
                  <a:moveTo>
                    <a:pt x="148" y="0"/>
                  </a:moveTo>
                  <a:cubicBezTo>
                    <a:pt x="65" y="0"/>
                    <a:pt x="0" y="65"/>
                    <a:pt x="0" y="147"/>
                  </a:cubicBezTo>
                  <a:cubicBezTo>
                    <a:pt x="0" y="230"/>
                    <a:pt x="65" y="299"/>
                    <a:pt x="148" y="299"/>
                  </a:cubicBezTo>
                  <a:cubicBezTo>
                    <a:pt x="230" y="299"/>
                    <a:pt x="299" y="230"/>
                    <a:pt x="299" y="147"/>
                  </a:cubicBezTo>
                  <a:cubicBezTo>
                    <a:pt x="299" y="65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85;p16"/>
            <p:cNvSpPr/>
            <p:nvPr/>
          </p:nvSpPr>
          <p:spPr>
            <a:xfrm>
              <a:off x="4780558" y="1923909"/>
              <a:ext cx="42820" cy="43546"/>
            </a:xfrm>
            <a:custGeom>
              <a:avLst/>
              <a:gdLst/>
              <a:ahLst/>
              <a:cxnLst/>
              <a:rect l="l" t="t" r="r" b="b"/>
              <a:pathLst>
                <a:path w="295" h="300" extrusionOk="0">
                  <a:moveTo>
                    <a:pt x="147" y="1"/>
                  </a:moveTo>
                  <a:cubicBezTo>
                    <a:pt x="65" y="1"/>
                    <a:pt x="0" y="70"/>
                    <a:pt x="0" y="152"/>
                  </a:cubicBezTo>
                  <a:cubicBezTo>
                    <a:pt x="0" y="235"/>
                    <a:pt x="65" y="300"/>
                    <a:pt x="147" y="300"/>
                  </a:cubicBezTo>
                  <a:cubicBezTo>
                    <a:pt x="230" y="300"/>
                    <a:pt x="295" y="235"/>
                    <a:pt x="295" y="152"/>
                  </a:cubicBezTo>
                  <a:cubicBezTo>
                    <a:pt x="295" y="70"/>
                    <a:pt x="230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86;p16"/>
            <p:cNvSpPr/>
            <p:nvPr/>
          </p:nvSpPr>
          <p:spPr>
            <a:xfrm>
              <a:off x="2227333" y="3775472"/>
              <a:ext cx="43546" cy="43546"/>
            </a:xfrm>
            <a:custGeom>
              <a:avLst/>
              <a:gdLst/>
              <a:ahLst/>
              <a:cxnLst/>
              <a:rect l="l" t="t" r="r" b="b"/>
              <a:pathLst>
                <a:path w="300" h="300" extrusionOk="0">
                  <a:moveTo>
                    <a:pt x="148" y="0"/>
                  </a:moveTo>
                  <a:cubicBezTo>
                    <a:pt x="65" y="0"/>
                    <a:pt x="0" y="70"/>
                    <a:pt x="0" y="152"/>
                  </a:cubicBezTo>
                  <a:cubicBezTo>
                    <a:pt x="0" y="234"/>
                    <a:pt x="65" y="299"/>
                    <a:pt x="148" y="299"/>
                  </a:cubicBezTo>
                  <a:cubicBezTo>
                    <a:pt x="230" y="299"/>
                    <a:pt x="300" y="234"/>
                    <a:pt x="300" y="152"/>
                  </a:cubicBezTo>
                  <a:cubicBezTo>
                    <a:pt x="300" y="70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87;p16"/>
            <p:cNvSpPr/>
            <p:nvPr/>
          </p:nvSpPr>
          <p:spPr>
            <a:xfrm>
              <a:off x="3008405" y="2198972"/>
              <a:ext cx="74318" cy="74318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56" y="0"/>
                  </a:moveTo>
                  <a:cubicBezTo>
                    <a:pt x="117" y="0"/>
                    <a:pt x="0" y="113"/>
                    <a:pt x="0" y="256"/>
                  </a:cubicBezTo>
                  <a:cubicBezTo>
                    <a:pt x="0" y="395"/>
                    <a:pt x="117" y="512"/>
                    <a:pt x="256" y="512"/>
                  </a:cubicBezTo>
                  <a:cubicBezTo>
                    <a:pt x="399" y="512"/>
                    <a:pt x="512" y="395"/>
                    <a:pt x="512" y="256"/>
                  </a:cubicBezTo>
                  <a:cubicBezTo>
                    <a:pt x="512" y="113"/>
                    <a:pt x="399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88;p16"/>
            <p:cNvSpPr/>
            <p:nvPr/>
          </p:nvSpPr>
          <p:spPr>
            <a:xfrm>
              <a:off x="3719915" y="2985720"/>
              <a:ext cx="92027" cy="92752"/>
            </a:xfrm>
            <a:custGeom>
              <a:avLst/>
              <a:gdLst/>
              <a:ahLst/>
              <a:cxnLst/>
              <a:rect l="l" t="t" r="r" b="b"/>
              <a:pathLst>
                <a:path w="634" h="639" extrusionOk="0">
                  <a:moveTo>
                    <a:pt x="317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5"/>
                    <a:pt x="144" y="638"/>
                    <a:pt x="317" y="638"/>
                  </a:cubicBezTo>
                  <a:cubicBezTo>
                    <a:pt x="491" y="638"/>
                    <a:pt x="634" y="495"/>
                    <a:pt x="634" y="322"/>
                  </a:cubicBezTo>
                  <a:cubicBezTo>
                    <a:pt x="634" y="144"/>
                    <a:pt x="491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89;p16"/>
            <p:cNvSpPr/>
            <p:nvPr/>
          </p:nvSpPr>
          <p:spPr>
            <a:xfrm>
              <a:off x="2401795" y="3591614"/>
              <a:ext cx="83172" cy="83172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287" y="0"/>
                  </a:moveTo>
                  <a:cubicBezTo>
                    <a:pt x="131" y="0"/>
                    <a:pt x="1" y="130"/>
                    <a:pt x="1" y="286"/>
                  </a:cubicBezTo>
                  <a:cubicBezTo>
                    <a:pt x="1" y="447"/>
                    <a:pt x="131" y="573"/>
                    <a:pt x="287" y="573"/>
                  </a:cubicBezTo>
                  <a:cubicBezTo>
                    <a:pt x="447" y="573"/>
                    <a:pt x="573" y="447"/>
                    <a:pt x="573" y="286"/>
                  </a:cubicBezTo>
                  <a:cubicBezTo>
                    <a:pt x="573" y="130"/>
                    <a:pt x="447" y="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90;p16"/>
            <p:cNvSpPr/>
            <p:nvPr/>
          </p:nvSpPr>
          <p:spPr>
            <a:xfrm>
              <a:off x="2859187" y="3827001"/>
              <a:ext cx="78237" cy="78237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2" y="1"/>
                    <a:pt x="0" y="122"/>
                    <a:pt x="0" y="270"/>
                  </a:cubicBezTo>
                  <a:cubicBezTo>
                    <a:pt x="0" y="417"/>
                    <a:pt x="122" y="538"/>
                    <a:pt x="269" y="538"/>
                  </a:cubicBezTo>
                  <a:cubicBezTo>
                    <a:pt x="417" y="538"/>
                    <a:pt x="538" y="417"/>
                    <a:pt x="538" y="270"/>
                  </a:cubicBezTo>
                  <a:cubicBezTo>
                    <a:pt x="538" y="122"/>
                    <a:pt x="41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91;p16"/>
            <p:cNvSpPr/>
            <p:nvPr/>
          </p:nvSpPr>
          <p:spPr>
            <a:xfrm>
              <a:off x="2221092" y="4678610"/>
              <a:ext cx="96962" cy="9696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20"/>
                    <a:pt x="152" y="668"/>
                    <a:pt x="334" y="668"/>
                  </a:cubicBezTo>
                  <a:cubicBezTo>
                    <a:pt x="520" y="668"/>
                    <a:pt x="668" y="520"/>
                    <a:pt x="668" y="334"/>
                  </a:cubicBezTo>
                  <a:cubicBezTo>
                    <a:pt x="668" y="152"/>
                    <a:pt x="52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92;p16"/>
            <p:cNvSpPr/>
            <p:nvPr/>
          </p:nvSpPr>
          <p:spPr>
            <a:xfrm>
              <a:off x="6369729" y="4616195"/>
              <a:ext cx="86946" cy="86366"/>
            </a:xfrm>
            <a:custGeom>
              <a:avLst/>
              <a:gdLst/>
              <a:ahLst/>
              <a:cxnLst/>
              <a:rect l="l" t="t" r="r" b="b"/>
              <a:pathLst>
                <a:path w="599" h="595" extrusionOk="0">
                  <a:moveTo>
                    <a:pt x="299" y="1"/>
                  </a:moveTo>
                  <a:cubicBezTo>
                    <a:pt x="135" y="1"/>
                    <a:pt x="0" y="135"/>
                    <a:pt x="0" y="300"/>
                  </a:cubicBezTo>
                  <a:cubicBezTo>
                    <a:pt x="0" y="465"/>
                    <a:pt x="135" y="595"/>
                    <a:pt x="299" y="595"/>
                  </a:cubicBezTo>
                  <a:cubicBezTo>
                    <a:pt x="464" y="595"/>
                    <a:pt x="598" y="465"/>
                    <a:pt x="598" y="300"/>
                  </a:cubicBezTo>
                  <a:cubicBezTo>
                    <a:pt x="598" y="135"/>
                    <a:pt x="464" y="1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93;p16"/>
            <p:cNvSpPr/>
            <p:nvPr/>
          </p:nvSpPr>
          <p:spPr>
            <a:xfrm>
              <a:off x="3479715" y="2312771"/>
              <a:ext cx="133540" cy="134266"/>
            </a:xfrm>
            <a:custGeom>
              <a:avLst/>
              <a:gdLst/>
              <a:ahLst/>
              <a:cxnLst/>
              <a:rect l="l" t="t" r="r" b="b"/>
              <a:pathLst>
                <a:path w="920" h="925" extrusionOk="0">
                  <a:moveTo>
                    <a:pt x="460" y="1"/>
                  </a:moveTo>
                  <a:lnTo>
                    <a:pt x="429" y="131"/>
                  </a:lnTo>
                  <a:cubicBezTo>
                    <a:pt x="395" y="283"/>
                    <a:pt x="278" y="400"/>
                    <a:pt x="130" y="430"/>
                  </a:cubicBezTo>
                  <a:lnTo>
                    <a:pt x="0" y="461"/>
                  </a:lnTo>
                  <a:lnTo>
                    <a:pt x="130" y="491"/>
                  </a:lnTo>
                  <a:cubicBezTo>
                    <a:pt x="278" y="526"/>
                    <a:pt x="395" y="643"/>
                    <a:pt x="429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3"/>
                    <a:pt x="642" y="526"/>
                    <a:pt x="789" y="491"/>
                  </a:cubicBezTo>
                  <a:lnTo>
                    <a:pt x="919" y="461"/>
                  </a:lnTo>
                  <a:lnTo>
                    <a:pt x="789" y="430"/>
                  </a:lnTo>
                  <a:cubicBezTo>
                    <a:pt x="642" y="400"/>
                    <a:pt x="525" y="283"/>
                    <a:pt x="490" y="131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94;p16"/>
            <p:cNvSpPr/>
            <p:nvPr/>
          </p:nvSpPr>
          <p:spPr>
            <a:xfrm>
              <a:off x="4940401" y="2305369"/>
              <a:ext cx="134266" cy="133540"/>
            </a:xfrm>
            <a:custGeom>
              <a:avLst/>
              <a:gdLst/>
              <a:ahLst/>
              <a:cxnLst/>
              <a:rect l="l" t="t" r="r" b="b"/>
              <a:pathLst>
                <a:path w="925" h="920" extrusionOk="0">
                  <a:moveTo>
                    <a:pt x="460" y="0"/>
                  </a:moveTo>
                  <a:lnTo>
                    <a:pt x="430" y="130"/>
                  </a:lnTo>
                  <a:cubicBezTo>
                    <a:pt x="400" y="278"/>
                    <a:pt x="283" y="395"/>
                    <a:pt x="131" y="429"/>
                  </a:cubicBezTo>
                  <a:lnTo>
                    <a:pt x="1" y="460"/>
                  </a:lnTo>
                  <a:lnTo>
                    <a:pt x="131" y="490"/>
                  </a:lnTo>
                  <a:cubicBezTo>
                    <a:pt x="283" y="525"/>
                    <a:pt x="400" y="642"/>
                    <a:pt x="430" y="789"/>
                  </a:cubicBezTo>
                  <a:lnTo>
                    <a:pt x="460" y="919"/>
                  </a:lnTo>
                  <a:lnTo>
                    <a:pt x="491" y="789"/>
                  </a:lnTo>
                  <a:cubicBezTo>
                    <a:pt x="525" y="642"/>
                    <a:pt x="642" y="525"/>
                    <a:pt x="790" y="490"/>
                  </a:cubicBezTo>
                  <a:lnTo>
                    <a:pt x="924" y="460"/>
                  </a:lnTo>
                  <a:lnTo>
                    <a:pt x="790" y="429"/>
                  </a:lnTo>
                  <a:cubicBezTo>
                    <a:pt x="642" y="395"/>
                    <a:pt x="525" y="278"/>
                    <a:pt x="491" y="130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95;p16"/>
            <p:cNvSpPr/>
            <p:nvPr/>
          </p:nvSpPr>
          <p:spPr>
            <a:xfrm>
              <a:off x="6302958" y="3649625"/>
              <a:ext cx="133540" cy="134121"/>
            </a:xfrm>
            <a:custGeom>
              <a:avLst/>
              <a:gdLst/>
              <a:ahLst/>
              <a:cxnLst/>
              <a:rect l="l" t="t" r="r" b="b"/>
              <a:pathLst>
                <a:path w="920" h="924" extrusionOk="0">
                  <a:moveTo>
                    <a:pt x="460" y="0"/>
                  </a:moveTo>
                  <a:lnTo>
                    <a:pt x="430" y="130"/>
                  </a:lnTo>
                  <a:cubicBezTo>
                    <a:pt x="395" y="282"/>
                    <a:pt x="278" y="399"/>
                    <a:pt x="131" y="429"/>
                  </a:cubicBezTo>
                  <a:lnTo>
                    <a:pt x="1" y="460"/>
                  </a:lnTo>
                  <a:lnTo>
                    <a:pt x="131" y="490"/>
                  </a:lnTo>
                  <a:cubicBezTo>
                    <a:pt x="278" y="525"/>
                    <a:pt x="395" y="642"/>
                    <a:pt x="430" y="789"/>
                  </a:cubicBezTo>
                  <a:lnTo>
                    <a:pt x="460" y="924"/>
                  </a:lnTo>
                  <a:lnTo>
                    <a:pt x="490" y="789"/>
                  </a:lnTo>
                  <a:cubicBezTo>
                    <a:pt x="525" y="642"/>
                    <a:pt x="642" y="525"/>
                    <a:pt x="790" y="490"/>
                  </a:cubicBezTo>
                  <a:lnTo>
                    <a:pt x="920" y="460"/>
                  </a:lnTo>
                  <a:lnTo>
                    <a:pt x="790" y="429"/>
                  </a:lnTo>
                  <a:cubicBezTo>
                    <a:pt x="642" y="399"/>
                    <a:pt x="525" y="282"/>
                    <a:pt x="490" y="130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96;p16"/>
            <p:cNvSpPr/>
            <p:nvPr/>
          </p:nvSpPr>
          <p:spPr>
            <a:xfrm>
              <a:off x="6009748" y="2131622"/>
              <a:ext cx="134121" cy="13412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0" y="0"/>
                  </a:moveTo>
                  <a:lnTo>
                    <a:pt x="429" y="131"/>
                  </a:lnTo>
                  <a:cubicBezTo>
                    <a:pt x="399" y="282"/>
                    <a:pt x="282" y="395"/>
                    <a:pt x="130" y="430"/>
                  </a:cubicBezTo>
                  <a:lnTo>
                    <a:pt x="0" y="460"/>
                  </a:lnTo>
                  <a:lnTo>
                    <a:pt x="130" y="490"/>
                  </a:lnTo>
                  <a:cubicBezTo>
                    <a:pt x="282" y="525"/>
                    <a:pt x="399" y="642"/>
                    <a:pt x="429" y="790"/>
                  </a:cubicBezTo>
                  <a:lnTo>
                    <a:pt x="460" y="924"/>
                  </a:lnTo>
                  <a:lnTo>
                    <a:pt x="490" y="790"/>
                  </a:lnTo>
                  <a:cubicBezTo>
                    <a:pt x="525" y="642"/>
                    <a:pt x="642" y="525"/>
                    <a:pt x="794" y="490"/>
                  </a:cubicBezTo>
                  <a:lnTo>
                    <a:pt x="924" y="460"/>
                  </a:lnTo>
                  <a:lnTo>
                    <a:pt x="794" y="430"/>
                  </a:lnTo>
                  <a:cubicBezTo>
                    <a:pt x="642" y="395"/>
                    <a:pt x="525" y="282"/>
                    <a:pt x="490" y="131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97;p16"/>
            <p:cNvSpPr/>
            <p:nvPr/>
          </p:nvSpPr>
          <p:spPr>
            <a:xfrm>
              <a:off x="6802722" y="4592390"/>
              <a:ext cx="134121" cy="13412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0" y="0"/>
                  </a:moveTo>
                  <a:lnTo>
                    <a:pt x="429" y="134"/>
                  </a:lnTo>
                  <a:cubicBezTo>
                    <a:pt x="395" y="282"/>
                    <a:pt x="282" y="399"/>
                    <a:pt x="130" y="434"/>
                  </a:cubicBezTo>
                  <a:lnTo>
                    <a:pt x="0" y="464"/>
                  </a:lnTo>
                  <a:lnTo>
                    <a:pt x="130" y="494"/>
                  </a:lnTo>
                  <a:cubicBezTo>
                    <a:pt x="282" y="529"/>
                    <a:pt x="395" y="642"/>
                    <a:pt x="429" y="793"/>
                  </a:cubicBezTo>
                  <a:lnTo>
                    <a:pt x="460" y="924"/>
                  </a:lnTo>
                  <a:lnTo>
                    <a:pt x="490" y="793"/>
                  </a:lnTo>
                  <a:cubicBezTo>
                    <a:pt x="525" y="642"/>
                    <a:pt x="642" y="529"/>
                    <a:pt x="789" y="494"/>
                  </a:cubicBezTo>
                  <a:lnTo>
                    <a:pt x="924" y="464"/>
                  </a:lnTo>
                  <a:lnTo>
                    <a:pt x="789" y="434"/>
                  </a:lnTo>
                  <a:cubicBezTo>
                    <a:pt x="642" y="399"/>
                    <a:pt x="525" y="282"/>
                    <a:pt x="490" y="134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98;p16"/>
            <p:cNvSpPr/>
            <p:nvPr/>
          </p:nvSpPr>
          <p:spPr>
            <a:xfrm>
              <a:off x="6572230" y="2668986"/>
              <a:ext cx="133540" cy="134121"/>
            </a:xfrm>
            <a:custGeom>
              <a:avLst/>
              <a:gdLst/>
              <a:ahLst/>
              <a:cxnLst/>
              <a:rect l="l" t="t" r="r" b="b"/>
              <a:pathLst>
                <a:path w="920" h="924" extrusionOk="0">
                  <a:moveTo>
                    <a:pt x="460" y="0"/>
                  </a:moveTo>
                  <a:lnTo>
                    <a:pt x="430" y="135"/>
                  </a:lnTo>
                  <a:cubicBezTo>
                    <a:pt x="395" y="282"/>
                    <a:pt x="278" y="399"/>
                    <a:pt x="131" y="434"/>
                  </a:cubicBezTo>
                  <a:lnTo>
                    <a:pt x="0" y="464"/>
                  </a:lnTo>
                  <a:lnTo>
                    <a:pt x="131" y="495"/>
                  </a:lnTo>
                  <a:cubicBezTo>
                    <a:pt x="278" y="529"/>
                    <a:pt x="395" y="642"/>
                    <a:pt x="430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2"/>
                    <a:pt x="642" y="529"/>
                    <a:pt x="790" y="495"/>
                  </a:cubicBezTo>
                  <a:lnTo>
                    <a:pt x="920" y="464"/>
                  </a:lnTo>
                  <a:lnTo>
                    <a:pt x="790" y="434"/>
                  </a:lnTo>
                  <a:cubicBezTo>
                    <a:pt x="642" y="399"/>
                    <a:pt x="525" y="282"/>
                    <a:pt x="490" y="135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99;p16"/>
            <p:cNvSpPr/>
            <p:nvPr/>
          </p:nvSpPr>
          <p:spPr>
            <a:xfrm>
              <a:off x="2299759" y="2973651"/>
              <a:ext cx="134121" cy="134266"/>
            </a:xfrm>
            <a:custGeom>
              <a:avLst/>
              <a:gdLst/>
              <a:ahLst/>
              <a:cxnLst/>
              <a:rect l="l" t="t" r="r" b="b"/>
              <a:pathLst>
                <a:path w="924" h="925" extrusionOk="0">
                  <a:moveTo>
                    <a:pt x="460" y="1"/>
                  </a:moveTo>
                  <a:lnTo>
                    <a:pt x="430" y="135"/>
                  </a:lnTo>
                  <a:cubicBezTo>
                    <a:pt x="395" y="282"/>
                    <a:pt x="282" y="400"/>
                    <a:pt x="130" y="434"/>
                  </a:cubicBezTo>
                  <a:lnTo>
                    <a:pt x="0" y="465"/>
                  </a:lnTo>
                  <a:lnTo>
                    <a:pt x="130" y="495"/>
                  </a:lnTo>
                  <a:cubicBezTo>
                    <a:pt x="282" y="530"/>
                    <a:pt x="395" y="642"/>
                    <a:pt x="430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2"/>
                    <a:pt x="642" y="530"/>
                    <a:pt x="789" y="495"/>
                  </a:cubicBezTo>
                  <a:lnTo>
                    <a:pt x="924" y="465"/>
                  </a:lnTo>
                  <a:lnTo>
                    <a:pt x="789" y="434"/>
                  </a:lnTo>
                  <a:cubicBezTo>
                    <a:pt x="642" y="400"/>
                    <a:pt x="525" y="282"/>
                    <a:pt x="490" y="135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200;p16"/>
            <p:cNvSpPr/>
            <p:nvPr/>
          </p:nvSpPr>
          <p:spPr>
            <a:xfrm>
              <a:off x="2724485" y="4627517"/>
              <a:ext cx="99575" cy="98994"/>
            </a:xfrm>
            <a:custGeom>
              <a:avLst/>
              <a:gdLst/>
              <a:ahLst/>
              <a:cxnLst/>
              <a:rect l="l" t="t" r="r" b="b"/>
              <a:pathLst>
                <a:path w="686" h="682" extrusionOk="0">
                  <a:moveTo>
                    <a:pt x="343" y="1"/>
                  </a:moveTo>
                  <a:lnTo>
                    <a:pt x="321" y="96"/>
                  </a:lnTo>
                  <a:cubicBezTo>
                    <a:pt x="295" y="205"/>
                    <a:pt x="209" y="291"/>
                    <a:pt x="100" y="317"/>
                  </a:cubicBezTo>
                  <a:lnTo>
                    <a:pt x="1" y="339"/>
                  </a:lnTo>
                  <a:lnTo>
                    <a:pt x="100" y="361"/>
                  </a:lnTo>
                  <a:cubicBezTo>
                    <a:pt x="209" y="387"/>
                    <a:pt x="295" y="473"/>
                    <a:pt x="321" y="586"/>
                  </a:cubicBezTo>
                  <a:lnTo>
                    <a:pt x="343" y="682"/>
                  </a:lnTo>
                  <a:lnTo>
                    <a:pt x="365" y="586"/>
                  </a:lnTo>
                  <a:cubicBezTo>
                    <a:pt x="391" y="473"/>
                    <a:pt x="478" y="387"/>
                    <a:pt x="590" y="361"/>
                  </a:cubicBezTo>
                  <a:lnTo>
                    <a:pt x="686" y="339"/>
                  </a:lnTo>
                  <a:lnTo>
                    <a:pt x="590" y="317"/>
                  </a:lnTo>
                  <a:cubicBezTo>
                    <a:pt x="478" y="291"/>
                    <a:pt x="391" y="205"/>
                    <a:pt x="365" y="96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214;p16"/>
          <p:cNvGrpSpPr/>
          <p:nvPr/>
        </p:nvGrpSpPr>
        <p:grpSpPr>
          <a:xfrm>
            <a:off x="10187089" y="5459522"/>
            <a:ext cx="254953" cy="348297"/>
            <a:chOff x="2776288" y="2554319"/>
            <a:chExt cx="488438" cy="667265"/>
          </a:xfrm>
        </p:grpSpPr>
        <p:sp>
          <p:nvSpPr>
            <p:cNvPr id="151" name="Google Shape;215;p16"/>
            <p:cNvSpPr/>
            <p:nvPr/>
          </p:nvSpPr>
          <p:spPr>
            <a:xfrm>
              <a:off x="2803286" y="2697875"/>
              <a:ext cx="433861" cy="433135"/>
            </a:xfrm>
            <a:custGeom>
              <a:avLst/>
              <a:gdLst/>
              <a:ahLst/>
              <a:cxnLst/>
              <a:rect l="l" t="t" r="r" b="b"/>
              <a:pathLst>
                <a:path w="2989" h="2984" extrusionOk="0">
                  <a:moveTo>
                    <a:pt x="1" y="0"/>
                  </a:moveTo>
                  <a:lnTo>
                    <a:pt x="1" y="2983"/>
                  </a:lnTo>
                  <a:lnTo>
                    <a:pt x="2988" y="2983"/>
                  </a:lnTo>
                  <a:lnTo>
                    <a:pt x="29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16;p16"/>
            <p:cNvSpPr/>
            <p:nvPr/>
          </p:nvSpPr>
          <p:spPr>
            <a:xfrm>
              <a:off x="2927247" y="2554319"/>
              <a:ext cx="186521" cy="178828"/>
            </a:xfrm>
            <a:custGeom>
              <a:avLst/>
              <a:gdLst/>
              <a:ahLst/>
              <a:cxnLst/>
              <a:rect l="l" t="t" r="r" b="b"/>
              <a:pathLst>
                <a:path w="1285" h="1232" extrusionOk="0">
                  <a:moveTo>
                    <a:pt x="643" y="1"/>
                  </a:moveTo>
                  <a:cubicBezTo>
                    <a:pt x="287" y="1"/>
                    <a:pt x="1" y="291"/>
                    <a:pt x="1" y="642"/>
                  </a:cubicBezTo>
                  <a:lnTo>
                    <a:pt x="1" y="1175"/>
                  </a:lnTo>
                  <a:cubicBezTo>
                    <a:pt x="1" y="1206"/>
                    <a:pt x="27" y="1232"/>
                    <a:pt x="57" y="1232"/>
                  </a:cubicBezTo>
                  <a:cubicBezTo>
                    <a:pt x="88" y="1232"/>
                    <a:pt x="114" y="1206"/>
                    <a:pt x="114" y="1175"/>
                  </a:cubicBezTo>
                  <a:lnTo>
                    <a:pt x="114" y="642"/>
                  </a:lnTo>
                  <a:cubicBezTo>
                    <a:pt x="114" y="352"/>
                    <a:pt x="352" y="118"/>
                    <a:pt x="643" y="118"/>
                  </a:cubicBezTo>
                  <a:cubicBezTo>
                    <a:pt x="933" y="118"/>
                    <a:pt x="1167" y="352"/>
                    <a:pt x="1167" y="642"/>
                  </a:cubicBezTo>
                  <a:lnTo>
                    <a:pt x="1167" y="1175"/>
                  </a:lnTo>
                  <a:cubicBezTo>
                    <a:pt x="1167" y="1206"/>
                    <a:pt x="1193" y="1232"/>
                    <a:pt x="1228" y="1232"/>
                  </a:cubicBezTo>
                  <a:cubicBezTo>
                    <a:pt x="1258" y="1232"/>
                    <a:pt x="1284" y="1206"/>
                    <a:pt x="1284" y="1175"/>
                  </a:cubicBezTo>
                  <a:lnTo>
                    <a:pt x="1284" y="642"/>
                  </a:lnTo>
                  <a:cubicBezTo>
                    <a:pt x="1284" y="291"/>
                    <a:pt x="998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17;p16"/>
            <p:cNvSpPr/>
            <p:nvPr/>
          </p:nvSpPr>
          <p:spPr>
            <a:xfrm>
              <a:off x="2776288" y="3130864"/>
              <a:ext cx="488438" cy="90720"/>
            </a:xfrm>
            <a:custGeom>
              <a:avLst/>
              <a:gdLst/>
              <a:ahLst/>
              <a:cxnLst/>
              <a:rect l="l" t="t" r="r" b="b"/>
              <a:pathLst>
                <a:path w="3365" h="625" extrusionOk="0">
                  <a:moveTo>
                    <a:pt x="187" y="0"/>
                  </a:moveTo>
                  <a:lnTo>
                    <a:pt x="0" y="624"/>
                  </a:lnTo>
                  <a:lnTo>
                    <a:pt x="3365" y="624"/>
                  </a:lnTo>
                  <a:lnTo>
                    <a:pt x="3174" y="0"/>
                  </a:lnTo>
                  <a:close/>
                </a:path>
              </a:pathLst>
            </a:custGeom>
            <a:solidFill>
              <a:srgbClr val="00BB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218;p16"/>
          <p:cNvGrpSpPr/>
          <p:nvPr/>
        </p:nvGrpSpPr>
        <p:grpSpPr>
          <a:xfrm>
            <a:off x="10847026" y="5340732"/>
            <a:ext cx="306853" cy="290488"/>
            <a:chOff x="4292927" y="2276604"/>
            <a:chExt cx="587868" cy="556515"/>
          </a:xfrm>
        </p:grpSpPr>
        <p:sp>
          <p:nvSpPr>
            <p:cNvPr id="155" name="Google Shape;219;p16"/>
            <p:cNvSpPr/>
            <p:nvPr/>
          </p:nvSpPr>
          <p:spPr>
            <a:xfrm>
              <a:off x="4292927" y="2326972"/>
              <a:ext cx="525017" cy="506147"/>
            </a:xfrm>
            <a:custGeom>
              <a:avLst/>
              <a:gdLst/>
              <a:ahLst/>
              <a:cxnLst/>
              <a:rect l="l" t="t" r="r" b="b"/>
              <a:pathLst>
                <a:path w="3617" h="3487" extrusionOk="0">
                  <a:moveTo>
                    <a:pt x="1808" y="0"/>
                  </a:moveTo>
                  <a:cubicBezTo>
                    <a:pt x="811" y="0"/>
                    <a:pt x="0" y="655"/>
                    <a:pt x="0" y="1462"/>
                  </a:cubicBezTo>
                  <a:cubicBezTo>
                    <a:pt x="0" y="1977"/>
                    <a:pt x="330" y="2433"/>
                    <a:pt x="828" y="2693"/>
                  </a:cubicBezTo>
                  <a:lnTo>
                    <a:pt x="1214" y="3486"/>
                  </a:lnTo>
                  <a:lnTo>
                    <a:pt x="1501" y="2905"/>
                  </a:lnTo>
                  <a:cubicBezTo>
                    <a:pt x="1600" y="2918"/>
                    <a:pt x="1704" y="2927"/>
                    <a:pt x="1808" y="2927"/>
                  </a:cubicBezTo>
                  <a:cubicBezTo>
                    <a:pt x="2810" y="2927"/>
                    <a:pt x="3616" y="2272"/>
                    <a:pt x="3616" y="1462"/>
                  </a:cubicBezTo>
                  <a:cubicBezTo>
                    <a:pt x="3616" y="655"/>
                    <a:pt x="2810" y="0"/>
                    <a:pt x="1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20;p16"/>
            <p:cNvSpPr/>
            <p:nvPr/>
          </p:nvSpPr>
          <p:spPr>
            <a:xfrm>
              <a:off x="4343876" y="2326972"/>
              <a:ext cx="474068" cy="407879"/>
            </a:xfrm>
            <a:custGeom>
              <a:avLst/>
              <a:gdLst/>
              <a:ahLst/>
              <a:cxnLst/>
              <a:rect l="l" t="t" r="r" b="b"/>
              <a:pathLst>
                <a:path w="3266" h="2810" extrusionOk="0">
                  <a:moveTo>
                    <a:pt x="1457" y="0"/>
                  </a:moveTo>
                  <a:cubicBezTo>
                    <a:pt x="1184" y="0"/>
                    <a:pt x="924" y="48"/>
                    <a:pt x="690" y="139"/>
                  </a:cubicBezTo>
                  <a:cubicBezTo>
                    <a:pt x="269" y="404"/>
                    <a:pt x="1" y="820"/>
                    <a:pt x="1" y="1284"/>
                  </a:cubicBezTo>
                  <a:cubicBezTo>
                    <a:pt x="1" y="2095"/>
                    <a:pt x="811" y="2749"/>
                    <a:pt x="1809" y="2749"/>
                  </a:cubicBezTo>
                  <a:cubicBezTo>
                    <a:pt x="1917" y="2749"/>
                    <a:pt x="2021" y="2741"/>
                    <a:pt x="2121" y="2728"/>
                  </a:cubicBezTo>
                  <a:lnTo>
                    <a:pt x="2160" y="2810"/>
                  </a:lnTo>
                  <a:cubicBezTo>
                    <a:pt x="2810" y="2589"/>
                    <a:pt x="3265" y="2069"/>
                    <a:pt x="3265" y="1462"/>
                  </a:cubicBezTo>
                  <a:cubicBezTo>
                    <a:pt x="3265" y="655"/>
                    <a:pt x="2459" y="0"/>
                    <a:pt x="1457" y="0"/>
                  </a:cubicBezTo>
                  <a:close/>
                </a:path>
              </a:pathLst>
            </a:custGeom>
            <a:solidFill>
              <a:srgbClr val="0083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21;p16"/>
            <p:cNvSpPr/>
            <p:nvPr/>
          </p:nvSpPr>
          <p:spPr>
            <a:xfrm>
              <a:off x="4355778" y="2276604"/>
              <a:ext cx="525017" cy="506727"/>
            </a:xfrm>
            <a:custGeom>
              <a:avLst/>
              <a:gdLst/>
              <a:ahLst/>
              <a:cxnLst/>
              <a:rect l="l" t="t" r="r" b="b"/>
              <a:pathLst>
                <a:path w="3617" h="3491" extrusionOk="0">
                  <a:moveTo>
                    <a:pt x="1809" y="1"/>
                  </a:moveTo>
                  <a:cubicBezTo>
                    <a:pt x="812" y="1"/>
                    <a:pt x="1" y="660"/>
                    <a:pt x="1" y="1466"/>
                  </a:cubicBezTo>
                  <a:cubicBezTo>
                    <a:pt x="1" y="2272"/>
                    <a:pt x="812" y="2927"/>
                    <a:pt x="1809" y="2927"/>
                  </a:cubicBezTo>
                  <a:cubicBezTo>
                    <a:pt x="1917" y="2927"/>
                    <a:pt x="2017" y="2923"/>
                    <a:pt x="2121" y="2905"/>
                  </a:cubicBezTo>
                  <a:lnTo>
                    <a:pt x="2403" y="3491"/>
                  </a:lnTo>
                  <a:lnTo>
                    <a:pt x="2789" y="2697"/>
                  </a:lnTo>
                  <a:cubicBezTo>
                    <a:pt x="3287" y="2433"/>
                    <a:pt x="3617" y="1982"/>
                    <a:pt x="3617" y="1466"/>
                  </a:cubicBezTo>
                  <a:cubicBezTo>
                    <a:pt x="3617" y="660"/>
                    <a:pt x="2810" y="1"/>
                    <a:pt x="1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222;p16"/>
          <p:cNvGrpSpPr/>
          <p:nvPr/>
        </p:nvGrpSpPr>
        <p:grpSpPr>
          <a:xfrm>
            <a:off x="11594446" y="5541591"/>
            <a:ext cx="271697" cy="158427"/>
            <a:chOff x="5878105" y="2781482"/>
            <a:chExt cx="520517" cy="303514"/>
          </a:xfrm>
        </p:grpSpPr>
        <p:sp>
          <p:nvSpPr>
            <p:cNvPr id="159" name="Google Shape;223;p16"/>
            <p:cNvSpPr/>
            <p:nvPr/>
          </p:nvSpPr>
          <p:spPr>
            <a:xfrm>
              <a:off x="5878105" y="2781482"/>
              <a:ext cx="520517" cy="303514"/>
            </a:xfrm>
            <a:custGeom>
              <a:avLst/>
              <a:gdLst/>
              <a:ahLst/>
              <a:cxnLst/>
              <a:rect l="l" t="t" r="r" b="b"/>
              <a:pathLst>
                <a:path w="3586" h="2091" extrusionOk="0">
                  <a:moveTo>
                    <a:pt x="195" y="1"/>
                  </a:moveTo>
                  <a:cubicBezTo>
                    <a:pt x="87" y="1"/>
                    <a:pt x="0" y="92"/>
                    <a:pt x="0" y="200"/>
                  </a:cubicBezTo>
                  <a:lnTo>
                    <a:pt x="0" y="1895"/>
                  </a:lnTo>
                  <a:cubicBezTo>
                    <a:pt x="0" y="2004"/>
                    <a:pt x="87" y="2091"/>
                    <a:pt x="195" y="2091"/>
                  </a:cubicBezTo>
                  <a:lnTo>
                    <a:pt x="3391" y="2091"/>
                  </a:lnTo>
                  <a:cubicBezTo>
                    <a:pt x="3499" y="2091"/>
                    <a:pt x="3586" y="2004"/>
                    <a:pt x="3586" y="1895"/>
                  </a:cubicBezTo>
                  <a:lnTo>
                    <a:pt x="3586" y="200"/>
                  </a:lnTo>
                  <a:cubicBezTo>
                    <a:pt x="3586" y="92"/>
                    <a:pt x="3499" y="1"/>
                    <a:pt x="3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24;p16"/>
            <p:cNvSpPr/>
            <p:nvPr/>
          </p:nvSpPr>
          <p:spPr>
            <a:xfrm>
              <a:off x="5878105" y="2843172"/>
              <a:ext cx="520517" cy="61835"/>
            </a:xfrm>
            <a:custGeom>
              <a:avLst/>
              <a:gdLst/>
              <a:ahLst/>
              <a:cxnLst/>
              <a:rect l="l" t="t" r="r" b="b"/>
              <a:pathLst>
                <a:path w="3586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586" y="425"/>
                  </a:lnTo>
                  <a:lnTo>
                    <a:pt x="3586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25;p16"/>
            <p:cNvSpPr/>
            <p:nvPr/>
          </p:nvSpPr>
          <p:spPr>
            <a:xfrm>
              <a:off x="5923973" y="2924312"/>
              <a:ext cx="217293" cy="18434"/>
            </a:xfrm>
            <a:custGeom>
              <a:avLst/>
              <a:gdLst/>
              <a:ahLst/>
              <a:cxnLst/>
              <a:rect l="l" t="t" r="r" b="b"/>
              <a:pathLst>
                <a:path w="1497" h="127" extrusionOk="0">
                  <a:moveTo>
                    <a:pt x="66" y="1"/>
                  </a:moveTo>
                  <a:cubicBezTo>
                    <a:pt x="31" y="1"/>
                    <a:pt x="1" y="27"/>
                    <a:pt x="1" y="66"/>
                  </a:cubicBezTo>
                  <a:cubicBezTo>
                    <a:pt x="1" y="101"/>
                    <a:pt x="31" y="127"/>
                    <a:pt x="66" y="127"/>
                  </a:cubicBezTo>
                  <a:lnTo>
                    <a:pt x="1431" y="127"/>
                  </a:lnTo>
                  <a:cubicBezTo>
                    <a:pt x="1466" y="127"/>
                    <a:pt x="1496" y="101"/>
                    <a:pt x="1496" y="66"/>
                  </a:cubicBezTo>
                  <a:cubicBezTo>
                    <a:pt x="1496" y="27"/>
                    <a:pt x="1466" y="1"/>
                    <a:pt x="1431" y="1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26;p16"/>
            <p:cNvSpPr/>
            <p:nvPr/>
          </p:nvSpPr>
          <p:spPr>
            <a:xfrm>
              <a:off x="5923973" y="2962197"/>
              <a:ext cx="428780" cy="19015"/>
            </a:xfrm>
            <a:custGeom>
              <a:avLst/>
              <a:gdLst/>
              <a:ahLst/>
              <a:cxnLst/>
              <a:rect l="l" t="t" r="r" b="b"/>
              <a:pathLst>
                <a:path w="2954" h="131" extrusionOk="0">
                  <a:moveTo>
                    <a:pt x="66" y="0"/>
                  </a:moveTo>
                  <a:cubicBezTo>
                    <a:pt x="31" y="0"/>
                    <a:pt x="1" y="30"/>
                    <a:pt x="1" y="65"/>
                  </a:cubicBezTo>
                  <a:cubicBezTo>
                    <a:pt x="1" y="100"/>
                    <a:pt x="31" y="130"/>
                    <a:pt x="66" y="130"/>
                  </a:cubicBezTo>
                  <a:lnTo>
                    <a:pt x="2888" y="130"/>
                  </a:lnTo>
                  <a:cubicBezTo>
                    <a:pt x="2923" y="130"/>
                    <a:pt x="2953" y="100"/>
                    <a:pt x="2953" y="65"/>
                  </a:cubicBezTo>
                  <a:cubicBezTo>
                    <a:pt x="2953" y="30"/>
                    <a:pt x="2923" y="0"/>
                    <a:pt x="2888" y="0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27;p16"/>
            <p:cNvSpPr/>
            <p:nvPr/>
          </p:nvSpPr>
          <p:spPr>
            <a:xfrm>
              <a:off x="5923973" y="3000517"/>
              <a:ext cx="428780" cy="18434"/>
            </a:xfrm>
            <a:custGeom>
              <a:avLst/>
              <a:gdLst/>
              <a:ahLst/>
              <a:cxnLst/>
              <a:rect l="l" t="t" r="r" b="b"/>
              <a:pathLst>
                <a:path w="2954" h="127" extrusionOk="0">
                  <a:moveTo>
                    <a:pt x="66" y="1"/>
                  </a:moveTo>
                  <a:cubicBezTo>
                    <a:pt x="31" y="1"/>
                    <a:pt x="1" y="27"/>
                    <a:pt x="1" y="66"/>
                  </a:cubicBezTo>
                  <a:cubicBezTo>
                    <a:pt x="1" y="100"/>
                    <a:pt x="31" y="126"/>
                    <a:pt x="66" y="126"/>
                  </a:cubicBezTo>
                  <a:lnTo>
                    <a:pt x="2888" y="126"/>
                  </a:lnTo>
                  <a:cubicBezTo>
                    <a:pt x="2923" y="126"/>
                    <a:pt x="2953" y="100"/>
                    <a:pt x="2953" y="66"/>
                  </a:cubicBezTo>
                  <a:cubicBezTo>
                    <a:pt x="2953" y="27"/>
                    <a:pt x="2923" y="1"/>
                    <a:pt x="2888" y="1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28;p16"/>
            <p:cNvSpPr/>
            <p:nvPr/>
          </p:nvSpPr>
          <p:spPr>
            <a:xfrm>
              <a:off x="5923973" y="3038257"/>
              <a:ext cx="428780" cy="19015"/>
            </a:xfrm>
            <a:custGeom>
              <a:avLst/>
              <a:gdLst/>
              <a:ahLst/>
              <a:cxnLst/>
              <a:rect l="l" t="t" r="r" b="b"/>
              <a:pathLst>
                <a:path w="2954" h="131" extrusionOk="0">
                  <a:moveTo>
                    <a:pt x="66" y="1"/>
                  </a:moveTo>
                  <a:cubicBezTo>
                    <a:pt x="31" y="1"/>
                    <a:pt x="1" y="31"/>
                    <a:pt x="1" y="66"/>
                  </a:cubicBezTo>
                  <a:cubicBezTo>
                    <a:pt x="1" y="100"/>
                    <a:pt x="31" y="131"/>
                    <a:pt x="66" y="131"/>
                  </a:cubicBezTo>
                  <a:lnTo>
                    <a:pt x="2888" y="131"/>
                  </a:lnTo>
                  <a:cubicBezTo>
                    <a:pt x="2923" y="131"/>
                    <a:pt x="2953" y="100"/>
                    <a:pt x="2953" y="66"/>
                  </a:cubicBezTo>
                  <a:cubicBezTo>
                    <a:pt x="2953" y="31"/>
                    <a:pt x="2923" y="1"/>
                    <a:pt x="2888" y="1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229;p16"/>
          <p:cNvGrpSpPr/>
          <p:nvPr/>
        </p:nvGrpSpPr>
        <p:grpSpPr>
          <a:xfrm>
            <a:off x="9919872" y="6032182"/>
            <a:ext cx="303597" cy="336479"/>
            <a:chOff x="2239679" y="3922443"/>
            <a:chExt cx="581629" cy="644622"/>
          </a:xfrm>
        </p:grpSpPr>
        <p:sp>
          <p:nvSpPr>
            <p:cNvPr id="166" name="Google Shape;230;p16"/>
            <p:cNvSpPr/>
            <p:nvPr/>
          </p:nvSpPr>
          <p:spPr>
            <a:xfrm>
              <a:off x="2239679" y="4176750"/>
              <a:ext cx="193924" cy="390315"/>
            </a:xfrm>
            <a:custGeom>
              <a:avLst/>
              <a:gdLst/>
              <a:ahLst/>
              <a:cxnLst/>
              <a:rect l="l" t="t" r="r" b="b"/>
              <a:pathLst>
                <a:path w="1336" h="2689" extrusionOk="0">
                  <a:moveTo>
                    <a:pt x="1335" y="0"/>
                  </a:moveTo>
                  <a:lnTo>
                    <a:pt x="0" y="637"/>
                  </a:lnTo>
                  <a:lnTo>
                    <a:pt x="0" y="2688"/>
                  </a:lnTo>
                  <a:lnTo>
                    <a:pt x="1335" y="205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31;p16"/>
            <p:cNvSpPr/>
            <p:nvPr/>
          </p:nvSpPr>
          <p:spPr>
            <a:xfrm>
              <a:off x="2433459" y="4176750"/>
              <a:ext cx="193924" cy="390315"/>
            </a:xfrm>
            <a:custGeom>
              <a:avLst/>
              <a:gdLst/>
              <a:ahLst/>
              <a:cxnLst/>
              <a:rect l="l" t="t" r="r" b="b"/>
              <a:pathLst>
                <a:path w="1336" h="2689" extrusionOk="0">
                  <a:moveTo>
                    <a:pt x="0" y="0"/>
                  </a:moveTo>
                  <a:lnTo>
                    <a:pt x="0" y="2055"/>
                  </a:lnTo>
                  <a:lnTo>
                    <a:pt x="1336" y="2688"/>
                  </a:lnTo>
                  <a:lnTo>
                    <a:pt x="133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32;p16"/>
            <p:cNvSpPr/>
            <p:nvPr/>
          </p:nvSpPr>
          <p:spPr>
            <a:xfrm>
              <a:off x="2627240" y="4176750"/>
              <a:ext cx="194069" cy="390315"/>
            </a:xfrm>
            <a:custGeom>
              <a:avLst/>
              <a:gdLst/>
              <a:ahLst/>
              <a:cxnLst/>
              <a:rect l="l" t="t" r="r" b="b"/>
              <a:pathLst>
                <a:path w="1337" h="2689" extrusionOk="0">
                  <a:moveTo>
                    <a:pt x="1336" y="0"/>
                  </a:moveTo>
                  <a:lnTo>
                    <a:pt x="1" y="637"/>
                  </a:lnTo>
                  <a:lnTo>
                    <a:pt x="1" y="2688"/>
                  </a:lnTo>
                  <a:lnTo>
                    <a:pt x="1336" y="2055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33;p16"/>
            <p:cNvSpPr/>
            <p:nvPr/>
          </p:nvSpPr>
          <p:spPr>
            <a:xfrm>
              <a:off x="2334029" y="3922443"/>
              <a:ext cx="429361" cy="491196"/>
            </a:xfrm>
            <a:custGeom>
              <a:avLst/>
              <a:gdLst/>
              <a:ahLst/>
              <a:cxnLst/>
              <a:rect l="l" t="t" r="r" b="b"/>
              <a:pathLst>
                <a:path w="2958" h="3384" extrusionOk="0">
                  <a:moveTo>
                    <a:pt x="1479" y="347"/>
                  </a:moveTo>
                  <a:cubicBezTo>
                    <a:pt x="2121" y="347"/>
                    <a:pt x="2519" y="1041"/>
                    <a:pt x="2199" y="1596"/>
                  </a:cubicBezTo>
                  <a:cubicBezTo>
                    <a:pt x="2038" y="1873"/>
                    <a:pt x="1759" y="2012"/>
                    <a:pt x="1479" y="2012"/>
                  </a:cubicBezTo>
                  <a:cubicBezTo>
                    <a:pt x="1199" y="2012"/>
                    <a:pt x="920" y="1873"/>
                    <a:pt x="759" y="1596"/>
                  </a:cubicBezTo>
                  <a:cubicBezTo>
                    <a:pt x="438" y="1041"/>
                    <a:pt x="837" y="347"/>
                    <a:pt x="1479" y="347"/>
                  </a:cubicBezTo>
                  <a:close/>
                  <a:moveTo>
                    <a:pt x="1479" y="0"/>
                  </a:moveTo>
                  <a:cubicBezTo>
                    <a:pt x="568" y="0"/>
                    <a:pt x="0" y="980"/>
                    <a:pt x="456" y="1769"/>
                  </a:cubicBezTo>
                  <a:lnTo>
                    <a:pt x="1344" y="3309"/>
                  </a:lnTo>
                  <a:cubicBezTo>
                    <a:pt x="1375" y="3358"/>
                    <a:pt x="1427" y="3383"/>
                    <a:pt x="1479" y="3383"/>
                  </a:cubicBezTo>
                  <a:cubicBezTo>
                    <a:pt x="1531" y="3383"/>
                    <a:pt x="1583" y="3358"/>
                    <a:pt x="1613" y="3309"/>
                  </a:cubicBezTo>
                  <a:lnTo>
                    <a:pt x="2502" y="1769"/>
                  </a:lnTo>
                  <a:cubicBezTo>
                    <a:pt x="2957" y="980"/>
                    <a:pt x="2389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234;p16"/>
          <p:cNvGrpSpPr/>
          <p:nvPr/>
        </p:nvGrpSpPr>
        <p:grpSpPr>
          <a:xfrm>
            <a:off x="11818157" y="6094238"/>
            <a:ext cx="237905" cy="262529"/>
            <a:chOff x="6364366" y="3893558"/>
            <a:chExt cx="455779" cy="502953"/>
          </a:xfrm>
        </p:grpSpPr>
        <p:sp>
          <p:nvSpPr>
            <p:cNvPr id="171" name="Google Shape;235;p16"/>
            <p:cNvSpPr/>
            <p:nvPr/>
          </p:nvSpPr>
          <p:spPr>
            <a:xfrm>
              <a:off x="6364366" y="3893558"/>
              <a:ext cx="455779" cy="502953"/>
            </a:xfrm>
            <a:custGeom>
              <a:avLst/>
              <a:gdLst/>
              <a:ahLst/>
              <a:cxnLst/>
              <a:rect l="l" t="t" r="r" b="b"/>
              <a:pathLst>
                <a:path w="3140" h="3465" extrusionOk="0">
                  <a:moveTo>
                    <a:pt x="1041" y="0"/>
                  </a:moveTo>
                  <a:lnTo>
                    <a:pt x="1171" y="377"/>
                  </a:lnTo>
                  <a:cubicBezTo>
                    <a:pt x="499" y="555"/>
                    <a:pt x="0" y="1166"/>
                    <a:pt x="0" y="1895"/>
                  </a:cubicBezTo>
                  <a:cubicBezTo>
                    <a:pt x="0" y="2758"/>
                    <a:pt x="707" y="3464"/>
                    <a:pt x="1570" y="3464"/>
                  </a:cubicBezTo>
                  <a:cubicBezTo>
                    <a:pt x="2433" y="3464"/>
                    <a:pt x="3139" y="2758"/>
                    <a:pt x="3139" y="1895"/>
                  </a:cubicBezTo>
                  <a:cubicBezTo>
                    <a:pt x="3139" y="1509"/>
                    <a:pt x="2996" y="1136"/>
                    <a:pt x="2741" y="850"/>
                  </a:cubicBezTo>
                  <a:cubicBezTo>
                    <a:pt x="2687" y="791"/>
                    <a:pt x="2612" y="760"/>
                    <a:pt x="2537" y="760"/>
                  </a:cubicBezTo>
                  <a:cubicBezTo>
                    <a:pt x="2474" y="760"/>
                    <a:pt x="2411" y="782"/>
                    <a:pt x="2359" y="828"/>
                  </a:cubicBezTo>
                  <a:cubicBezTo>
                    <a:pt x="2251" y="928"/>
                    <a:pt x="2242" y="1097"/>
                    <a:pt x="2337" y="1210"/>
                  </a:cubicBezTo>
                  <a:cubicBezTo>
                    <a:pt x="2506" y="1396"/>
                    <a:pt x="2602" y="1639"/>
                    <a:pt x="2602" y="1895"/>
                  </a:cubicBezTo>
                  <a:cubicBezTo>
                    <a:pt x="2602" y="2463"/>
                    <a:pt x="2138" y="2927"/>
                    <a:pt x="1570" y="2927"/>
                  </a:cubicBezTo>
                  <a:cubicBezTo>
                    <a:pt x="1002" y="2927"/>
                    <a:pt x="538" y="2463"/>
                    <a:pt x="538" y="1895"/>
                  </a:cubicBezTo>
                  <a:cubicBezTo>
                    <a:pt x="538" y="1405"/>
                    <a:pt x="885" y="993"/>
                    <a:pt x="1349" y="889"/>
                  </a:cubicBezTo>
                  <a:lnTo>
                    <a:pt x="1509" y="1357"/>
                  </a:lnTo>
                  <a:lnTo>
                    <a:pt x="2147" y="38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36;p16"/>
            <p:cNvSpPr/>
            <p:nvPr/>
          </p:nvSpPr>
          <p:spPr>
            <a:xfrm>
              <a:off x="6481360" y="4135817"/>
              <a:ext cx="54868" cy="84479"/>
            </a:xfrm>
            <a:custGeom>
              <a:avLst/>
              <a:gdLst/>
              <a:ahLst/>
              <a:cxnLst/>
              <a:rect l="l" t="t" r="r" b="b"/>
              <a:pathLst>
                <a:path w="378" h="582" extrusionOk="0">
                  <a:moveTo>
                    <a:pt x="187" y="0"/>
                  </a:moveTo>
                  <a:cubicBezTo>
                    <a:pt x="127" y="0"/>
                    <a:pt x="83" y="18"/>
                    <a:pt x="48" y="52"/>
                  </a:cubicBezTo>
                  <a:cubicBezTo>
                    <a:pt x="14" y="87"/>
                    <a:pt x="1" y="130"/>
                    <a:pt x="1" y="178"/>
                  </a:cubicBezTo>
                  <a:lnTo>
                    <a:pt x="96" y="178"/>
                  </a:lnTo>
                  <a:cubicBezTo>
                    <a:pt x="96" y="152"/>
                    <a:pt x="101" y="126"/>
                    <a:pt x="118" y="109"/>
                  </a:cubicBezTo>
                  <a:cubicBezTo>
                    <a:pt x="135" y="87"/>
                    <a:pt x="157" y="78"/>
                    <a:pt x="187" y="78"/>
                  </a:cubicBezTo>
                  <a:cubicBezTo>
                    <a:pt x="209" y="78"/>
                    <a:pt x="231" y="87"/>
                    <a:pt x="244" y="100"/>
                  </a:cubicBezTo>
                  <a:cubicBezTo>
                    <a:pt x="257" y="117"/>
                    <a:pt x="265" y="139"/>
                    <a:pt x="265" y="161"/>
                  </a:cubicBezTo>
                  <a:cubicBezTo>
                    <a:pt x="265" y="182"/>
                    <a:pt x="257" y="204"/>
                    <a:pt x="248" y="226"/>
                  </a:cubicBezTo>
                  <a:cubicBezTo>
                    <a:pt x="235" y="247"/>
                    <a:pt x="218" y="273"/>
                    <a:pt x="187" y="308"/>
                  </a:cubicBezTo>
                  <a:lnTo>
                    <a:pt x="9" y="516"/>
                  </a:lnTo>
                  <a:lnTo>
                    <a:pt x="9" y="581"/>
                  </a:lnTo>
                  <a:lnTo>
                    <a:pt x="378" y="581"/>
                  </a:lnTo>
                  <a:lnTo>
                    <a:pt x="378" y="508"/>
                  </a:lnTo>
                  <a:lnTo>
                    <a:pt x="131" y="508"/>
                  </a:lnTo>
                  <a:lnTo>
                    <a:pt x="131" y="503"/>
                  </a:lnTo>
                  <a:lnTo>
                    <a:pt x="248" y="364"/>
                  </a:lnTo>
                  <a:cubicBezTo>
                    <a:pt x="287" y="317"/>
                    <a:pt x="317" y="282"/>
                    <a:pt x="335" y="252"/>
                  </a:cubicBezTo>
                  <a:cubicBezTo>
                    <a:pt x="352" y="226"/>
                    <a:pt x="361" y="195"/>
                    <a:pt x="361" y="161"/>
                  </a:cubicBezTo>
                  <a:cubicBezTo>
                    <a:pt x="361" y="113"/>
                    <a:pt x="343" y="74"/>
                    <a:pt x="313" y="48"/>
                  </a:cubicBezTo>
                  <a:cubicBezTo>
                    <a:pt x="283" y="18"/>
                    <a:pt x="239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37;p16"/>
            <p:cNvSpPr/>
            <p:nvPr/>
          </p:nvSpPr>
          <p:spPr>
            <a:xfrm>
              <a:off x="6544937" y="4136978"/>
              <a:ext cx="59367" cy="83318"/>
            </a:xfrm>
            <a:custGeom>
              <a:avLst/>
              <a:gdLst/>
              <a:ahLst/>
              <a:cxnLst/>
              <a:rect l="l" t="t" r="r" b="b"/>
              <a:pathLst>
                <a:path w="409" h="574" extrusionOk="0">
                  <a:moveTo>
                    <a:pt x="239" y="135"/>
                  </a:moveTo>
                  <a:lnTo>
                    <a:pt x="239" y="369"/>
                  </a:lnTo>
                  <a:lnTo>
                    <a:pt x="92" y="369"/>
                  </a:lnTo>
                  <a:lnTo>
                    <a:pt x="230" y="157"/>
                  </a:lnTo>
                  <a:lnTo>
                    <a:pt x="239" y="135"/>
                  </a:lnTo>
                  <a:close/>
                  <a:moveTo>
                    <a:pt x="239" y="1"/>
                  </a:moveTo>
                  <a:lnTo>
                    <a:pt x="1" y="387"/>
                  </a:lnTo>
                  <a:lnTo>
                    <a:pt x="1" y="448"/>
                  </a:lnTo>
                  <a:lnTo>
                    <a:pt x="239" y="448"/>
                  </a:lnTo>
                  <a:lnTo>
                    <a:pt x="239" y="573"/>
                  </a:lnTo>
                  <a:lnTo>
                    <a:pt x="335" y="573"/>
                  </a:lnTo>
                  <a:lnTo>
                    <a:pt x="335" y="448"/>
                  </a:lnTo>
                  <a:lnTo>
                    <a:pt x="408" y="448"/>
                  </a:lnTo>
                  <a:lnTo>
                    <a:pt x="408" y="369"/>
                  </a:lnTo>
                  <a:lnTo>
                    <a:pt x="335" y="369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38;p16"/>
            <p:cNvSpPr/>
            <p:nvPr/>
          </p:nvSpPr>
          <p:spPr>
            <a:xfrm>
              <a:off x="6607208" y="4136978"/>
              <a:ext cx="45578" cy="90140"/>
            </a:xfrm>
            <a:custGeom>
              <a:avLst/>
              <a:gdLst/>
              <a:ahLst/>
              <a:cxnLst/>
              <a:rect l="l" t="t" r="r" b="b"/>
              <a:pathLst>
                <a:path w="314" h="621" extrusionOk="0">
                  <a:moveTo>
                    <a:pt x="226" y="1"/>
                  </a:moveTo>
                  <a:lnTo>
                    <a:pt x="1" y="621"/>
                  </a:lnTo>
                  <a:lnTo>
                    <a:pt x="92" y="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39;p16"/>
            <p:cNvSpPr/>
            <p:nvPr/>
          </p:nvSpPr>
          <p:spPr>
            <a:xfrm>
              <a:off x="6660189" y="4136978"/>
              <a:ext cx="56755" cy="83318"/>
            </a:xfrm>
            <a:custGeom>
              <a:avLst/>
              <a:gdLst/>
              <a:ahLst/>
              <a:cxnLst/>
              <a:rect l="l" t="t" r="r" b="b"/>
              <a:pathLst>
                <a:path w="391" h="574" extrusionOk="0">
                  <a:moveTo>
                    <a:pt x="0" y="1"/>
                  </a:moveTo>
                  <a:lnTo>
                    <a:pt x="0" y="79"/>
                  </a:lnTo>
                  <a:lnTo>
                    <a:pt x="295" y="79"/>
                  </a:lnTo>
                  <a:cubicBezTo>
                    <a:pt x="239" y="148"/>
                    <a:pt x="195" y="218"/>
                    <a:pt x="165" y="283"/>
                  </a:cubicBezTo>
                  <a:cubicBezTo>
                    <a:pt x="135" y="348"/>
                    <a:pt x="117" y="426"/>
                    <a:pt x="117" y="508"/>
                  </a:cubicBezTo>
                  <a:lnTo>
                    <a:pt x="117" y="573"/>
                  </a:lnTo>
                  <a:lnTo>
                    <a:pt x="213" y="573"/>
                  </a:lnTo>
                  <a:lnTo>
                    <a:pt x="213" y="508"/>
                  </a:lnTo>
                  <a:cubicBezTo>
                    <a:pt x="213" y="426"/>
                    <a:pt x="226" y="356"/>
                    <a:pt x="247" y="296"/>
                  </a:cubicBezTo>
                  <a:cubicBezTo>
                    <a:pt x="273" y="231"/>
                    <a:pt x="321" y="161"/>
                    <a:pt x="390" y="79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8" name="Table 177">
            <a:extLst>
              <a:ext uri="{FF2B5EF4-FFF2-40B4-BE49-F238E27FC236}">
                <a16:creationId xmlns:a16="http://schemas.microsoft.com/office/drawing/2014/main" id="{414330AA-7B65-4634-A272-15294FAF6D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9200" y="1179605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bargain__gb_3">
            <a:hlinkClick r:id="" action="ppaction://media"/>
            <a:extLst>
              <a:ext uri="{FF2B5EF4-FFF2-40B4-BE49-F238E27FC236}">
                <a16:creationId xmlns:a16="http://schemas.microsoft.com/office/drawing/2014/main" id="{CBCD6CC8-2B3A-4C3C-986A-A7E10FB9A1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3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45652" y="1179605"/>
            <a:ext cx="1219200" cy="1219200"/>
          </a:xfrm>
          <a:prstGeom prst="rect">
            <a:avLst/>
          </a:prstGeom>
        </p:spPr>
      </p:pic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63347DC3-7652-4578-B521-F51FBEB60F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8071" y="2514213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Checkout">
            <a:hlinkClick r:id="" action="ppaction://media"/>
            <a:extLst>
              <a:ext uri="{FF2B5EF4-FFF2-40B4-BE49-F238E27FC236}">
                <a16:creationId xmlns:a16="http://schemas.microsoft.com/office/drawing/2014/main" id="{B3DD8D1A-9F6B-44D7-8EE5-DABF9EBAD89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0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52609" y="2510091"/>
            <a:ext cx="1219200" cy="1219200"/>
          </a:xfrm>
          <a:prstGeom prst="rect">
            <a:avLst/>
          </a:prstGeom>
        </p:spPr>
      </p:pic>
      <p:graphicFrame>
        <p:nvGraphicFramePr>
          <p:cNvPr id="202" name="Table 201">
            <a:extLst>
              <a:ext uri="{FF2B5EF4-FFF2-40B4-BE49-F238E27FC236}">
                <a16:creationId xmlns:a16="http://schemas.microsoft.com/office/drawing/2014/main" id="{C94ED1FB-56AA-4BAF-AAAA-517545F664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4839" y="3860940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88A7BE14-2F65-476D-97BC-9535713866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3709" y="5195548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6" name="explore">
            <a:hlinkClick r:id="" action="ppaction://media"/>
            <a:extLst>
              <a:ext uri="{FF2B5EF4-FFF2-40B4-BE49-F238E27FC236}">
                <a16:creationId xmlns:a16="http://schemas.microsoft.com/office/drawing/2014/main" id="{F23BCAFD-E2AC-48DD-AA0F-B5BC70DF6F8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1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44941" y="3860940"/>
            <a:ext cx="1219200" cy="1219200"/>
          </a:xfrm>
          <a:prstGeom prst="rect">
            <a:avLst/>
          </a:prstGeom>
        </p:spPr>
      </p:pic>
      <p:pic>
        <p:nvPicPr>
          <p:cNvPr id="207" name="store">
            <a:hlinkClick r:id="" action="ppaction://media"/>
            <a:extLst>
              <a:ext uri="{FF2B5EF4-FFF2-40B4-BE49-F238E27FC236}">
                <a16:creationId xmlns:a16="http://schemas.microsoft.com/office/drawing/2014/main" id="{EB3B1528-BEB3-4EBF-8299-8BDF4F72CC1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7501" y="5180664"/>
            <a:ext cx="1219200" cy="1219200"/>
          </a:xfrm>
          <a:prstGeom prst="rect">
            <a:avLst/>
          </a:prstGeom>
        </p:spPr>
      </p:pic>
      <p:graphicFrame>
        <p:nvGraphicFramePr>
          <p:cNvPr id="208" name="Table 207">
            <a:extLst>
              <a:ext uri="{FF2B5EF4-FFF2-40B4-BE49-F238E27FC236}">
                <a16:creationId xmlns:a16="http://schemas.microsoft.com/office/drawing/2014/main" id="{EA8A3384-1768-4027-910A-DF260B75D4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49392" y="1179605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0" name="Table 209">
            <a:extLst>
              <a:ext uri="{FF2B5EF4-FFF2-40B4-BE49-F238E27FC236}">
                <a16:creationId xmlns:a16="http://schemas.microsoft.com/office/drawing/2014/main" id="{4E4674B6-FC21-4568-8D43-8A11E3081F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48263" y="2514213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F8933B52-9BFF-488F-931B-0E3B31C01D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45031" y="3860940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3" name="Table 212">
            <a:extLst>
              <a:ext uri="{FF2B5EF4-FFF2-40B4-BE49-F238E27FC236}">
                <a16:creationId xmlns:a16="http://schemas.microsoft.com/office/drawing/2014/main" id="{706AB0D1-157C-4076-A57F-9A8696A751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43901" y="5195548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6" name="bear">
            <a:hlinkClick r:id="" action="ppaction://media"/>
            <a:extLst>
              <a:ext uri="{FF2B5EF4-FFF2-40B4-BE49-F238E27FC236}">
                <a16:creationId xmlns:a16="http://schemas.microsoft.com/office/drawing/2014/main" id="{65F314A0-79D1-4A5D-A0BC-55DD3560C1A6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01204" y="1179605"/>
            <a:ext cx="1219200" cy="1219200"/>
          </a:xfrm>
          <a:prstGeom prst="rect">
            <a:avLst/>
          </a:prstGeom>
        </p:spPr>
      </p:pic>
      <p:pic>
        <p:nvPicPr>
          <p:cNvPr id="217" name="comfort">
            <a:hlinkClick r:id="" action="ppaction://media"/>
            <a:extLst>
              <a:ext uri="{FF2B5EF4-FFF2-40B4-BE49-F238E27FC236}">
                <a16:creationId xmlns:a16="http://schemas.microsoft.com/office/drawing/2014/main" id="{F06ABB61-1D3C-4034-B643-5EC950CB6656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998949" y="2513163"/>
            <a:ext cx="1219200" cy="1219200"/>
          </a:xfrm>
          <a:prstGeom prst="rect">
            <a:avLst/>
          </a:prstGeom>
        </p:spPr>
      </p:pic>
      <p:pic>
        <p:nvPicPr>
          <p:cNvPr id="218" name="item">
            <a:hlinkClick r:id="" action="ppaction://media"/>
            <a:extLst>
              <a:ext uri="{FF2B5EF4-FFF2-40B4-BE49-F238E27FC236}">
                <a16:creationId xmlns:a16="http://schemas.microsoft.com/office/drawing/2014/main" id="{9025A6DD-BCDC-4CE1-A5AB-6EFC23EFB04E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07915" y="3855452"/>
            <a:ext cx="1219200" cy="1219200"/>
          </a:xfrm>
          <a:prstGeom prst="rect">
            <a:avLst/>
          </a:prstGeom>
        </p:spPr>
      </p:pic>
      <p:pic>
        <p:nvPicPr>
          <p:cNvPr id="219" name="strictly__us_1">
            <a:hlinkClick r:id="" action="ppaction://media"/>
            <a:extLst>
              <a:ext uri="{FF2B5EF4-FFF2-40B4-BE49-F238E27FC236}">
                <a16:creationId xmlns:a16="http://schemas.microsoft.com/office/drawing/2014/main" id="{61B8E6AB-00B8-4A85-BC5C-83A1AEA4C37A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00036" y="5180664"/>
            <a:ext cx="1219200" cy="1219200"/>
          </a:xfrm>
          <a:prstGeom prst="rect">
            <a:avLst/>
          </a:prstGeom>
        </p:spPr>
      </p:pic>
      <p:graphicFrame>
        <p:nvGraphicFramePr>
          <p:cNvPr id="220" name="Table 219">
            <a:extLst>
              <a:ext uri="{FF2B5EF4-FFF2-40B4-BE49-F238E27FC236}">
                <a16:creationId xmlns:a16="http://schemas.microsoft.com/office/drawing/2014/main" id="{7E69512A-952C-42A9-99F9-1B0AFD7494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13432" y="1181189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54941FE9-B0FA-4035-8FFF-7476CBD579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12303" y="2515797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8903E10B-3894-4ADF-8C4B-41C91E5439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09071" y="3862524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" name="Table 224">
            <a:extLst>
              <a:ext uri="{FF2B5EF4-FFF2-40B4-BE49-F238E27FC236}">
                <a16:creationId xmlns:a16="http://schemas.microsoft.com/office/drawing/2014/main" id="{85429E28-FC55-49B7-8F48-A1AD231F5B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07941" y="5197132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8" name="Table 227">
            <a:extLst>
              <a:ext uri="{FF2B5EF4-FFF2-40B4-BE49-F238E27FC236}">
                <a16:creationId xmlns:a16="http://schemas.microsoft.com/office/drawing/2014/main" id="{F4673078-930E-4F29-AAAB-FC53108D65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73624" y="1181189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9" name="Table 228">
            <a:extLst>
              <a:ext uri="{FF2B5EF4-FFF2-40B4-BE49-F238E27FC236}">
                <a16:creationId xmlns:a16="http://schemas.microsoft.com/office/drawing/2014/main" id="{57AEA5A7-28BD-4742-B32E-EEF003EAB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72495" y="2515797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0" name="Table 229">
            <a:extLst>
              <a:ext uri="{FF2B5EF4-FFF2-40B4-BE49-F238E27FC236}">
                <a16:creationId xmlns:a16="http://schemas.microsoft.com/office/drawing/2014/main" id="{2B1BF4FB-3124-4A41-A31C-CB9BCA3642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69263" y="3862524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6" name="behaviour__gb_2">
            <a:hlinkClick r:id="" action="ppaction://media"/>
            <a:extLst>
              <a:ext uri="{FF2B5EF4-FFF2-40B4-BE49-F238E27FC236}">
                <a16:creationId xmlns:a16="http://schemas.microsoft.com/office/drawing/2014/main" id="{BEC10242-815B-4137-B30C-A788B275484B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459913" y="1179605"/>
            <a:ext cx="1219200" cy="1219200"/>
          </a:xfrm>
          <a:prstGeom prst="rect">
            <a:avLst/>
          </a:prstGeom>
        </p:spPr>
      </p:pic>
      <p:pic>
        <p:nvPicPr>
          <p:cNvPr id="237" name="coupon__gb_1">
            <a:hlinkClick r:id="" action="ppaction://media"/>
            <a:extLst>
              <a:ext uri="{FF2B5EF4-FFF2-40B4-BE49-F238E27FC236}">
                <a16:creationId xmlns:a16="http://schemas.microsoft.com/office/drawing/2014/main" id="{971AA419-62E5-43C5-92C4-CD3E760FE76F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8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459913" y="2510091"/>
            <a:ext cx="1219200" cy="1219200"/>
          </a:xfrm>
          <a:prstGeom prst="rect">
            <a:avLst/>
          </a:prstGeom>
        </p:spPr>
      </p:pic>
      <p:pic>
        <p:nvPicPr>
          <p:cNvPr id="238" name="mandatory__us_1">
            <a:hlinkClick r:id="" action="ppaction://media"/>
            <a:extLst>
              <a:ext uri="{FF2B5EF4-FFF2-40B4-BE49-F238E27FC236}">
                <a16:creationId xmlns:a16="http://schemas.microsoft.com/office/drawing/2014/main" id="{9DD9B47C-C01C-4DAB-B432-AA9681D6D624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9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459913" y="3860940"/>
            <a:ext cx="1219200" cy="1219200"/>
          </a:xfrm>
          <a:prstGeom prst="rect">
            <a:avLst/>
          </a:prstGeom>
        </p:spPr>
      </p:pic>
      <p:pic>
        <p:nvPicPr>
          <p:cNvPr id="239" name="trend__us_1">
            <a:hlinkClick r:id="" action="ppaction://media"/>
            <a:extLst>
              <a:ext uri="{FF2B5EF4-FFF2-40B4-BE49-F238E27FC236}">
                <a16:creationId xmlns:a16="http://schemas.microsoft.com/office/drawing/2014/main" id="{D36CB57F-E2BA-442B-AE62-6BEBCA0D8D91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50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459191" y="5180664"/>
            <a:ext cx="1219200" cy="1219200"/>
          </a:xfrm>
          <a:prstGeom prst="rect">
            <a:avLst/>
          </a:prstGeom>
        </p:spPr>
      </p:pic>
      <p:pic>
        <p:nvPicPr>
          <p:cNvPr id="240" name="Bill">
            <a:hlinkClick r:id="" action="ppaction://media"/>
            <a:extLst>
              <a:ext uri="{FF2B5EF4-FFF2-40B4-BE49-F238E27FC236}">
                <a16:creationId xmlns:a16="http://schemas.microsoft.com/office/drawing/2014/main" id="{393CD0B5-859F-4EC5-B99C-38C12BBA1E1B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5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933053" y="1165975"/>
            <a:ext cx="1219200" cy="1219200"/>
          </a:xfrm>
          <a:prstGeom prst="rect">
            <a:avLst/>
          </a:prstGeom>
        </p:spPr>
      </p:pic>
      <p:pic>
        <p:nvPicPr>
          <p:cNvPr id="241" name="Credit card">
            <a:hlinkClick r:id="" action="ppaction://media"/>
            <a:extLst>
              <a:ext uri="{FF2B5EF4-FFF2-40B4-BE49-F238E27FC236}">
                <a16:creationId xmlns:a16="http://schemas.microsoft.com/office/drawing/2014/main" id="{6FB2248A-D999-4BC7-A6E6-9415134300BC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5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933053" y="2518181"/>
            <a:ext cx="1219200" cy="1219200"/>
          </a:xfrm>
          <a:prstGeom prst="rect">
            <a:avLst/>
          </a:prstGeom>
        </p:spPr>
      </p:pic>
      <p:pic>
        <p:nvPicPr>
          <p:cNvPr id="242" name="merchandise">
            <a:hlinkClick r:id="" action="ppaction://media"/>
            <a:extLst>
              <a:ext uri="{FF2B5EF4-FFF2-40B4-BE49-F238E27FC236}">
                <a16:creationId xmlns:a16="http://schemas.microsoft.com/office/drawing/2014/main" id="{03A55337-A7CE-4669-B50F-3FA0317459F6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5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933053" y="3860940"/>
            <a:ext cx="1219200" cy="1219200"/>
          </a:xfrm>
          <a:prstGeom prst="rect">
            <a:avLst/>
          </a:prstGeom>
        </p:spPr>
      </p:pic>
      <p:graphicFrame>
        <p:nvGraphicFramePr>
          <p:cNvPr id="243" name="Table 242">
            <a:extLst>
              <a:ext uri="{FF2B5EF4-FFF2-40B4-BE49-F238E27FC236}">
                <a16:creationId xmlns:a16="http://schemas.microsoft.com/office/drawing/2014/main" id="{6EBF92B6-2F71-4878-AAB7-480522F14F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33977" y="1181189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4" name="Table 243">
            <a:extLst>
              <a:ext uri="{FF2B5EF4-FFF2-40B4-BE49-F238E27FC236}">
                <a16:creationId xmlns:a16="http://schemas.microsoft.com/office/drawing/2014/main" id="{471EC4EA-C06B-4C3F-86F7-692F862E2F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32848" y="2515797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5" name="Table 244">
            <a:extLst>
              <a:ext uri="{FF2B5EF4-FFF2-40B4-BE49-F238E27FC236}">
                <a16:creationId xmlns:a16="http://schemas.microsoft.com/office/drawing/2014/main" id="{7215EF02-25C9-40BD-884D-9C66F066A6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29616" y="3862524"/>
          <a:ext cx="1341120" cy="1219200"/>
        </p:xfrm>
        <a:graphic>
          <a:graphicData uri="http://schemas.openxmlformats.org/drawingml/2006/table">
            <a:tbl>
              <a:tblPr firstRow="1" bandRow="1"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6" name="Cash">
            <a:hlinkClick r:id="" action="ppaction://media"/>
            <a:extLst>
              <a:ext uri="{FF2B5EF4-FFF2-40B4-BE49-F238E27FC236}">
                <a16:creationId xmlns:a16="http://schemas.microsoft.com/office/drawing/2014/main" id="{B5417514-67C7-42D5-9F29-0D8C4D9C221D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5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390576" y="1165975"/>
            <a:ext cx="1219200" cy="1219200"/>
          </a:xfrm>
          <a:prstGeom prst="rect">
            <a:avLst/>
          </a:prstGeom>
        </p:spPr>
      </p:pic>
      <p:pic>
        <p:nvPicPr>
          <p:cNvPr id="257" name="expand">
            <a:hlinkClick r:id="" action="ppaction://media"/>
            <a:extLst>
              <a:ext uri="{FF2B5EF4-FFF2-40B4-BE49-F238E27FC236}">
                <a16:creationId xmlns:a16="http://schemas.microsoft.com/office/drawing/2014/main" id="{4381270B-E161-4A55-8CAE-AEEC679374C9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55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396120" y="2505629"/>
            <a:ext cx="1219200" cy="1219200"/>
          </a:xfrm>
          <a:prstGeom prst="rect">
            <a:avLst/>
          </a:prstGeom>
        </p:spPr>
      </p:pic>
      <p:pic>
        <p:nvPicPr>
          <p:cNvPr id="258" name="Price">
            <a:hlinkClick r:id="" action="ppaction://media"/>
            <a:extLst>
              <a:ext uri="{FF2B5EF4-FFF2-40B4-BE49-F238E27FC236}">
                <a16:creationId xmlns:a16="http://schemas.microsoft.com/office/drawing/2014/main" id="{308FCD57-9265-4C72-AF65-0260FC819578}"/>
              </a:ext>
            </a:extLst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5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383488" y="3855452"/>
            <a:ext cx="1219200" cy="1219200"/>
          </a:xfrm>
          <a:prstGeom prst="rect">
            <a:avLst/>
          </a:prstGeom>
        </p:spPr>
      </p:pic>
      <p:pic>
        <p:nvPicPr>
          <p:cNvPr id="259" name="Picture 16" descr="C:\Users\pc\OneDrive\Máy tính\KMA\tiếng anh 3\pngaaa.com-927931.png">
            <a:extLst>
              <a:ext uri="{FF2B5EF4-FFF2-40B4-BE49-F238E27FC236}">
                <a16:creationId xmlns:a16="http://schemas.microsoft.com/office/drawing/2014/main" id="{ED57259E-59AE-4F7A-83F4-607F1E79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604" y="5212347"/>
            <a:ext cx="1219200" cy="115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16" descr="C:\Users\pc\OneDrive\Máy tính\KMA\tiếng anh 3\pngaaa.com-927931.png">
            <a:extLst>
              <a:ext uri="{FF2B5EF4-FFF2-40B4-BE49-F238E27FC236}">
                <a16:creationId xmlns:a16="http://schemas.microsoft.com/office/drawing/2014/main" id="{8B22AF30-8BD1-4C49-8DA0-C12B821D5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88" y="5212347"/>
            <a:ext cx="1219200" cy="115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08655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8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8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62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2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0"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93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93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36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43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"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6"/>
                </p:tgtEl>
              </p:cMediaNode>
            </p:audio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1280" fill="hold"/>
                                        <p:tgtEl>
                                          <p:spTgt spid="2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1280" fill="hold"/>
                                        <p:tgtEl>
                                          <p:spTgt spid="2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8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70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"/>
                  </p:tgtEl>
                </p:cond>
              </p:nextCondLst>
            </p:seq>
            <p:audio>
              <p:cMediaNode vol="8000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7"/>
                </p:tgtEl>
              </p:cMediaNode>
            </p:audio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6" dur="769" fill="hold"/>
                                        <p:tgtEl>
                                          <p:spTgt spid="2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0" dur="769" fill="hold"/>
                                        <p:tgtEl>
                                          <p:spTgt spid="2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69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5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8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0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3"/>
                  </p:tgtEl>
                </p:cond>
              </p:nextCondLst>
            </p:seq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7"/>
                </p:tgtEl>
              </p:cMediaNode>
            </p:audio>
            <p:audio>
              <p:cMediaNode vol="80000">
                <p:cTn id="1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8"/>
                </p:tgtEl>
              </p:cMediaNode>
            </p:audio>
            <p:audio>
              <p:cMediaNode vol="80000">
                <p:cTn id="1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9"/>
                </p:tgtEl>
              </p:cMediaNode>
            </p:audio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8" dur="792" fill="hold"/>
                                        <p:tgtEl>
                                          <p:spTgt spid="2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2" dur="792" fill="hold"/>
                                        <p:tgtEl>
                                          <p:spTgt spid="2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92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27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2" dur="936" fill="hold"/>
                                        <p:tgtEl>
                                          <p:spTgt spid="2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6" dur="936" fill="hold"/>
                                        <p:tgtEl>
                                          <p:spTgt spid="2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36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41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6" dur="864" fill="hold"/>
                                        <p:tgtEl>
                                          <p:spTgt spid="2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0" dur="864" fill="hold"/>
                                        <p:tgtEl>
                                          <p:spTgt spid="2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64"/>
                            </p:stCondLst>
                            <p:childTnLst>
                              <p:par>
                                <p:cTn id="1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5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8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0" dur="1149" fill="hold"/>
                                        <p:tgtEl>
                                          <p:spTgt spid="2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4" dur="1149" fill="hold"/>
                                        <p:tgtEl>
                                          <p:spTgt spid="2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49"/>
                            </p:stCondLst>
                            <p:childTnLst>
                              <p:par>
                                <p:cTn id="1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69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9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2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2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2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4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8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2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9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2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0"/>
                  </p:tgtEl>
                </p:cond>
              </p:nextCondLst>
            </p:seq>
            <p:audio>
              <p:cMediaNode vol="80000">
                <p:cTn id="2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6"/>
                </p:tgtEl>
              </p:cMediaNode>
            </p:audio>
            <p:audio>
              <p:cMediaNode vol="80000">
                <p:cTn id="2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7"/>
                </p:tgtEl>
              </p:cMediaNode>
            </p:audio>
            <p:audio>
              <p:cMediaNode vol="80000">
                <p:cTn id="2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8"/>
                </p:tgtEl>
              </p:cMediaNode>
            </p:audio>
            <p:audio>
              <p:cMediaNode vol="80000">
                <p:cTn id="2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9"/>
                </p:tgtEl>
              </p:cMediaNode>
            </p:audio>
            <p:audio>
              <p:cMediaNode vol="80000">
                <p:cTn id="2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0"/>
                </p:tgtEl>
              </p:cMediaNode>
            </p:audio>
            <p:audio>
              <p:cMediaNode vol="80000">
                <p:cTn id="2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1"/>
                </p:tgtEl>
              </p:cMediaNode>
            </p:audio>
            <p:audio>
              <p:cMediaNode vol="80000">
                <p:cTn id="2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2"/>
                </p:tgtEl>
              </p:cMediaNode>
            </p:audio>
            <p:seq concurrent="1" nextAc="seek">
              <p:cTn id="219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0" fill="hold">
                      <p:stCondLst>
                        <p:cond delay="0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2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1" dur="1018" fill="hold"/>
                                        <p:tgtEl>
                                          <p:spTgt spid="2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5" dur="1018" fill="hold"/>
                                        <p:tgtEl>
                                          <p:spTgt spid="2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18"/>
                            </p:stCondLst>
                            <p:childTnLst>
                              <p:par>
                                <p:cTn id="2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50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6"/>
                  </p:tgtEl>
                </p:cond>
              </p:nextCondLst>
            </p:seq>
            <p:seq concurrent="1" nextAc="seek">
              <p:cTn id="251" restart="whenNotActive" fill="hold" evtFilter="cancelBubble" nodeType="interactiveSeq">
                <p:stCondLst>
                  <p:cond evt="onClick" delay="0">
                    <p:tgtEl>
                      <p:spTgt spid="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" fill="hold">
                      <p:stCondLst>
                        <p:cond delay="0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5" dur="992" fill="hold"/>
                                        <p:tgtEl>
                                          <p:spTgt spid="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9" dur="992" fill="hold"/>
                                        <p:tgtEl>
                                          <p:spTgt spid="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992"/>
                            </p:stCondLst>
                            <p:childTnLst>
                              <p:par>
                                <p:cTn id="2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64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"/>
                  </p:tgtEl>
                </p:cond>
              </p:nextCondLst>
            </p:seq>
            <p:seq concurrent="1" nextAc="seek">
              <p:cTn id="265" restart="whenNotActive" fill="hold" evtFilter="cancelBubble" nodeType="interactiveSeq">
                <p:stCondLst>
                  <p:cond evt="onClick" delay="0">
                    <p:tgtEl>
                      <p:spTgt spid="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" fill="hold">
                      <p:stCondLst>
                        <p:cond delay="0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9" dur="1175" fill="hold"/>
                                        <p:tgtEl>
                                          <p:spTgt spid="2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3" dur="1175" fill="hold"/>
                                        <p:tgtEl>
                                          <p:spTgt spid="2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175"/>
                            </p:stCondLst>
                            <p:childTnLst>
                              <p:par>
                                <p:cTn id="2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7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8"/>
                  </p:tgtEl>
                </p:cond>
              </p:nextCondLst>
            </p:seq>
            <p:seq concurrent="1" nextAc="seek">
              <p:cTn id="279" restart="whenNotActive" fill="hold" evtFilter="cancelBubble" nodeType="interactiveSeq">
                <p:stCondLst>
                  <p:cond evt="onClick" delay="0">
                    <p:tgtEl>
                      <p:spTgt spid="2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" fill="hold">
                      <p:stCondLst>
                        <p:cond delay="0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3" dur="992" fill="hold"/>
                                        <p:tgtEl>
                                          <p:spTgt spid="2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7" dur="992" fill="hold"/>
                                        <p:tgtEl>
                                          <p:spTgt spid="2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992"/>
                            </p:stCondLst>
                            <p:childTnLst>
                              <p:par>
                                <p:cTn id="2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92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9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7" dur="912" fill="hold"/>
                                        <p:tgtEl>
                                          <p:spTgt spid="2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1" dur="912" fill="hold"/>
                                        <p:tgtEl>
                                          <p:spTgt spid="2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12"/>
                            </p:stCondLst>
                            <p:childTnLst>
                              <p:par>
                                <p:cTn id="3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06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307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8" fill="hold">
                      <p:stCondLst>
                        <p:cond delay="0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1" dur="552" fill="hold"/>
                                        <p:tgtEl>
                                          <p:spTgt spid="2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5" dur="552" fill="hold"/>
                                        <p:tgtEl>
                                          <p:spTgt spid="2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52"/>
                            </p:stCondLst>
                            <p:childTnLst>
                              <p:par>
                                <p:cTn id="3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20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32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5" dur="1032" fill="hold"/>
                                        <p:tgtEl>
                                          <p:spTgt spid="2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9" dur="1032" fill="hold"/>
                                        <p:tgtEl>
                                          <p:spTgt spid="2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32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34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audio>
              <p:cMediaNode vol="80000">
                <p:cTn id="3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6"/>
                </p:tgtEl>
              </p:cMediaNode>
            </p:audio>
            <p:audio>
              <p:cMediaNode vol="80000">
                <p:cTn id="3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7"/>
                </p:tgtEl>
              </p:cMediaNode>
            </p:audio>
            <p:audio>
              <p:cMediaNode vol="80000">
                <p:cTn id="3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8"/>
                </p:tgtEl>
              </p:cMediaNode>
            </p:audio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2" dur="696" fill="hold"/>
                                        <p:tgtEl>
                                          <p:spTgt spid="2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6" dur="696" fill="hold"/>
                                        <p:tgtEl>
                                          <p:spTgt spid="2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96"/>
                            </p:stCondLst>
                            <p:childTnLst>
                              <p:par>
                                <p:cTn id="3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51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6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6" dur="96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0" dur="96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960"/>
                            </p:stCondLst>
                            <p:childTnLst>
                              <p:par>
                                <p:cTn id="3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65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7"/>
                  </p:tgtEl>
                </p:cond>
              </p:nextCondLst>
            </p:seq>
            <p:seq concurrent="1" nextAc="seek">
              <p:cTn id="366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7" fill="hold">
                      <p:stCondLst>
                        <p:cond delay="0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0" dur="792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4" dur="792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792"/>
                            </p:stCondLst>
                            <p:childTnLst>
                              <p:par>
                                <p:cTn id="3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79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#1 Business Plan for Small Business by Slidesgo">
  <a:themeElements>
    <a:clrScheme name="Simple Light">
      <a:dk1>
        <a:srgbClr val="252525"/>
      </a:dk1>
      <a:lt1>
        <a:srgbClr val="FFFFFF"/>
      </a:lt1>
      <a:dk2>
        <a:srgbClr val="7C75D1"/>
      </a:dk2>
      <a:lt2>
        <a:srgbClr val="A59AE8"/>
      </a:lt2>
      <a:accent1>
        <a:srgbClr val="FF4F4F"/>
      </a:accent1>
      <a:accent2>
        <a:srgbClr val="2C8952"/>
      </a:accent2>
      <a:accent3>
        <a:srgbClr val="69AF7A"/>
      </a:accent3>
      <a:accent4>
        <a:srgbClr val="E8BD54"/>
      </a:accent4>
      <a:accent5>
        <a:srgbClr val="F9D87A"/>
      </a:accent5>
      <a:accent6>
        <a:srgbClr val="C8C4F7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195</Words>
  <Application>Microsoft Office PowerPoint</Application>
  <PresentationFormat>Widescreen</PresentationFormat>
  <Paragraphs>103</Paragraphs>
  <Slides>2</Slides>
  <Notes>1</Notes>
  <HiddenSlides>0</HiddenSlides>
  <MMClips>18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Lexend Deca</vt:lpstr>
      <vt:lpstr>Pontano Sans</vt:lpstr>
      <vt:lpstr>Times New Roman</vt:lpstr>
      <vt:lpstr>1_Office Theme</vt:lpstr>
      <vt:lpstr>#1 Business Plan for Small Business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Thị Vân</dc:creator>
  <cp:lastModifiedBy>Trần Thị Vân</cp:lastModifiedBy>
  <cp:revision>1</cp:revision>
  <dcterms:created xsi:type="dcterms:W3CDTF">2023-02-07T10:13:00Z</dcterms:created>
  <dcterms:modified xsi:type="dcterms:W3CDTF">2023-02-07T10:14:42Z</dcterms:modified>
</cp:coreProperties>
</file>