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34C34D1-4A8A-4CBA-A856-5FAFC8DBB1EC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CBE1D88-133D-4C21-B057-DF22BF361A0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48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34D1-4A8A-4CBA-A856-5FAFC8DBB1EC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1D88-133D-4C21-B057-DF22BF361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20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34D1-4A8A-4CBA-A856-5FAFC8DBB1EC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1D88-133D-4C21-B057-DF22BF361A0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2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34D1-4A8A-4CBA-A856-5FAFC8DBB1EC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1D88-133D-4C21-B057-DF22BF361A0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00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34D1-4A8A-4CBA-A856-5FAFC8DBB1EC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1D88-133D-4C21-B057-DF22BF361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79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34D1-4A8A-4CBA-A856-5FAFC8DBB1EC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1D88-133D-4C21-B057-DF22BF361A0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547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34D1-4A8A-4CBA-A856-5FAFC8DBB1EC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1D88-133D-4C21-B057-DF22BF361A0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170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34D1-4A8A-4CBA-A856-5FAFC8DBB1EC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1D88-133D-4C21-B057-DF22BF361A0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017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34D1-4A8A-4CBA-A856-5FAFC8DBB1EC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1D88-133D-4C21-B057-DF22BF361A0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07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34D1-4A8A-4CBA-A856-5FAFC8DBB1EC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1D88-133D-4C21-B057-DF22BF361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11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34D1-4A8A-4CBA-A856-5FAFC8DBB1EC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1D88-133D-4C21-B057-DF22BF361A0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02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34D1-4A8A-4CBA-A856-5FAFC8DBB1EC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1D88-133D-4C21-B057-DF22BF361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3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34D1-4A8A-4CBA-A856-5FAFC8DBB1EC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1D88-133D-4C21-B057-DF22BF361A01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779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34D1-4A8A-4CBA-A856-5FAFC8DBB1EC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1D88-133D-4C21-B057-DF22BF361A0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219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34D1-4A8A-4CBA-A856-5FAFC8DBB1EC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1D88-133D-4C21-B057-DF22BF361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95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34D1-4A8A-4CBA-A856-5FAFC8DBB1EC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1D88-133D-4C21-B057-DF22BF361A0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111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34D1-4A8A-4CBA-A856-5FAFC8DBB1EC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1D88-133D-4C21-B057-DF22BF361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4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34C34D1-4A8A-4CBA-A856-5FAFC8DBB1EC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CBE1D88-133D-4C21-B057-DF22BF361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3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8.png"/><Relationship Id="rId4" Type="http://schemas.openxmlformats.org/officeDocument/2006/relationships/image" Target="../media/image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4F1E03E-2F16-4CF6-6BD3-E20738BDC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0911" y="2122714"/>
            <a:ext cx="4187129" cy="1306286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 (verb):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0" u="sng" dirty="0">
                <a:solidFill>
                  <a:srgbClr val="1D2A5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800" b="0" u="sng" dirty="0" err="1">
                <a:solidFill>
                  <a:srgbClr val="1D2A5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rəˈkwaiə</a:t>
            </a:r>
            <a:r>
              <a:rPr lang="en-US" sz="2800" b="0" u="sng" dirty="0">
                <a:solidFill>
                  <a:srgbClr val="1D2A5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F7F3B1-AF4B-C453-9219-A38EF8422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917" y="2039266"/>
            <a:ext cx="2893172" cy="2779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require__gb_2">
            <a:hlinkClick r:id="" action="ppaction://media"/>
            <a:extLst>
              <a:ext uri="{FF2B5EF4-FFF2-40B4-BE49-F238E27FC236}">
                <a16:creationId xmlns:a16="http://schemas.microsoft.com/office/drawing/2014/main" id="{7224DE7F-856E-AF33-A05E-DB97CC02FE9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069378" y="3589256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24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1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4F1E03E-2F16-4CF6-6BD3-E20738BDC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2828" y="1714046"/>
            <a:ext cx="3907971" cy="1306286"/>
          </a:xfrm>
        </p:spPr>
        <p:txBody>
          <a:bodyPr>
            <a:noAutofit/>
          </a:bodyPr>
          <a:lstStyle/>
          <a:p>
            <a:pPr algn="l"/>
            <a:r>
              <a:rPr lang="en-US" sz="26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Personal business (Noun): </a:t>
            </a:r>
            <a:r>
              <a:rPr lang="en-US" sz="26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Kinh</a:t>
            </a:r>
            <a:r>
              <a:rPr lang="en-US" sz="26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6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doanh</a:t>
            </a:r>
            <a:r>
              <a:rPr lang="en-US" sz="26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6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cá</a:t>
            </a:r>
            <a:r>
              <a:rPr lang="en-US" sz="26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6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nhân</a:t>
            </a:r>
            <a:endParaRPr lang="en-US" sz="2600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l"/>
            <a:r>
              <a:rPr lang="en-US" sz="2600" u="sng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en-US" sz="2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ˈ</a:t>
            </a:r>
            <a:r>
              <a:rPr lang="en-US" sz="26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pɜːrsənl</a:t>
            </a:r>
            <a:r>
              <a:rPr lang="en-US" sz="2600" u="sng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ˈ</a:t>
            </a:r>
            <a:r>
              <a:rPr lang="en-US" sz="26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bɪznɪs</a:t>
            </a:r>
            <a:r>
              <a:rPr lang="en-US" sz="2600" u="sng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endParaRPr lang="en-US" sz="2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E8EFA1-7705-160F-03AA-4CFCD44A63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6514322" y="1867839"/>
            <a:ext cx="3290596" cy="3290596"/>
          </a:xfrm>
          <a:prstGeom prst="rect">
            <a:avLst/>
          </a:prstGeom>
        </p:spPr>
      </p:pic>
      <p:pic>
        <p:nvPicPr>
          <p:cNvPr id="7" name="Personal business mp3">
            <a:hlinkClick r:id="" action="ppaction://media"/>
            <a:extLst>
              <a:ext uri="{FF2B5EF4-FFF2-40B4-BE49-F238E27FC236}">
                <a16:creationId xmlns:a16="http://schemas.microsoft.com/office/drawing/2014/main" id="{8EEFB324-42D3-31FF-35F2-77CB8E0C374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836437" y="3837669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0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0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119</TotalTime>
  <Words>26</Words>
  <Application>Microsoft Office PowerPoint</Application>
  <PresentationFormat>Widescreen</PresentationFormat>
  <Paragraphs>4</Paragraphs>
  <Slides>2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Garamond</vt:lpstr>
      <vt:lpstr>Times New Roman</vt:lpstr>
      <vt:lpstr>Organic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duy ngoc</dc:creator>
  <cp:lastModifiedBy>Nguyễn Văn Ngọc</cp:lastModifiedBy>
  <cp:revision>3</cp:revision>
  <dcterms:created xsi:type="dcterms:W3CDTF">2024-08-18T13:30:38Z</dcterms:created>
  <dcterms:modified xsi:type="dcterms:W3CDTF">2024-08-20T06:42:39Z</dcterms:modified>
</cp:coreProperties>
</file>