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embeddedFontLst>
    <p:embeddedFont>
      <p:font typeface="Abril Fatface" panose="02000503000000020003" pitchFamily="2" charset="0"/>
      <p:regular r:id="rId65"/>
    </p:embeddedFont>
    <p:embeddedFont>
      <p:font typeface="Englebert" panose="020B0604020202020204" charset="0"/>
      <p:regular r:id="rId66"/>
    </p:embeddedFont>
    <p:embeddedFont>
      <p:font typeface="Epilogue Medium" panose="020B0604020202020204" charset="0"/>
      <p:regular r:id="rId67"/>
      <p:bold r:id="rId68"/>
      <p:italic r:id="rId69"/>
      <p:boldItalic r:id="rId70"/>
    </p:embeddedFont>
    <p:embeddedFont>
      <p:font typeface="Homemade Apple" panose="020B0604020202020204" charset="0"/>
      <p:regular r:id="rId71"/>
    </p:embeddedFont>
    <p:embeddedFont>
      <p:font typeface="Poppins" panose="00000500000000000000" pitchFamily="2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77" d="100"/>
          <a:sy n="77" d="100"/>
        </p:scale>
        <p:origin x="9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bbcbe1a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4bbcbe1a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bbcbe1a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4bbcbe1a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bbcbe1a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4bbcbe1a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bbcbe1a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4bbcbe1a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4bbcbe1a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4bbcbe1a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bbcbe1a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bbcbe1a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4bbcbe1a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4bbcbe1a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4bbcbe1a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4bbcbe1a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4bbcbe1a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4bbcbe1a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4bbcbe1a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4bbcbe1a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4bbcbe1a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4bbcbe1a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4bbcbe1a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4bbcbe1a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4bbcbe1a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4bbcbe1a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4bbcbe1aa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4bbcbe1aa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4bbcbe1a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4bbcbe1a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4bbcbe1aa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4bbcbe1aa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4bbcbe1a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4bbcbe1a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4bbcbe1a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4bbcbe1a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4bbcbe1a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4bbcbe1a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4bbcbe1aa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4bbcbe1aa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4bbcbe1aa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4bbcbe1aa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bbcbe1a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4bbcbe1a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4bbcbe1aa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4bbcbe1aa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4bbcbe1aa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4bbcbe1aa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4bbcbe1aa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4bbcbe1aa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4bbcbe1aa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24bbcbe1aa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4bbcbe1aa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4bbcbe1aa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4bbcbe1aa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4bbcbe1aa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4bbcbe1aa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4bbcbe1aa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4bbcbe1aa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4bbcbe1aa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4bbcbe1aa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4bbcbe1aa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4bbcbe1aa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4bbcbe1aa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bbcbe1a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4bbcbe1a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4bbcbe1aa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4bbcbe1aa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4bbcbe1aa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4bbcbe1aa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4bbcbe1aa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4bbcbe1aa_0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4bbcbe1aa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4bbcbe1aa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4bbcbe1aa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4bbcbe1aa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4bbcbe1aa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24bbcbe1aa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4bbcbe1aa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4bbcbe1aa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4bbcbe1aa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24bbcbe1aa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4bbcbe1aa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4bbcbe1aa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24bbcbe1aa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24bbcbe1aa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bbcbe1a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bbcbe1a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4bbcbe1aa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4bbcbe1aa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4bbcbe1aa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4bbcbe1aa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4bbcbe1aa_0_1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24bbcbe1aa_0_1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4bbcbe1aa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4bbcbe1aa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4bbcbe1aa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4bbcbe1aa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4bbcbe1aa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4bbcbe1aa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bbcbe1aa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bbcbe1aa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4bbcbe1aa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24bbcbe1aa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24bbcbe1aa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24bbcbe1aa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4bbcbe1aa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24bbcbe1aa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bbcbe1a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4bbcbe1a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4bbcbe1aa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24bbcbe1aa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4bbcbe1aa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4bbcbe1aa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bbcbe1a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4bbcbe1a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4bbcbe1a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4bbcbe1a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bbcbe1a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4bbcbe1a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25" y="-26925"/>
            <a:ext cx="12192000" cy="68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2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111" name="Google Shape;111;p2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112" name="Google Shape;112;p2"/>
              <p:cNvCxnSpPr/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2"/>
              <p:cNvCxnSpPr/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2"/>
              <p:cNvCxnSpPr/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" name="Google Shape;122;p2"/>
              <p:cNvCxnSpPr/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2"/>
              <p:cNvCxnSpPr/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2"/>
              <p:cNvCxnSpPr/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2"/>
              <p:cNvCxnSpPr/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2"/>
              <p:cNvCxnSpPr/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2"/>
              <p:cNvCxnSpPr/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34" name="Google Shape;134;p2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135" name="Google Shape;135;p2"/>
              <p:cNvCxnSpPr/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" name="Google Shape;145;p2"/>
              <p:cNvCxnSpPr/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6" name="Google Shape;146;p2"/>
              <p:cNvCxnSpPr/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7" name="Google Shape;147;p2"/>
              <p:cNvCxnSpPr/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2"/>
              <p:cNvCxnSpPr/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2"/>
              <p:cNvCxnSpPr/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2"/>
              <p:cNvCxnSpPr/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2"/>
              <p:cNvCxnSpPr/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2"/>
              <p:cNvCxnSpPr/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2"/>
              <p:cNvCxnSpPr/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2"/>
              <p:cNvCxnSpPr/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72" name="Google Shape;172;p2"/>
          <p:cNvSpPr/>
          <p:nvPr/>
        </p:nvSpPr>
        <p:spPr>
          <a:xfrm>
            <a:off x="2500975" y="313159"/>
            <a:ext cx="6948954" cy="6070378"/>
          </a:xfrm>
          <a:custGeom>
            <a:avLst/>
            <a:gdLst/>
            <a:ahLst/>
            <a:cxnLst/>
            <a:rect l="l" t="t" r="r" b="b"/>
            <a:pathLst>
              <a:path w="7851925" h="6859184" extrusionOk="0">
                <a:moveTo>
                  <a:pt x="31281" y="5186813"/>
                </a:moveTo>
                <a:cubicBezTo>
                  <a:pt x="-66959" y="4156532"/>
                  <a:pt x="36099" y="3050068"/>
                  <a:pt x="778886" y="2329338"/>
                </a:cubicBezTo>
                <a:cubicBezTo>
                  <a:pt x="1085125" y="2032133"/>
                  <a:pt x="1453770" y="1807648"/>
                  <a:pt x="1779657" y="1532199"/>
                </a:cubicBezTo>
                <a:cubicBezTo>
                  <a:pt x="2134978" y="1231907"/>
                  <a:pt x="2438733" y="871617"/>
                  <a:pt x="2813551" y="596093"/>
                </a:cubicBezTo>
                <a:cubicBezTo>
                  <a:pt x="3359632" y="194700"/>
                  <a:pt x="4042872" y="-8179"/>
                  <a:pt x="4720467" y="252"/>
                </a:cubicBezTo>
                <a:cubicBezTo>
                  <a:pt x="5398062" y="8684"/>
                  <a:pt x="6067676" y="223984"/>
                  <a:pt x="6640029" y="586833"/>
                </a:cubicBezTo>
                <a:cubicBezTo>
                  <a:pt x="7024183" y="830364"/>
                  <a:pt x="7392678" y="1191406"/>
                  <a:pt x="7413531" y="1645796"/>
                </a:cubicBezTo>
                <a:cubicBezTo>
                  <a:pt x="7430092" y="2007892"/>
                  <a:pt x="7221492" y="2340705"/>
                  <a:pt x="7162698" y="2698360"/>
                </a:cubicBezTo>
                <a:cubicBezTo>
                  <a:pt x="7023129" y="3547216"/>
                  <a:pt x="7727825" y="4304908"/>
                  <a:pt x="7839088" y="5157905"/>
                </a:cubicBezTo>
                <a:cubicBezTo>
                  <a:pt x="7871534" y="5406706"/>
                  <a:pt x="7847745" y="5674551"/>
                  <a:pt x="7706595" y="5881948"/>
                </a:cubicBezTo>
                <a:cubicBezTo>
                  <a:pt x="7557541" y="6100861"/>
                  <a:pt x="7296320" y="6222589"/>
                  <a:pt x="7034346" y="6261584"/>
                </a:cubicBezTo>
                <a:cubicBezTo>
                  <a:pt x="6772372" y="6300579"/>
                  <a:pt x="6505655" y="6267004"/>
                  <a:pt x="6242928" y="6233354"/>
                </a:cubicBezTo>
                <a:cubicBezTo>
                  <a:pt x="5949713" y="6195790"/>
                  <a:pt x="5656498" y="6158300"/>
                  <a:pt x="5363358" y="6120735"/>
                </a:cubicBezTo>
                <a:cubicBezTo>
                  <a:pt x="5159650" y="6094688"/>
                  <a:pt x="4954286" y="6068491"/>
                  <a:pt x="4749450" y="6083396"/>
                </a:cubicBezTo>
                <a:cubicBezTo>
                  <a:pt x="4526847" y="6099582"/>
                  <a:pt x="4310945" y="6163720"/>
                  <a:pt x="4097074" y="6227482"/>
                </a:cubicBezTo>
                <a:cubicBezTo>
                  <a:pt x="3704565" y="6344542"/>
                  <a:pt x="3311980" y="6461603"/>
                  <a:pt x="2919470" y="6578663"/>
                </a:cubicBezTo>
                <a:cubicBezTo>
                  <a:pt x="2521014" y="6697455"/>
                  <a:pt x="2113373" y="6773186"/>
                  <a:pt x="1702947" y="6839508"/>
                </a:cubicBezTo>
                <a:cubicBezTo>
                  <a:pt x="430792" y="7045323"/>
                  <a:pt x="68545" y="5577591"/>
                  <a:pt x="31281" y="51868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>
            <a:spLocks noGrp="1"/>
          </p:cNvSpPr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74" name="Google Shape;174;p2"/>
          <p:cNvSpPr txBox="1">
            <a:spLocks noGrp="1"/>
          </p:cNvSpPr>
          <p:nvPr>
            <p:ph type="subTitle" idx="1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2"/>
          <p:cNvGrpSpPr/>
          <p:nvPr/>
        </p:nvGrpSpPr>
        <p:grpSpPr>
          <a:xfrm rot="1411011">
            <a:off x="9159799" y="308792"/>
            <a:ext cx="1342486" cy="1302692"/>
            <a:chOff x="9160253" y="308839"/>
            <a:chExt cx="1342549" cy="1302753"/>
          </a:xfrm>
        </p:grpSpPr>
        <p:sp>
          <p:nvSpPr>
            <p:cNvPr id="176" name="Google Shape;176;p2"/>
            <p:cNvSpPr/>
            <p:nvPr/>
          </p:nvSpPr>
          <p:spPr>
            <a:xfrm>
              <a:off x="9160253" y="308839"/>
              <a:ext cx="301058" cy="858968"/>
            </a:xfrm>
            <a:custGeom>
              <a:avLst/>
              <a:gdLst/>
              <a:ahLst/>
              <a:cxnLst/>
              <a:rect l="l" t="t" r="r" b="b"/>
              <a:pathLst>
                <a:path w="301058" h="858968" extrusionOk="0">
                  <a:moveTo>
                    <a:pt x="99425" y="858969"/>
                  </a:moveTo>
                  <a:cubicBezTo>
                    <a:pt x="94328" y="858969"/>
                    <a:pt x="89231" y="858571"/>
                    <a:pt x="84068" y="857777"/>
                  </a:cubicBezTo>
                  <a:cubicBezTo>
                    <a:pt x="29852" y="849370"/>
                    <a:pt x="-7218" y="798597"/>
                    <a:pt x="1189" y="744448"/>
                  </a:cubicBezTo>
                  <a:lnTo>
                    <a:pt x="103662" y="84068"/>
                  </a:lnTo>
                  <a:cubicBezTo>
                    <a:pt x="112069" y="29852"/>
                    <a:pt x="162842" y="-7218"/>
                    <a:pt x="216991" y="1189"/>
                  </a:cubicBezTo>
                  <a:cubicBezTo>
                    <a:pt x="271207" y="9596"/>
                    <a:pt x="308277" y="60369"/>
                    <a:pt x="299869" y="114518"/>
                  </a:cubicBezTo>
                  <a:lnTo>
                    <a:pt x="197397" y="774899"/>
                  </a:lnTo>
                  <a:cubicBezTo>
                    <a:pt x="189784" y="823950"/>
                    <a:pt x="147484" y="858969"/>
                    <a:pt x="99425" y="8589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453789" y="630178"/>
              <a:ext cx="684433" cy="747474"/>
            </a:xfrm>
            <a:custGeom>
              <a:avLst/>
              <a:gdLst/>
              <a:ahLst/>
              <a:cxnLst/>
              <a:rect l="l" t="t" r="r" b="b"/>
              <a:pathLst>
                <a:path w="684433" h="747474" extrusionOk="0">
                  <a:moveTo>
                    <a:pt x="99274" y="747474"/>
                  </a:moveTo>
                  <a:cubicBezTo>
                    <a:pt x="75907" y="747474"/>
                    <a:pt x="52406" y="739266"/>
                    <a:pt x="33474" y="722518"/>
                  </a:cubicBezTo>
                  <a:cubicBezTo>
                    <a:pt x="-7568" y="686176"/>
                    <a:pt x="-11408" y="623421"/>
                    <a:pt x="24935" y="582379"/>
                  </a:cubicBezTo>
                  <a:lnTo>
                    <a:pt x="510820" y="33474"/>
                  </a:lnTo>
                  <a:cubicBezTo>
                    <a:pt x="547162" y="-7568"/>
                    <a:pt x="609917" y="-11407"/>
                    <a:pt x="650959" y="24935"/>
                  </a:cubicBezTo>
                  <a:cubicBezTo>
                    <a:pt x="692001" y="61277"/>
                    <a:pt x="695841" y="124032"/>
                    <a:pt x="659499" y="165074"/>
                  </a:cubicBezTo>
                  <a:lnTo>
                    <a:pt x="173613" y="713978"/>
                  </a:lnTo>
                  <a:cubicBezTo>
                    <a:pt x="154019" y="736154"/>
                    <a:pt x="126680" y="747474"/>
                    <a:pt x="99208" y="74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9692263" y="1129468"/>
              <a:ext cx="810539" cy="482124"/>
            </a:xfrm>
            <a:custGeom>
              <a:avLst/>
              <a:gdLst/>
              <a:ahLst/>
              <a:cxnLst/>
              <a:rect l="l" t="t" r="r" b="b"/>
              <a:pathLst>
                <a:path w="810539" h="482124" extrusionOk="0">
                  <a:moveTo>
                    <a:pt x="99373" y="482124"/>
                  </a:moveTo>
                  <a:cubicBezTo>
                    <a:pt x="61907" y="482124"/>
                    <a:pt x="26028" y="460809"/>
                    <a:pt x="9213" y="424533"/>
                  </a:cubicBezTo>
                  <a:cubicBezTo>
                    <a:pt x="-13823" y="374753"/>
                    <a:pt x="7823" y="315771"/>
                    <a:pt x="57604" y="292669"/>
                  </a:cubicBezTo>
                  <a:lnTo>
                    <a:pt x="669461" y="9213"/>
                  </a:lnTo>
                  <a:cubicBezTo>
                    <a:pt x="719241" y="-13823"/>
                    <a:pt x="778223" y="7823"/>
                    <a:pt x="801326" y="57603"/>
                  </a:cubicBezTo>
                  <a:cubicBezTo>
                    <a:pt x="824362" y="107383"/>
                    <a:pt x="802716" y="166365"/>
                    <a:pt x="752936" y="189468"/>
                  </a:cubicBezTo>
                  <a:lnTo>
                    <a:pt x="141078" y="472923"/>
                  </a:lnTo>
                  <a:cubicBezTo>
                    <a:pt x="127573" y="479212"/>
                    <a:pt x="113341" y="482124"/>
                    <a:pt x="99440" y="482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"/>
          <p:cNvSpPr/>
          <p:nvPr/>
        </p:nvSpPr>
        <p:spPr>
          <a:xfrm>
            <a:off x="8469266" y="3046269"/>
            <a:ext cx="721553" cy="1624560"/>
          </a:xfrm>
          <a:custGeom>
            <a:avLst/>
            <a:gdLst/>
            <a:ahLst/>
            <a:cxnLst/>
            <a:rect l="l" t="t" r="r" b="b"/>
            <a:pathLst>
              <a:path w="721553" h="1624560" extrusionOk="0">
                <a:moveTo>
                  <a:pt x="493218" y="1624561"/>
                </a:moveTo>
                <a:cubicBezTo>
                  <a:pt x="466805" y="1624561"/>
                  <a:pt x="440393" y="1614036"/>
                  <a:pt x="420865" y="1593250"/>
                </a:cubicBezTo>
                <a:lnTo>
                  <a:pt x="37386" y="1185344"/>
                </a:lnTo>
                <a:cubicBezTo>
                  <a:pt x="17593" y="1164360"/>
                  <a:pt x="7995" y="1135763"/>
                  <a:pt x="10974" y="1107033"/>
                </a:cubicBezTo>
                <a:cubicBezTo>
                  <a:pt x="13952" y="1078304"/>
                  <a:pt x="29244" y="1052355"/>
                  <a:pt x="52942" y="1035872"/>
                </a:cubicBezTo>
                <a:lnTo>
                  <a:pt x="352351" y="827020"/>
                </a:lnTo>
                <a:lnTo>
                  <a:pt x="41623" y="605459"/>
                </a:lnTo>
                <a:cubicBezTo>
                  <a:pt x="16401" y="587454"/>
                  <a:pt x="978" y="558724"/>
                  <a:pt x="51" y="527744"/>
                </a:cubicBezTo>
                <a:cubicBezTo>
                  <a:pt x="-942" y="496764"/>
                  <a:pt x="12629" y="467108"/>
                  <a:pt x="36658" y="447580"/>
                </a:cubicBezTo>
                <a:lnTo>
                  <a:pt x="559614" y="22264"/>
                </a:lnTo>
                <a:cubicBezTo>
                  <a:pt x="602179" y="-12357"/>
                  <a:pt x="664668" y="-5869"/>
                  <a:pt x="699289" y="36629"/>
                </a:cubicBezTo>
                <a:cubicBezTo>
                  <a:pt x="733910" y="79194"/>
                  <a:pt x="727423" y="141684"/>
                  <a:pt x="684925" y="176305"/>
                </a:cubicBezTo>
                <a:lnTo>
                  <a:pt x="263051" y="519403"/>
                </a:lnTo>
                <a:lnTo>
                  <a:pt x="582320" y="747054"/>
                </a:lnTo>
                <a:cubicBezTo>
                  <a:pt x="608600" y="765788"/>
                  <a:pt x="624156" y="796173"/>
                  <a:pt x="623957" y="828410"/>
                </a:cubicBezTo>
                <a:cubicBezTo>
                  <a:pt x="623758" y="860715"/>
                  <a:pt x="607938" y="890900"/>
                  <a:pt x="581459" y="909369"/>
                </a:cubicBezTo>
                <a:lnTo>
                  <a:pt x="260801" y="1132982"/>
                </a:lnTo>
                <a:lnTo>
                  <a:pt x="565572" y="1457149"/>
                </a:lnTo>
                <a:cubicBezTo>
                  <a:pt x="603105" y="1497132"/>
                  <a:pt x="601186" y="1559952"/>
                  <a:pt x="561269" y="1597486"/>
                </a:cubicBezTo>
                <a:cubicBezTo>
                  <a:pt x="542071" y="1615492"/>
                  <a:pt x="517645" y="1624428"/>
                  <a:pt x="493284" y="16244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2645941" y="3842983"/>
            <a:ext cx="829757" cy="1053310"/>
          </a:xfrm>
          <a:custGeom>
            <a:avLst/>
            <a:gdLst/>
            <a:ahLst/>
            <a:cxnLst/>
            <a:rect l="l" t="t" r="r" b="b"/>
            <a:pathLst>
              <a:path w="829757" h="1053310" extrusionOk="0">
                <a:moveTo>
                  <a:pt x="145383" y="1053311"/>
                </a:moveTo>
                <a:cubicBezTo>
                  <a:pt x="114999" y="1053311"/>
                  <a:pt x="85012" y="1039410"/>
                  <a:pt x="65550" y="1013129"/>
                </a:cubicBezTo>
                <a:cubicBezTo>
                  <a:pt x="32915" y="969109"/>
                  <a:pt x="42116" y="906883"/>
                  <a:pt x="86137" y="874248"/>
                </a:cubicBezTo>
                <a:lnTo>
                  <a:pt x="557922" y="524398"/>
                </a:lnTo>
                <a:lnTo>
                  <a:pt x="44234" y="181895"/>
                </a:lnTo>
                <a:cubicBezTo>
                  <a:pt x="-1375" y="151444"/>
                  <a:pt x="-13754" y="89815"/>
                  <a:pt x="16696" y="44205"/>
                </a:cubicBezTo>
                <a:cubicBezTo>
                  <a:pt x="47147" y="-1404"/>
                  <a:pt x="108776" y="-13717"/>
                  <a:pt x="154386" y="16667"/>
                </a:cubicBezTo>
                <a:lnTo>
                  <a:pt x="785574" y="437415"/>
                </a:lnTo>
                <a:cubicBezTo>
                  <a:pt x="812450" y="455354"/>
                  <a:pt x="828933" y="485209"/>
                  <a:pt x="829727" y="517579"/>
                </a:cubicBezTo>
                <a:cubicBezTo>
                  <a:pt x="830521" y="549883"/>
                  <a:pt x="815561" y="580599"/>
                  <a:pt x="789612" y="599796"/>
                </a:cubicBezTo>
                <a:lnTo>
                  <a:pt x="204497" y="1033717"/>
                </a:lnTo>
                <a:cubicBezTo>
                  <a:pt x="186690" y="1046890"/>
                  <a:pt x="165971" y="1053245"/>
                  <a:pt x="145449" y="10532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2"/>
          <p:cNvGrpSpPr/>
          <p:nvPr/>
        </p:nvGrpSpPr>
        <p:grpSpPr>
          <a:xfrm>
            <a:off x="3212653" y="1728233"/>
            <a:ext cx="241353" cy="1062195"/>
            <a:chOff x="3951440" y="1352783"/>
            <a:chExt cx="241353" cy="1062195"/>
          </a:xfrm>
        </p:grpSpPr>
        <p:sp>
          <p:nvSpPr>
            <p:cNvPr id="182" name="Google Shape;182;p2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"/>
          <p:cNvSpPr/>
          <p:nvPr/>
        </p:nvSpPr>
        <p:spPr>
          <a:xfrm>
            <a:off x="1031987" y="434103"/>
            <a:ext cx="655341" cy="2561885"/>
          </a:xfrm>
          <a:custGeom>
            <a:avLst/>
            <a:gdLst/>
            <a:ahLst/>
            <a:cxnLst/>
            <a:rect l="l" t="t" r="r" b="b"/>
            <a:pathLst>
              <a:path w="655341" h="2561885" extrusionOk="0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104639" y="5206332"/>
            <a:ext cx="1072426" cy="251063"/>
          </a:xfrm>
          <a:custGeom>
            <a:avLst/>
            <a:gdLst/>
            <a:ahLst/>
            <a:cxnLst/>
            <a:rect l="l" t="t" r="r" b="b"/>
            <a:pathLst>
              <a:path w="1072426" h="251063" extrusionOk="0">
                <a:moveTo>
                  <a:pt x="99214" y="250997"/>
                </a:moveTo>
                <a:cubicBezTo>
                  <a:pt x="47117" y="250997"/>
                  <a:pt x="3361" y="210352"/>
                  <a:pt x="184" y="157659"/>
                </a:cubicBezTo>
                <a:cubicBezTo>
                  <a:pt x="-3126" y="102915"/>
                  <a:pt x="38644" y="55849"/>
                  <a:pt x="93389" y="52605"/>
                </a:cubicBezTo>
                <a:lnTo>
                  <a:pt x="967188" y="177"/>
                </a:lnTo>
                <a:cubicBezTo>
                  <a:pt x="1021867" y="-3067"/>
                  <a:pt x="1068999" y="38637"/>
                  <a:pt x="1072243" y="93382"/>
                </a:cubicBezTo>
                <a:cubicBezTo>
                  <a:pt x="1075553" y="148127"/>
                  <a:pt x="1033783" y="195193"/>
                  <a:pt x="979038" y="198437"/>
                </a:cubicBezTo>
                <a:lnTo>
                  <a:pt x="105238" y="250865"/>
                </a:lnTo>
                <a:cubicBezTo>
                  <a:pt x="103186" y="250997"/>
                  <a:pt x="101200" y="251063"/>
                  <a:pt x="99214" y="2510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342423" y="5582593"/>
            <a:ext cx="972923" cy="729337"/>
          </a:xfrm>
          <a:custGeom>
            <a:avLst/>
            <a:gdLst/>
            <a:ahLst/>
            <a:cxnLst/>
            <a:rect l="l" t="t" r="r" b="b"/>
            <a:pathLst>
              <a:path w="972923" h="729337" extrusionOk="0">
                <a:moveTo>
                  <a:pt x="99408" y="729338"/>
                </a:moveTo>
                <a:cubicBezTo>
                  <a:pt x="67766" y="729338"/>
                  <a:pt x="36654" y="714245"/>
                  <a:pt x="17390" y="686177"/>
                </a:cubicBezTo>
                <a:cubicBezTo>
                  <a:pt x="-13590" y="640965"/>
                  <a:pt x="-2072" y="579137"/>
                  <a:pt x="43141" y="548157"/>
                </a:cubicBezTo>
                <a:lnTo>
                  <a:pt x="817512" y="17390"/>
                </a:lnTo>
                <a:cubicBezTo>
                  <a:pt x="862725" y="-13590"/>
                  <a:pt x="924553" y="-2072"/>
                  <a:pt x="955533" y="43141"/>
                </a:cubicBezTo>
                <a:cubicBezTo>
                  <a:pt x="986513" y="88353"/>
                  <a:pt x="974995" y="150181"/>
                  <a:pt x="929782" y="181161"/>
                </a:cubicBezTo>
                <a:lnTo>
                  <a:pt x="155411" y="711928"/>
                </a:lnTo>
                <a:cubicBezTo>
                  <a:pt x="138266" y="723711"/>
                  <a:pt x="118671" y="729338"/>
                  <a:pt x="99342" y="729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217739" y="5847904"/>
            <a:ext cx="372661" cy="907744"/>
          </a:xfrm>
          <a:custGeom>
            <a:avLst/>
            <a:gdLst/>
            <a:ahLst/>
            <a:cxnLst/>
            <a:rect l="l" t="t" r="r" b="b"/>
            <a:pathLst>
              <a:path w="372661" h="907744" extrusionOk="0">
                <a:moveTo>
                  <a:pt x="99414" y="907745"/>
                </a:moveTo>
                <a:cubicBezTo>
                  <a:pt x="91603" y="907745"/>
                  <a:pt x="83593" y="906818"/>
                  <a:pt x="75650" y="904832"/>
                </a:cubicBezTo>
                <a:cubicBezTo>
                  <a:pt x="22361" y="891792"/>
                  <a:pt x="-10208" y="837974"/>
                  <a:pt x="2899" y="784751"/>
                </a:cubicBezTo>
                <a:lnTo>
                  <a:pt x="176931" y="75650"/>
                </a:lnTo>
                <a:cubicBezTo>
                  <a:pt x="189972" y="22361"/>
                  <a:pt x="243790" y="-10208"/>
                  <a:pt x="297012" y="2899"/>
                </a:cubicBezTo>
                <a:cubicBezTo>
                  <a:pt x="350301" y="15940"/>
                  <a:pt x="382870" y="69758"/>
                  <a:pt x="369763" y="122980"/>
                </a:cubicBezTo>
                <a:lnTo>
                  <a:pt x="195731" y="832082"/>
                </a:lnTo>
                <a:cubicBezTo>
                  <a:pt x="184610" y="877360"/>
                  <a:pt x="144031" y="907745"/>
                  <a:pt x="99348" y="9077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 flipH="1">
            <a:off x="10914537" y="3933691"/>
            <a:ext cx="655341" cy="2561885"/>
          </a:xfrm>
          <a:custGeom>
            <a:avLst/>
            <a:gdLst/>
            <a:ahLst/>
            <a:cxnLst/>
            <a:rect l="l" t="t" r="r" b="b"/>
            <a:pathLst>
              <a:path w="655341" h="2561885" extrusionOk="0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 rot="5400000">
            <a:off x="-465233" y="5860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">
  <p:cSld name="CUSTOM_5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/>
        </p:nvSpPr>
        <p:spPr>
          <a:xfrm>
            <a:off x="1184075" y="234925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back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8745475" y="4361450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94" name="Google Shape;194;p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197" name="Google Shape;197;p3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201" name="Google Shape;201;p3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">
  <p:cSld name="CUSTOM_5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6" name="Google Shape;206;p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1184075" y="234925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front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8745475" y="4361450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grpSp>
        <p:nvGrpSpPr>
          <p:cNvPr id="209" name="Google Shape;209;p4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210" name="Google Shape;210;p4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4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214" name="Google Shape;214;p4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9" name="Google Shape;21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1" name="Google Shape;221;p5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2" name="Google Shape;222;p5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5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9.xml"/><Relationship Id="rId18" Type="http://schemas.openxmlformats.org/officeDocument/2006/relationships/slide" Target="../slides/slide14.xml"/><Relationship Id="rId26" Type="http://schemas.openxmlformats.org/officeDocument/2006/relationships/slide" Target="../slides/slide22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17.xml"/><Relationship Id="rId34" Type="http://schemas.openxmlformats.org/officeDocument/2006/relationships/slide" Target="../slides/slide30.xml"/><Relationship Id="rId7" Type="http://schemas.openxmlformats.org/officeDocument/2006/relationships/slide" Target="../slides/slide3.xml"/><Relationship Id="rId12" Type="http://schemas.openxmlformats.org/officeDocument/2006/relationships/slide" Target="../slides/slide8.xml"/><Relationship Id="rId17" Type="http://schemas.openxmlformats.org/officeDocument/2006/relationships/slide" Target="../slides/slide13.xml"/><Relationship Id="rId25" Type="http://schemas.openxmlformats.org/officeDocument/2006/relationships/slide" Target="../slides/slide21.xml"/><Relationship Id="rId33" Type="http://schemas.openxmlformats.org/officeDocument/2006/relationships/slide" Target="../slides/slide29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2.xml"/><Relationship Id="rId20" Type="http://schemas.openxmlformats.org/officeDocument/2006/relationships/slide" Target="../slides/slide16.xml"/><Relationship Id="rId29" Type="http://schemas.openxmlformats.org/officeDocument/2006/relationships/slide" Target="../slides/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11" Type="http://schemas.openxmlformats.org/officeDocument/2006/relationships/slide" Target="../slides/slide7.xml"/><Relationship Id="rId24" Type="http://schemas.openxmlformats.org/officeDocument/2006/relationships/slide" Target="../slides/slide20.xml"/><Relationship Id="rId32" Type="http://schemas.openxmlformats.org/officeDocument/2006/relationships/slide" Target="../slides/slide28.xml"/><Relationship Id="rId5" Type="http://schemas.openxmlformats.org/officeDocument/2006/relationships/theme" Target="../theme/theme1.xml"/><Relationship Id="rId15" Type="http://schemas.openxmlformats.org/officeDocument/2006/relationships/slide" Target="../slides/slide11.xml"/><Relationship Id="rId23" Type="http://schemas.openxmlformats.org/officeDocument/2006/relationships/slide" Target="../slides/slide19.xml"/><Relationship Id="rId28" Type="http://schemas.openxmlformats.org/officeDocument/2006/relationships/slide" Target="../slides/slide24.xml"/><Relationship Id="rId10" Type="http://schemas.openxmlformats.org/officeDocument/2006/relationships/slide" Target="../slides/slide6.xml"/><Relationship Id="rId19" Type="http://schemas.openxmlformats.org/officeDocument/2006/relationships/slide" Target="../slides/slide15.xml"/><Relationship Id="rId31" Type="http://schemas.openxmlformats.org/officeDocument/2006/relationships/slide" Target="../slides/slide27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5.xml"/><Relationship Id="rId14" Type="http://schemas.openxmlformats.org/officeDocument/2006/relationships/slide" Target="../slides/slide10.xml"/><Relationship Id="rId22" Type="http://schemas.openxmlformats.org/officeDocument/2006/relationships/slide" Target="../slides/slide18.xml"/><Relationship Id="rId27" Type="http://schemas.openxmlformats.org/officeDocument/2006/relationships/slide" Target="../slides/slide23.xml"/><Relationship Id="rId30" Type="http://schemas.openxmlformats.org/officeDocument/2006/relationships/slide" Target="../slides/slide26.xml"/><Relationship Id="rId35" Type="http://schemas.openxmlformats.org/officeDocument/2006/relationships/slide" Target="../slides/slide31.xml"/><Relationship Id="rId8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8" name="Google Shape;8;p1"/>
              <p:cNvCxnSpPr/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" name="Google Shape;9;p1"/>
              <p:cNvCxnSpPr/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" name="Google Shape;10;p1"/>
              <p:cNvCxnSpPr/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" name="Google Shape;11;p1"/>
              <p:cNvCxnSpPr/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1"/>
              <p:cNvCxnSpPr/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" name="Google Shape;13;p1"/>
              <p:cNvCxnSpPr/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" name="Google Shape;14;p1"/>
              <p:cNvCxnSpPr/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1"/>
              <p:cNvCxnSpPr/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1"/>
              <p:cNvCxnSpPr/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1"/>
              <p:cNvCxnSpPr/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3;p1"/>
              <p:cNvCxnSpPr/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1"/>
              <p:cNvCxnSpPr/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6;p1"/>
              <p:cNvCxnSpPr/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7;p1"/>
              <p:cNvCxnSpPr/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1"/>
              <p:cNvCxnSpPr/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0" name="Google Shape;30;p1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31" name="Google Shape;31;p1"/>
              <p:cNvCxnSpPr/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" name="Google Shape;33;p1"/>
              <p:cNvCxnSpPr/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1"/>
              <p:cNvCxnSpPr/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1"/>
              <p:cNvCxnSpPr/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" name="Google Shape;36;p1"/>
              <p:cNvCxnSpPr/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" name="Google Shape;37;p1"/>
              <p:cNvCxnSpPr/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1"/>
              <p:cNvCxnSpPr/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1"/>
              <p:cNvCxnSpPr/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1"/>
              <p:cNvCxnSpPr/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Google Shape;45;p1"/>
              <p:cNvCxnSpPr/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1"/>
              <p:cNvCxnSpPr/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1"/>
              <p:cNvCxnSpPr/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52;p1"/>
              <p:cNvCxnSpPr/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53;p1"/>
              <p:cNvCxnSpPr/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" name="Google Shape;55;p1"/>
              <p:cNvCxnSpPr/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" name="Google Shape;56;p1"/>
              <p:cNvCxnSpPr/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1"/>
              <p:cNvCxnSpPr/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1"/>
              <p:cNvCxnSpPr/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1"/>
              <p:cNvCxnSpPr/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" name="Google Shape;67;p1"/>
              <p:cNvCxnSpPr/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8" name="Google Shape;68;p1"/>
          <p:cNvSpPr/>
          <p:nvPr/>
        </p:nvSpPr>
        <p:spPr>
          <a:xfrm>
            <a:off x="1030840" y="445950"/>
            <a:ext cx="101493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957300" y="357282"/>
            <a:ext cx="10277401" cy="4906054"/>
            <a:chOff x="398663" y="357282"/>
            <a:chExt cx="10277401" cy="4906054"/>
          </a:xfrm>
        </p:grpSpPr>
        <p:sp>
          <p:nvSpPr>
            <p:cNvPr id="70" name="Google Shape;70;p1"/>
            <p:cNvSpPr/>
            <p:nvPr/>
          </p:nvSpPr>
          <p:spPr>
            <a:xfrm>
              <a:off x="2906700" y="357282"/>
              <a:ext cx="7740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18845" y="5033236"/>
              <a:ext cx="7740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 rot="-5400000" flipH="1">
              <a:off x="-1934287" y="2699904"/>
              <a:ext cx="4896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 rot="-5400000" flipH="1">
              <a:off x="8113014" y="2699904"/>
              <a:ext cx="4896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1396465" y="821975"/>
            <a:ext cx="940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1396465" y="1765247"/>
            <a:ext cx="9402000" cy="29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"/>
          <p:cNvSpPr/>
          <p:nvPr/>
        </p:nvSpPr>
        <p:spPr>
          <a:xfrm rot="5400000">
            <a:off x="-465233" y="5860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>
            <a:hlinkClick r:id="rId6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9" name="Google Shape;79;p1">
            <a:hlinkClick r:id="rId7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0" name="Google Shape;80;p1">
            <a:hlinkClick r:id="rId8" action="ppaction://hlinksldjump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1" name="Google Shape;81;p1">
            <a:hlinkClick r:id="rId9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2" name="Google Shape;82;p1">
            <a:hlinkClick r:id="rId10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3" name="Google Shape;83;p1">
            <a:hlinkClick r:id="rId11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4" name="Google Shape;84;p1">
            <a:hlinkClick r:id="rId12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5" name="Google Shape;85;p1">
            <a:hlinkClick r:id="rId1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6" name="Google Shape;86;p1">
            <a:hlinkClick r:id="rId14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7" name="Google Shape;87;p1">
            <a:hlinkClick r:id="rId15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8" name="Google Shape;88;p1">
            <a:hlinkClick r:id="rId16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9" name="Google Shape;89;p1">
            <a:hlinkClick r:id="rId17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0" name="Google Shape;90;p1">
            <a:hlinkClick r:id="rId18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1" name="Google Shape;91;p1">
            <a:hlinkClick r:id="rId19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2" name="Google Shape;92;p1">
            <a:hlinkClick r:id="rId20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3" name="Google Shape;93;p1">
            <a:hlinkClick r:id="rId21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4" name="Google Shape;94;p1">
            <a:hlinkClick r:id="rId22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5" name="Google Shape;95;p1">
            <a:hlinkClick r:id="rId2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6" name="Google Shape;96;p1">
            <a:hlinkClick r:id="rId24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7" name="Google Shape;97;p1">
            <a:hlinkClick r:id="rId25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8" name="Google Shape;98;p1">
            <a:hlinkClick r:id="rId26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9" name="Google Shape;99;p1">
            <a:hlinkClick r:id="rId27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0" name="Google Shape;100;p1">
            <a:hlinkClick r:id="rId28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1" name="Google Shape;101;p1">
            <a:hlinkClick r:id="rId29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2" name="Google Shape;102;p1">
            <a:hlinkClick r:id="rId30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3" name="Google Shape;103;p1">
            <a:hlinkClick r:id="rId31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" name="Google Shape;104;p1">
            <a:hlinkClick r:id="rId32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5" name="Google Shape;105;p1">
            <a:hlinkClick r:id="rId3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6" name="Google Shape;106;p1">
            <a:hlinkClick r:id="rId34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7" name="Google Shape;107;p1">
            <a:hlinkClick r:id="rId35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32.xml"/><Relationship Id="rId5" Type="http://schemas.openxmlformats.org/officeDocument/2006/relationships/slide" Target="slide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slide" Target="slide33.xml"/><Relationship Id="rId5" Type="http://schemas.openxmlformats.org/officeDocument/2006/relationships/slide" Target="slide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slide" Target="slide34.xml"/><Relationship Id="rId5" Type="http://schemas.openxmlformats.org/officeDocument/2006/relationships/slide" Target="slide4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cards</a:t>
            </a:r>
            <a:endParaRPr dirty="0"/>
          </a:p>
        </p:txBody>
      </p:sp>
      <p:sp>
        <p:nvSpPr>
          <p:cNvPr id="233" name="Google Shape;233;p6"/>
          <p:cNvSpPr txBox="1">
            <a:spLocks noGrp="1"/>
          </p:cNvSpPr>
          <p:nvPr>
            <p:ph type="subTitle" idx="1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template is to be used in Slideshow mode.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9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04" name="Google Shape;304;p15">
            <a:hlinkClick r:id="rId3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05" name="Google Shape;305;p1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10</a:t>
            </a:r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12" name="Google Shape;312;p16">
            <a:hlinkClick r:id="rId3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13" name="Google Shape;313;p1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11</a:t>
            </a:r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20" name="Google Shape;320;p17">
            <a:hlinkClick r:id="rId3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21" name="Google Shape;321;p17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12</a:t>
            </a:r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28" name="Google Shape;328;p18">
            <a:hlinkClick r:id="rId3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29" name="Google Shape;329;p18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13</a:t>
            </a:r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36" name="Google Shape;336;p19">
            <a:hlinkClick r:id="rId3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37" name="Google Shape;337;p19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14</a:t>
            </a:r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44" name="Google Shape;344;p20">
            <a:hlinkClick r:id="rId3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45" name="Google Shape;345;p2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15</a:t>
            </a:r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52" name="Google Shape;352;p21">
            <a:hlinkClick r:id="rId3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53" name="Google Shape;353;p2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16</a:t>
            </a:r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60" name="Google Shape;360;p22">
            <a:hlinkClick r:id="rId3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61" name="Google Shape;361;p2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17</a:t>
            </a:r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68" name="Google Shape;368;p23">
            <a:hlinkClick r:id="rId3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69" name="Google Shape;369;p2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18</a:t>
            </a:r>
            <a:endParaRPr/>
          </a:p>
        </p:txBody>
      </p:sp>
      <p:sp>
        <p:nvSpPr>
          <p:cNvPr id="375" name="Google Shape;375;p2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76" name="Google Shape;376;p24">
            <a:hlinkClick r:id="rId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77" name="Google Shape;377;p2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1</a:t>
            </a:r>
            <a:endParaRPr dirty="0"/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600" dirty="0" err="1"/>
              <a:t>R_cr_it</a:t>
            </a:r>
            <a:endParaRPr sz="6600" dirty="0"/>
          </a:p>
        </p:txBody>
      </p:sp>
      <p:sp>
        <p:nvSpPr>
          <p:cNvPr id="240" name="Google Shape;240;p7">
            <a:hlinkClick r:id="rId5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41" name="Google Shape;241;p7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cruit__us_1">
            <a:hlinkClick r:id="" action="ppaction://media"/>
            <a:extLst>
              <a:ext uri="{FF2B5EF4-FFF2-40B4-BE49-F238E27FC236}">
                <a16:creationId xmlns:a16="http://schemas.microsoft.com/office/drawing/2014/main" id="{58B3E48E-A247-1F6E-3691-409C2E2999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52318" y="3893421"/>
            <a:ext cx="487363" cy="48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19</a:t>
            </a:r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84" name="Google Shape;384;p25">
            <a:hlinkClick r:id="rId3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85" name="Google Shape;385;p2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20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92" name="Google Shape;392;p26">
            <a:hlinkClick r:id="rId3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93" name="Google Shape;393;p2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21</a:t>
            </a:r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00" name="Google Shape;400;p27">
            <a:hlinkClick r:id="rId3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01" name="Google Shape;401;p27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22</a:t>
            </a:r>
            <a:endParaRPr/>
          </a:p>
        </p:txBody>
      </p:sp>
      <p:sp>
        <p:nvSpPr>
          <p:cNvPr id="407" name="Google Shape;407;p2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08" name="Google Shape;408;p28">
            <a:hlinkClick r:id="rId3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09" name="Google Shape;409;p28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23</a:t>
            </a:r>
            <a:endParaRPr/>
          </a:p>
        </p:txBody>
      </p:sp>
      <p:sp>
        <p:nvSpPr>
          <p:cNvPr id="415" name="Google Shape;415;p2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16" name="Google Shape;416;p29">
            <a:hlinkClick r:id="rId3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17" name="Google Shape;417;p29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24</a:t>
            </a:r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24" name="Google Shape;424;p30">
            <a:hlinkClick r:id="rId3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25" name="Google Shape;425;p3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25</a:t>
            </a:r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32" name="Google Shape;432;p31">
            <a:hlinkClick r:id="rId3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33" name="Google Shape;433;p3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26</a:t>
            </a:r>
            <a:endParaRPr/>
          </a:p>
        </p:txBody>
      </p:sp>
      <p:sp>
        <p:nvSpPr>
          <p:cNvPr id="439" name="Google Shape;439;p3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40" name="Google Shape;440;p32">
            <a:hlinkClick r:id="rId3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41" name="Google Shape;441;p3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27</a:t>
            </a:r>
            <a:endParaRPr/>
          </a:p>
        </p:txBody>
      </p:sp>
      <p:sp>
        <p:nvSpPr>
          <p:cNvPr id="447" name="Google Shape;447;p3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48" name="Google Shape;448;p33">
            <a:hlinkClick r:id="rId3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49" name="Google Shape;449;p3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28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56" name="Google Shape;456;p34">
            <a:hlinkClick r:id="rId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57" name="Google Shape;457;p3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2</a:t>
            </a:r>
            <a:endParaRPr dirty="0"/>
          </a:p>
        </p:txBody>
      </p:sp>
      <p:sp>
        <p:nvSpPr>
          <p:cNvPr id="247" name="Google Shape;247;p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7950" indent="0">
              <a:buNone/>
            </a:pPr>
            <a:r>
              <a:rPr lang="en-US" sz="6600" dirty="0" err="1"/>
              <a:t>R_cr_itm_nt</a:t>
            </a:r>
            <a:endParaRPr lang="en-US" sz="6600" dirty="0"/>
          </a:p>
        </p:txBody>
      </p:sp>
      <p:sp>
        <p:nvSpPr>
          <p:cNvPr id="248" name="Google Shape;248;p8">
            <a:hlinkClick r:id="rId5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49" name="Google Shape;249;p8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cruitment__us_1">
            <a:hlinkClick r:id="" action="ppaction://media"/>
            <a:extLst>
              <a:ext uri="{FF2B5EF4-FFF2-40B4-BE49-F238E27FC236}">
                <a16:creationId xmlns:a16="http://schemas.microsoft.com/office/drawing/2014/main" id="{5407C8FF-EDBB-7951-EF06-3E6FEE9E67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51921" y="3996174"/>
            <a:ext cx="609550" cy="78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29</a:t>
            </a:r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64" name="Google Shape;464;p35">
            <a:hlinkClick r:id="rId3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65" name="Google Shape;465;p3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30</a:t>
            </a:r>
            <a:endParaRPr/>
          </a:p>
        </p:txBody>
      </p:sp>
      <p:sp>
        <p:nvSpPr>
          <p:cNvPr id="471" name="Google Shape;471;p3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72" name="Google Shape;472;p36">
            <a:hlinkClick r:id="rId3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73" name="Google Shape;473;p3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 txBox="1">
            <a:spLocks noGrp="1"/>
          </p:cNvSpPr>
          <p:nvPr>
            <p:ph type="body" idx="1"/>
          </p:nvPr>
        </p:nvSpPr>
        <p:spPr>
          <a:xfrm>
            <a:off x="1453650" y="2225518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Recruit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/</a:t>
            </a:r>
            <a:r>
              <a:rPr lang="en-US" dirty="0" err="1"/>
              <a:t>rɪˈkruːt</a:t>
            </a:r>
            <a:r>
              <a:rPr lang="en-US" dirty="0"/>
              <a:t>/ (v)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Tuyển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The company plans to </a:t>
            </a:r>
            <a:r>
              <a:rPr lang="en-US" b="1" dirty="0"/>
              <a:t>recruit</a:t>
            </a:r>
            <a:r>
              <a:rPr lang="en-US" dirty="0"/>
              <a:t> new employees for the upcoming project</a:t>
            </a:r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/>
          </p:nvPr>
        </p:nvSpPr>
        <p:spPr>
          <a:xfrm>
            <a:off x="1453650" y="1034771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1</a:t>
            </a:r>
            <a:endParaRPr dirty="0"/>
          </a:p>
        </p:txBody>
      </p:sp>
      <p:sp>
        <p:nvSpPr>
          <p:cNvPr id="480" name="Google Shape;480;p3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7">
            <a:hlinkClick r:id="rId3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pic>
        <p:nvPicPr>
          <p:cNvPr id="2050" name="Picture 2" descr="Học từ recruit - Chủ đề Job Advertising &amp; Recruiting | 600 từ vựng TOEIC">
            <a:extLst>
              <a:ext uri="{FF2B5EF4-FFF2-40B4-BE49-F238E27FC236}">
                <a16:creationId xmlns:a16="http://schemas.microsoft.com/office/drawing/2014/main" id="{00A83F59-BA6E-C7B8-E0A9-ABE43C347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17" y="1782837"/>
            <a:ext cx="3393758" cy="218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2</a:t>
            </a:r>
            <a:endParaRPr dirty="0"/>
          </a:p>
        </p:txBody>
      </p:sp>
      <p:sp>
        <p:nvSpPr>
          <p:cNvPr id="487" name="Google Shape;487;p38">
            <a:hlinkClick r:id="rId3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88" name="Google Shape;488;p3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1"/>
          </p:nvPr>
        </p:nvSpPr>
        <p:spPr>
          <a:xfrm>
            <a:off x="1059576" y="2134950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Recruitment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/</a:t>
            </a:r>
            <a:r>
              <a:rPr lang="en-US" dirty="0" err="1"/>
              <a:t>rɪˈkruːtmənt</a:t>
            </a:r>
            <a:r>
              <a:rPr lang="en-US" dirty="0"/>
              <a:t>/(n)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Sự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tuyển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chiêu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mộ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recruitment</a:t>
            </a:r>
            <a:r>
              <a:rPr lang="en-US" dirty="0"/>
              <a:t> of skilled workers is crucial for the company’s growth.</a:t>
            </a:r>
          </a:p>
        </p:txBody>
      </p:sp>
      <p:pic>
        <p:nvPicPr>
          <p:cNvPr id="3074" name="Picture 2" descr="Tips for hr and recruitment in small business">
            <a:extLst>
              <a:ext uri="{FF2B5EF4-FFF2-40B4-BE49-F238E27FC236}">
                <a16:creationId xmlns:a16="http://schemas.microsoft.com/office/drawing/2014/main" id="{0DD884C5-F2A4-9AC7-D7A0-C95C2729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82" y="1212929"/>
            <a:ext cx="3392556" cy="25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3</a:t>
            </a:r>
            <a:endParaRPr dirty="0"/>
          </a:p>
        </p:txBody>
      </p:sp>
      <p:sp>
        <p:nvSpPr>
          <p:cNvPr id="495" name="Google Shape;495;p39">
            <a:hlinkClick r:id="rId3" action="ppaction://hlinksldjump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96" name="Google Shape;496;p3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body" idx="1"/>
          </p:nvPr>
        </p:nvSpPr>
        <p:spPr>
          <a:xfrm>
            <a:off x="1194600" y="20107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Recruiter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/</a:t>
            </a:r>
            <a:r>
              <a:rPr lang="en-US" dirty="0" err="1"/>
              <a:t>rɪˈkruːtər</a:t>
            </a:r>
            <a:r>
              <a:rPr lang="en-US" dirty="0"/>
              <a:t>/(n)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tuyển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recruiter</a:t>
            </a:r>
            <a:r>
              <a:rPr lang="en-US" dirty="0"/>
              <a:t> interviewed several candidates for the sales position.</a:t>
            </a:r>
          </a:p>
        </p:txBody>
      </p:sp>
      <p:pic>
        <p:nvPicPr>
          <p:cNvPr id="1028" name="Picture 4" descr="15 recruitment skills and competencies every recruiter should possess -">
            <a:extLst>
              <a:ext uri="{FF2B5EF4-FFF2-40B4-BE49-F238E27FC236}">
                <a16:creationId xmlns:a16="http://schemas.microsoft.com/office/drawing/2014/main" id="{4D44F268-59E6-8995-C3A3-C9ACBFE4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97" y="1837600"/>
            <a:ext cx="3448878" cy="17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4</a:t>
            </a:r>
            <a:endParaRPr/>
          </a:p>
        </p:txBody>
      </p:sp>
      <p:sp>
        <p:nvSpPr>
          <p:cNvPr id="503" name="Google Shape;503;p40">
            <a:hlinkClick r:id="rId3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04" name="Google Shape;504;p4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5</a:t>
            </a:r>
            <a:endParaRPr/>
          </a:p>
        </p:txBody>
      </p:sp>
      <p:sp>
        <p:nvSpPr>
          <p:cNvPr id="511" name="Google Shape;511;p41">
            <a:hlinkClick r:id="rId3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12" name="Google Shape;512;p4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6</a:t>
            </a:r>
            <a:endParaRPr/>
          </a:p>
        </p:txBody>
      </p:sp>
      <p:sp>
        <p:nvSpPr>
          <p:cNvPr id="519" name="Google Shape;519;p42">
            <a:hlinkClick r:id="rId3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20" name="Google Shape;520;p4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7</a:t>
            </a:r>
            <a:endParaRPr/>
          </a:p>
        </p:txBody>
      </p:sp>
      <p:sp>
        <p:nvSpPr>
          <p:cNvPr id="527" name="Google Shape;527;p43">
            <a:hlinkClick r:id="rId3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28" name="Google Shape;528;p4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8</a:t>
            </a:r>
            <a:endParaRPr/>
          </a:p>
        </p:txBody>
      </p:sp>
      <p:sp>
        <p:nvSpPr>
          <p:cNvPr id="535" name="Google Shape;535;p44">
            <a:hlinkClick r:id="rId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36" name="Google Shape;536;p4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3</a:t>
            </a:r>
            <a:endParaRPr dirty="0"/>
          </a:p>
        </p:txBody>
      </p:sp>
      <p:sp>
        <p:nvSpPr>
          <p:cNvPr id="255" name="Google Shape;255;p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600" dirty="0" err="1"/>
              <a:t>R_c_u_ter</a:t>
            </a:r>
            <a:endParaRPr sz="6600" dirty="0"/>
          </a:p>
        </p:txBody>
      </p:sp>
      <p:sp>
        <p:nvSpPr>
          <p:cNvPr id="256" name="Google Shape;256;p9">
            <a:hlinkClick r:id="rId5" action="ppaction://hlinksldjump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57" name="Google Shape;257;p9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cruiter__us_1">
            <a:hlinkClick r:id="" action="ppaction://media"/>
            <a:extLst>
              <a:ext uri="{FF2B5EF4-FFF2-40B4-BE49-F238E27FC236}">
                <a16:creationId xmlns:a16="http://schemas.microsoft.com/office/drawing/2014/main" id="{28B119F4-122B-35BB-A635-357FBECBDB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22631" y="4204213"/>
            <a:ext cx="487362" cy="48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9</a:t>
            </a:r>
            <a:endParaRPr/>
          </a:p>
        </p:txBody>
      </p:sp>
      <p:sp>
        <p:nvSpPr>
          <p:cNvPr id="543" name="Google Shape;543;p45">
            <a:hlinkClick r:id="rId3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44" name="Google Shape;544;p4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10</a:t>
            </a:r>
            <a:endParaRPr/>
          </a:p>
        </p:txBody>
      </p:sp>
      <p:sp>
        <p:nvSpPr>
          <p:cNvPr id="551" name="Google Shape;551;p46">
            <a:hlinkClick r:id="rId3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52" name="Google Shape;552;p4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11</a:t>
            </a:r>
            <a:endParaRPr/>
          </a:p>
        </p:txBody>
      </p:sp>
      <p:sp>
        <p:nvSpPr>
          <p:cNvPr id="559" name="Google Shape;559;p47">
            <a:hlinkClick r:id="rId3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60" name="Google Shape;560;p4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12</a:t>
            </a:r>
            <a:endParaRPr/>
          </a:p>
        </p:txBody>
      </p:sp>
      <p:sp>
        <p:nvSpPr>
          <p:cNvPr id="567" name="Google Shape;567;p48">
            <a:hlinkClick r:id="rId3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68" name="Google Shape;568;p4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13</a:t>
            </a:r>
            <a:endParaRPr/>
          </a:p>
        </p:txBody>
      </p:sp>
      <p:sp>
        <p:nvSpPr>
          <p:cNvPr id="575" name="Google Shape;575;p49">
            <a:hlinkClick r:id="rId3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76" name="Google Shape;576;p4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14</a:t>
            </a:r>
            <a:endParaRPr/>
          </a:p>
        </p:txBody>
      </p:sp>
      <p:sp>
        <p:nvSpPr>
          <p:cNvPr id="583" name="Google Shape;583;p50">
            <a:hlinkClick r:id="rId3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84" name="Google Shape;584;p5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15</a:t>
            </a:r>
            <a:endParaRPr/>
          </a:p>
        </p:txBody>
      </p:sp>
      <p:sp>
        <p:nvSpPr>
          <p:cNvPr id="591" name="Google Shape;591;p51">
            <a:hlinkClick r:id="rId3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92" name="Google Shape;592;p5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16</a:t>
            </a:r>
            <a:endParaRPr/>
          </a:p>
        </p:txBody>
      </p:sp>
      <p:sp>
        <p:nvSpPr>
          <p:cNvPr id="599" name="Google Shape;599;p52">
            <a:hlinkClick r:id="rId3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00" name="Google Shape;600;p5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17</a:t>
            </a:r>
            <a:endParaRPr/>
          </a:p>
        </p:txBody>
      </p:sp>
      <p:sp>
        <p:nvSpPr>
          <p:cNvPr id="607" name="Google Shape;607;p53">
            <a:hlinkClick r:id="rId3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08" name="Google Shape;608;p5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18</a:t>
            </a:r>
            <a:endParaRPr/>
          </a:p>
        </p:txBody>
      </p:sp>
      <p:sp>
        <p:nvSpPr>
          <p:cNvPr id="615" name="Google Shape;615;p54">
            <a:hlinkClick r:id="rId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16" name="Google Shape;616;p5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4</a:t>
            </a:r>
            <a:endParaRPr dirty="0"/>
          </a:p>
        </p:txBody>
      </p:sp>
      <p:sp>
        <p:nvSpPr>
          <p:cNvPr id="263" name="Google Shape;263;p1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64" name="Google Shape;264;p10">
            <a:hlinkClick r:id="rId3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65" name="Google Shape;265;p1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19</a:t>
            </a:r>
            <a:endParaRPr/>
          </a:p>
        </p:txBody>
      </p:sp>
      <p:sp>
        <p:nvSpPr>
          <p:cNvPr id="623" name="Google Shape;623;p55">
            <a:hlinkClick r:id="rId3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24" name="Google Shape;624;p5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20</a:t>
            </a:r>
            <a:endParaRPr/>
          </a:p>
        </p:txBody>
      </p:sp>
      <p:sp>
        <p:nvSpPr>
          <p:cNvPr id="631" name="Google Shape;631;p56">
            <a:hlinkClick r:id="rId3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32" name="Google Shape;632;p5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7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21</a:t>
            </a:r>
            <a:endParaRPr/>
          </a:p>
        </p:txBody>
      </p:sp>
      <p:sp>
        <p:nvSpPr>
          <p:cNvPr id="639" name="Google Shape;639;p57">
            <a:hlinkClick r:id="rId3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40" name="Google Shape;640;p5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22</a:t>
            </a:r>
            <a:endParaRPr/>
          </a:p>
        </p:txBody>
      </p:sp>
      <p:sp>
        <p:nvSpPr>
          <p:cNvPr id="647" name="Google Shape;647;p58">
            <a:hlinkClick r:id="rId3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48" name="Google Shape;648;p5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5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23</a:t>
            </a:r>
            <a:endParaRPr/>
          </a:p>
        </p:txBody>
      </p:sp>
      <p:sp>
        <p:nvSpPr>
          <p:cNvPr id="655" name="Google Shape;655;p59">
            <a:hlinkClick r:id="rId3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56" name="Google Shape;656;p5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24</a:t>
            </a:r>
            <a:endParaRPr/>
          </a:p>
        </p:txBody>
      </p:sp>
      <p:sp>
        <p:nvSpPr>
          <p:cNvPr id="663" name="Google Shape;663;p60">
            <a:hlinkClick r:id="rId3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64" name="Google Shape;664;p6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25</a:t>
            </a:r>
            <a:endParaRPr/>
          </a:p>
        </p:txBody>
      </p:sp>
      <p:sp>
        <p:nvSpPr>
          <p:cNvPr id="671" name="Google Shape;671;p61">
            <a:hlinkClick r:id="rId3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72" name="Google Shape;672;p6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26</a:t>
            </a:r>
            <a:endParaRPr/>
          </a:p>
        </p:txBody>
      </p:sp>
      <p:sp>
        <p:nvSpPr>
          <p:cNvPr id="679" name="Google Shape;679;p62">
            <a:hlinkClick r:id="rId3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80" name="Google Shape;680;p6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27</a:t>
            </a:r>
            <a:endParaRPr/>
          </a:p>
        </p:txBody>
      </p:sp>
      <p:sp>
        <p:nvSpPr>
          <p:cNvPr id="687" name="Google Shape;687;p63">
            <a:hlinkClick r:id="rId3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88" name="Google Shape;688;p6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28</a:t>
            </a:r>
            <a:endParaRPr/>
          </a:p>
        </p:txBody>
      </p:sp>
      <p:sp>
        <p:nvSpPr>
          <p:cNvPr id="695" name="Google Shape;695;p64">
            <a:hlinkClick r:id="rId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96" name="Google Shape;696;p6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271" name="Google Shape;271;p1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72" name="Google Shape;272;p11">
            <a:hlinkClick r:id="rId3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73" name="Google Shape;273;p1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29</a:t>
            </a:r>
            <a:endParaRPr/>
          </a:p>
        </p:txBody>
      </p:sp>
      <p:sp>
        <p:nvSpPr>
          <p:cNvPr id="703" name="Google Shape;703;p65">
            <a:hlinkClick r:id="rId3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04" name="Google Shape;704;p6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6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30</a:t>
            </a:r>
            <a:endParaRPr/>
          </a:p>
        </p:txBody>
      </p:sp>
      <p:sp>
        <p:nvSpPr>
          <p:cNvPr id="711" name="Google Shape;711;p66">
            <a:hlinkClick r:id="rId3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12" name="Google Shape;712;p6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279" name="Google Shape;279;p1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80" name="Google Shape;280;p12">
            <a:hlinkClick r:id="rId3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81" name="Google Shape;281;p1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88" name="Google Shape;288;p13">
            <a:hlinkClick r:id="rId3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89" name="Google Shape;289;p1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8</a:t>
            </a:r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96" name="Google Shape;296;p14">
            <a:hlinkClick r:id="rId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97" name="Google Shape;297;p1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9F8F3"/>
      </a:lt1>
      <a:dk2>
        <a:srgbClr val="434343"/>
      </a:dk2>
      <a:lt2>
        <a:srgbClr val="D9D9D9"/>
      </a:lt2>
      <a:accent1>
        <a:srgbClr val="A7C5B9"/>
      </a:accent1>
      <a:accent2>
        <a:srgbClr val="759485"/>
      </a:accent2>
      <a:accent3>
        <a:srgbClr val="44584F"/>
      </a:accent3>
      <a:accent4>
        <a:srgbClr val="00FF00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545</Words>
  <Application>Microsoft Office PowerPoint</Application>
  <PresentationFormat>Widescreen</PresentationFormat>
  <Paragraphs>190</Paragraphs>
  <Slides>62</Slides>
  <Notes>62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Abril Fatface</vt:lpstr>
      <vt:lpstr>Poppins</vt:lpstr>
      <vt:lpstr>Homemade Apple</vt:lpstr>
      <vt:lpstr>Englebert</vt:lpstr>
      <vt:lpstr>Arial</vt:lpstr>
      <vt:lpstr>Calibri</vt:lpstr>
      <vt:lpstr>Aldrich</vt:lpstr>
      <vt:lpstr>Epilogue Medium</vt:lpstr>
      <vt:lpstr>SlidesMania</vt:lpstr>
      <vt:lpstr>flash cards</vt:lpstr>
      <vt:lpstr>Flashcard 1</vt:lpstr>
      <vt:lpstr>Flashcard 2</vt:lpstr>
      <vt:lpstr>Flashcard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Flashcard 1</vt:lpstr>
      <vt:lpstr>Flashcard 2</vt:lpstr>
      <vt:lpstr>Flashcard 3</vt:lpstr>
      <vt:lpstr>Answer 4</vt:lpstr>
      <vt:lpstr>Answer 5</vt:lpstr>
      <vt:lpstr>Answer 6</vt:lpstr>
      <vt:lpstr>Answer 7</vt:lpstr>
      <vt:lpstr>Answer 8</vt:lpstr>
      <vt:lpstr>Answer 9</vt:lpstr>
      <vt:lpstr>Answer 10</vt:lpstr>
      <vt:lpstr>Answer 11</vt:lpstr>
      <vt:lpstr>Answer 12</vt:lpstr>
      <vt:lpstr>Answer 13</vt:lpstr>
      <vt:lpstr>Answer 14</vt:lpstr>
      <vt:lpstr>Answer 15</vt:lpstr>
      <vt:lpstr>Answer 16</vt:lpstr>
      <vt:lpstr>Answer 17</vt:lpstr>
      <vt:lpstr>Answer 18</vt:lpstr>
      <vt:lpstr>Answer 19</vt:lpstr>
      <vt:lpstr>Answer 20</vt:lpstr>
      <vt:lpstr>Answer 21</vt:lpstr>
      <vt:lpstr>Answer 22</vt:lpstr>
      <vt:lpstr>Answer 23</vt:lpstr>
      <vt:lpstr>Answer 24</vt:lpstr>
      <vt:lpstr>Answer 25</vt:lpstr>
      <vt:lpstr>Answer 26</vt:lpstr>
      <vt:lpstr>Answer 27</vt:lpstr>
      <vt:lpstr>Answer 28</vt:lpstr>
      <vt:lpstr>Answer 29</vt:lpstr>
      <vt:lpstr>Answer 30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tran quyen</dc:creator>
  <cp:lastModifiedBy>Trần Duy Quyến</cp:lastModifiedBy>
  <cp:revision>2</cp:revision>
  <dcterms:modified xsi:type="dcterms:W3CDTF">2024-08-18T03:28:28Z</dcterms:modified>
</cp:coreProperties>
</file>