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Chewy" charset="1" panose="02000000000000000000"/>
      <p:regular r:id="rId9"/>
    </p:embeddedFont>
    <p:embeddedFont>
      <p:font typeface="Now" charset="1" panose="00000500000000000000"/>
      <p:regular r:id="rId10"/>
    </p:embeddedFont>
    <p:embeddedFont>
      <p:font typeface="League Spartan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02133" y="1028911"/>
            <a:ext cx="16540060" cy="9288211"/>
          </a:xfrm>
          <a:custGeom>
            <a:avLst/>
            <a:gdLst/>
            <a:ahLst/>
            <a:cxnLst/>
            <a:rect r="r" b="b" t="t" l="l"/>
            <a:pathLst>
              <a:path h="9288211" w="16540060">
                <a:moveTo>
                  <a:pt x="0" y="0"/>
                </a:moveTo>
                <a:lnTo>
                  <a:pt x="16540060" y="0"/>
                </a:lnTo>
                <a:lnTo>
                  <a:pt x="16540060" y="9288211"/>
                </a:lnTo>
                <a:lnTo>
                  <a:pt x="0" y="928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349110">
            <a:off x="14629989" y="3978821"/>
            <a:ext cx="5490045" cy="5490045"/>
          </a:xfrm>
          <a:custGeom>
            <a:avLst/>
            <a:gdLst/>
            <a:ahLst/>
            <a:cxnLst/>
            <a:rect r="r" b="b" t="t" l="l"/>
            <a:pathLst>
              <a:path h="5490045" w="5490045">
                <a:moveTo>
                  <a:pt x="5490045" y="0"/>
                </a:moveTo>
                <a:lnTo>
                  <a:pt x="0" y="0"/>
                </a:lnTo>
                <a:lnTo>
                  <a:pt x="0" y="5490044"/>
                </a:lnTo>
                <a:lnTo>
                  <a:pt x="5490045" y="5490044"/>
                </a:lnTo>
                <a:lnTo>
                  <a:pt x="54900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43190" y="0"/>
            <a:ext cx="3728932" cy="3859180"/>
          </a:xfrm>
          <a:custGeom>
            <a:avLst/>
            <a:gdLst/>
            <a:ahLst/>
            <a:cxnLst/>
            <a:rect r="r" b="b" t="t" l="l"/>
            <a:pathLst>
              <a:path h="3859180" w="3728932">
                <a:moveTo>
                  <a:pt x="0" y="0"/>
                </a:moveTo>
                <a:lnTo>
                  <a:pt x="3728933" y="0"/>
                </a:lnTo>
                <a:lnTo>
                  <a:pt x="3728933" y="3859180"/>
                </a:lnTo>
                <a:lnTo>
                  <a:pt x="0" y="3859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98084" y="5967477"/>
            <a:ext cx="1166380" cy="116638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36455" y="7445351"/>
            <a:ext cx="1166380" cy="116638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96028" y="6015655"/>
            <a:ext cx="1166380" cy="116638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896028" y="7313693"/>
            <a:ext cx="1166380" cy="116638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409976" y="5500227"/>
            <a:ext cx="4195833" cy="2830002"/>
          </a:xfrm>
          <a:custGeom>
            <a:avLst/>
            <a:gdLst/>
            <a:ahLst/>
            <a:cxnLst/>
            <a:rect r="r" b="b" t="t" l="l"/>
            <a:pathLst>
              <a:path h="2830002" w="4195833">
                <a:moveTo>
                  <a:pt x="0" y="0"/>
                </a:moveTo>
                <a:lnTo>
                  <a:pt x="4195834" y="0"/>
                </a:lnTo>
                <a:lnTo>
                  <a:pt x="4195834" y="2830002"/>
                </a:lnTo>
                <a:lnTo>
                  <a:pt x="0" y="2830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38346" y="1385241"/>
            <a:ext cx="4070166" cy="3052624"/>
          </a:xfrm>
          <a:custGeom>
            <a:avLst/>
            <a:gdLst/>
            <a:ahLst/>
            <a:cxnLst/>
            <a:rect r="r" b="b" t="t" l="l"/>
            <a:pathLst>
              <a:path h="3052624" w="4070166">
                <a:moveTo>
                  <a:pt x="0" y="0"/>
                </a:moveTo>
                <a:lnTo>
                  <a:pt x="4070166" y="0"/>
                </a:lnTo>
                <a:lnTo>
                  <a:pt x="4070166" y="3052625"/>
                </a:lnTo>
                <a:lnTo>
                  <a:pt x="0" y="30526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2596" y="1356666"/>
            <a:ext cx="6320571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60"/>
              </a:lnSpc>
              <a:spcBef>
                <a:spcPct val="0"/>
              </a:spcBef>
            </a:pPr>
            <a:r>
              <a:rPr lang="en-US" sz="128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4464" y="7655560"/>
            <a:ext cx="3811809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department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7337" y="6177686"/>
            <a:ext cx="4696963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department head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9406" y="5996477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1225" y="6177686"/>
            <a:ext cx="3568946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Team Leader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81225" y="7560075"/>
            <a:ext cx="2129206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director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7777" y="749625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67350" y="6091961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67350" y="742617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02133" y="1028911"/>
            <a:ext cx="16540060" cy="9288211"/>
          </a:xfrm>
          <a:custGeom>
            <a:avLst/>
            <a:gdLst/>
            <a:ahLst/>
            <a:cxnLst/>
            <a:rect r="r" b="b" t="t" l="l"/>
            <a:pathLst>
              <a:path h="9288211" w="16540060">
                <a:moveTo>
                  <a:pt x="0" y="0"/>
                </a:moveTo>
                <a:lnTo>
                  <a:pt x="16540060" y="0"/>
                </a:lnTo>
                <a:lnTo>
                  <a:pt x="16540060" y="9288211"/>
                </a:lnTo>
                <a:lnTo>
                  <a:pt x="0" y="928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349110">
            <a:off x="14629989" y="3978821"/>
            <a:ext cx="5490045" cy="5490045"/>
          </a:xfrm>
          <a:custGeom>
            <a:avLst/>
            <a:gdLst/>
            <a:ahLst/>
            <a:cxnLst/>
            <a:rect r="r" b="b" t="t" l="l"/>
            <a:pathLst>
              <a:path h="5490045" w="5490045">
                <a:moveTo>
                  <a:pt x="5490045" y="0"/>
                </a:moveTo>
                <a:lnTo>
                  <a:pt x="0" y="0"/>
                </a:lnTo>
                <a:lnTo>
                  <a:pt x="0" y="5490044"/>
                </a:lnTo>
                <a:lnTo>
                  <a:pt x="5490045" y="5490044"/>
                </a:lnTo>
                <a:lnTo>
                  <a:pt x="54900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43190" y="0"/>
            <a:ext cx="3728932" cy="3859180"/>
          </a:xfrm>
          <a:custGeom>
            <a:avLst/>
            <a:gdLst/>
            <a:ahLst/>
            <a:cxnLst/>
            <a:rect r="r" b="b" t="t" l="l"/>
            <a:pathLst>
              <a:path h="3859180" w="3728932">
                <a:moveTo>
                  <a:pt x="0" y="0"/>
                </a:moveTo>
                <a:lnTo>
                  <a:pt x="3728933" y="0"/>
                </a:lnTo>
                <a:lnTo>
                  <a:pt x="3728933" y="3859180"/>
                </a:lnTo>
                <a:lnTo>
                  <a:pt x="0" y="3859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98084" y="5967477"/>
            <a:ext cx="1166380" cy="116638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36455" y="7445351"/>
            <a:ext cx="1166380" cy="116638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96028" y="6015655"/>
            <a:ext cx="1166380" cy="116638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896028" y="7313693"/>
            <a:ext cx="1166380" cy="116638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409976" y="5500227"/>
            <a:ext cx="4195833" cy="2830002"/>
          </a:xfrm>
          <a:custGeom>
            <a:avLst/>
            <a:gdLst/>
            <a:ahLst/>
            <a:cxnLst/>
            <a:rect r="r" b="b" t="t" l="l"/>
            <a:pathLst>
              <a:path h="2830002" w="4195833">
                <a:moveTo>
                  <a:pt x="0" y="0"/>
                </a:moveTo>
                <a:lnTo>
                  <a:pt x="4195834" y="0"/>
                </a:lnTo>
                <a:lnTo>
                  <a:pt x="4195834" y="2830002"/>
                </a:lnTo>
                <a:lnTo>
                  <a:pt x="0" y="2830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38346" y="1385241"/>
            <a:ext cx="4070166" cy="3052624"/>
          </a:xfrm>
          <a:custGeom>
            <a:avLst/>
            <a:gdLst/>
            <a:ahLst/>
            <a:cxnLst/>
            <a:rect r="r" b="b" t="t" l="l"/>
            <a:pathLst>
              <a:path h="3052624" w="4070166">
                <a:moveTo>
                  <a:pt x="0" y="0"/>
                </a:moveTo>
                <a:lnTo>
                  <a:pt x="4070166" y="0"/>
                </a:lnTo>
                <a:lnTo>
                  <a:pt x="4070166" y="3052625"/>
                </a:lnTo>
                <a:lnTo>
                  <a:pt x="0" y="30526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2596" y="1356666"/>
            <a:ext cx="6320571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60"/>
              </a:lnSpc>
              <a:spcBef>
                <a:spcPct val="0"/>
              </a:spcBef>
            </a:pPr>
            <a:r>
              <a:rPr lang="en-US" sz="128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4464" y="7655560"/>
            <a:ext cx="3811809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department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7337" y="6177686"/>
            <a:ext cx="4696963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department head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9406" y="5996477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1225" y="6177686"/>
            <a:ext cx="3568946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Team Leader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81225" y="7560075"/>
            <a:ext cx="2129206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director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7777" y="749625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67350" y="6091961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67350" y="742617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24114" y="1954739"/>
            <a:ext cx="16540060" cy="9288211"/>
          </a:xfrm>
          <a:custGeom>
            <a:avLst/>
            <a:gdLst/>
            <a:ahLst/>
            <a:cxnLst/>
            <a:rect r="r" b="b" t="t" l="l"/>
            <a:pathLst>
              <a:path h="9288211" w="16540060">
                <a:moveTo>
                  <a:pt x="0" y="0"/>
                </a:moveTo>
                <a:lnTo>
                  <a:pt x="16540061" y="0"/>
                </a:lnTo>
                <a:lnTo>
                  <a:pt x="16540061" y="9288211"/>
                </a:lnTo>
                <a:lnTo>
                  <a:pt x="0" y="928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349110">
            <a:off x="14629989" y="3978821"/>
            <a:ext cx="5490045" cy="5490045"/>
          </a:xfrm>
          <a:custGeom>
            <a:avLst/>
            <a:gdLst/>
            <a:ahLst/>
            <a:cxnLst/>
            <a:rect r="r" b="b" t="t" l="l"/>
            <a:pathLst>
              <a:path h="5490045" w="5490045">
                <a:moveTo>
                  <a:pt x="5490045" y="0"/>
                </a:moveTo>
                <a:lnTo>
                  <a:pt x="0" y="0"/>
                </a:lnTo>
                <a:lnTo>
                  <a:pt x="0" y="5490044"/>
                </a:lnTo>
                <a:lnTo>
                  <a:pt x="5490045" y="5490044"/>
                </a:lnTo>
                <a:lnTo>
                  <a:pt x="54900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43190" y="0"/>
            <a:ext cx="3728932" cy="3859180"/>
          </a:xfrm>
          <a:custGeom>
            <a:avLst/>
            <a:gdLst/>
            <a:ahLst/>
            <a:cxnLst/>
            <a:rect r="r" b="b" t="t" l="l"/>
            <a:pathLst>
              <a:path h="3859180" w="3728932">
                <a:moveTo>
                  <a:pt x="0" y="0"/>
                </a:moveTo>
                <a:lnTo>
                  <a:pt x="3728933" y="0"/>
                </a:lnTo>
                <a:lnTo>
                  <a:pt x="3728933" y="3859180"/>
                </a:lnTo>
                <a:lnTo>
                  <a:pt x="0" y="3859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98084" y="5967477"/>
            <a:ext cx="1166380" cy="116638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36455" y="7445351"/>
            <a:ext cx="1166380" cy="116638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09768" y="6000448"/>
            <a:ext cx="1166380" cy="1133409"/>
            <a:chOff x="0" y="0"/>
            <a:chExt cx="6350000" cy="61704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170499"/>
            </a:xfrm>
            <a:custGeom>
              <a:avLst/>
              <a:gdLst/>
              <a:ahLst/>
              <a:cxnLst/>
              <a:rect r="r" b="b" t="t" l="l"/>
              <a:pathLst>
                <a:path h="6170499" w="6350000">
                  <a:moveTo>
                    <a:pt x="3175000" y="0"/>
                  </a:moveTo>
                  <a:cubicBezTo>
                    <a:pt x="1421496" y="0"/>
                    <a:pt x="0" y="1381313"/>
                    <a:pt x="0" y="3085249"/>
                  </a:cubicBezTo>
                  <a:cubicBezTo>
                    <a:pt x="0" y="4789186"/>
                    <a:pt x="1421496" y="6170499"/>
                    <a:pt x="3175000" y="6170499"/>
                  </a:cubicBezTo>
                  <a:cubicBezTo>
                    <a:pt x="4928504" y="6170499"/>
                    <a:pt x="6350000" y="4789186"/>
                    <a:pt x="6350000" y="3085249"/>
                  </a:cubicBezTo>
                  <a:cubicBezTo>
                    <a:pt x="6350000" y="1381313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09768" y="7344109"/>
            <a:ext cx="1166380" cy="116638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698462" y="0"/>
            <a:ext cx="5780470" cy="4015056"/>
          </a:xfrm>
          <a:custGeom>
            <a:avLst/>
            <a:gdLst/>
            <a:ahLst/>
            <a:cxnLst/>
            <a:rect r="r" b="b" t="t" l="l"/>
            <a:pathLst>
              <a:path h="4015056" w="5780470">
                <a:moveTo>
                  <a:pt x="0" y="0"/>
                </a:moveTo>
                <a:lnTo>
                  <a:pt x="5780470" y="0"/>
                </a:lnTo>
                <a:lnTo>
                  <a:pt x="5780470" y="4015056"/>
                </a:lnTo>
                <a:lnTo>
                  <a:pt x="0" y="4015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023057" y="4449222"/>
            <a:ext cx="5264943" cy="3794461"/>
          </a:xfrm>
          <a:custGeom>
            <a:avLst/>
            <a:gdLst/>
            <a:ahLst/>
            <a:cxnLst/>
            <a:rect r="r" b="b" t="t" l="l"/>
            <a:pathLst>
              <a:path h="3794461" w="5264943">
                <a:moveTo>
                  <a:pt x="0" y="0"/>
                </a:moveTo>
                <a:lnTo>
                  <a:pt x="5264943" y="0"/>
                </a:lnTo>
                <a:lnTo>
                  <a:pt x="5264943" y="3794461"/>
                </a:lnTo>
                <a:lnTo>
                  <a:pt x="0" y="37944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2596" y="1356666"/>
            <a:ext cx="6690594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60"/>
              </a:lnSpc>
              <a:spcBef>
                <a:spcPct val="0"/>
              </a:spcBef>
            </a:pPr>
            <a:r>
              <a:rPr lang="en-US" sz="128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4464" y="7655560"/>
            <a:ext cx="3811809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business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6018" y="6129508"/>
            <a:ext cx="5823749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personal business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9406" y="5996477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35975" y="6177686"/>
            <a:ext cx="3832716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advertisement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7506141"/>
            <a:ext cx="3634889" cy="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wide business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7777" y="749625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99278" y="604378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81090" y="7378866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DAGOQWE7REU</dc:identifier>
  <dcterms:modified xsi:type="dcterms:W3CDTF">2011-08-01T06:04:30Z</dcterms:modified>
  <cp:revision>1</cp:revision>
  <dc:title>Landform Quiz Presentation in Blue Orange Yellow Pastel Illustrative Style</dc:title>
</cp:coreProperties>
</file>