
<file path=[Content_Types].xml><?xml version="1.0" encoding="utf-8"?>
<Types xmlns="http://schemas.openxmlformats.org/package/2006/content-types">
  <Default Extension="fntdata" ContentType="application/x-fontdata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12192000" cy="6858000"/>
  <p:notesSz cx="6858000" cy="9144000"/>
  <p:embeddedFontLst>
    <p:embeddedFont>
      <p:font typeface="Abril Fatface" panose="02000503000000020003" pitchFamily="2" charset="0"/>
      <p:regular r:id="rId65"/>
    </p:embeddedFont>
    <p:embeddedFont>
      <p:font typeface="Englebert" panose="020B0604020202020204" charset="0"/>
      <p:regular r:id="rId66"/>
    </p:embeddedFont>
    <p:embeddedFont>
      <p:font typeface="Epilogue Medium" panose="020B0604020202020204" charset="0"/>
      <p:regular r:id="rId67"/>
      <p:bold r:id="rId68"/>
      <p:italic r:id="rId69"/>
      <p:boldItalic r:id="rId70"/>
    </p:embeddedFont>
    <p:embeddedFont>
      <p:font typeface="Homemade Apple" panose="020B0604020202020204" charset="0"/>
      <p:regular r:id="rId71"/>
    </p:embeddedFont>
    <p:embeddedFont>
      <p:font typeface="Poppins" panose="00000500000000000000" pitchFamily="2" charset="0"/>
      <p:regular r:id="rId72"/>
      <p:bold r:id="rId73"/>
      <p:italic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4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74" Type="http://schemas.openxmlformats.org/officeDocument/2006/relationships/font" Target="fonts/font10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6.fntdata"/><Relationship Id="rId75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7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4bbcbe1aa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4bbcbe1aa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4bbcbe1aa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4bbcbe1aa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4bbcbe1aa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4bbcbe1aa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4bbcbe1aa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4bbcbe1aa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4bbcbe1aa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24bbcbe1aa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4bbcbe1aa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24bbcbe1aa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4bbcbe1aa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24bbcbe1aa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4bbcbe1aa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24bbcbe1aa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4bbcbe1aa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4bbcbe1aa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4bbcbe1aa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24bbcbe1aa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24bbcbe1a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24bbcbe1a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24bbcbe1aa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24bbcbe1aa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24bbcbe1aa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24bbcbe1aa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24bbcbe1aa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24bbcbe1aa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24bbcbe1aa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24bbcbe1aa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24bbcbe1aa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24bbcbe1aa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24bbcbe1aa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24bbcbe1aa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24bbcbe1aa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24bbcbe1aa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24bbcbe1aa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24bbcbe1aa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24bbcbe1aa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24bbcbe1aa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24bbcbe1aa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24bbcbe1aa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4bbcbe1aa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4bbcbe1aa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24bbcbe1aa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24bbcbe1aa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24bbcbe1aa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24bbcbe1aa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24bbcbe1aa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24bbcbe1aa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24bbcbe1aa_0_10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24bbcbe1aa_0_10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24bbcbe1aa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24bbcbe1aa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24bbcbe1aa_0_1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24bbcbe1aa_0_1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24bbcbe1aa_0_1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24bbcbe1aa_0_1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24bbcbe1aa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24bbcbe1aa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24bbcbe1aa_0_1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24bbcbe1aa_0_1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24bbcbe1aa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24bbcbe1aa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4bbcbe1aa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4bbcbe1aa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24bbcbe1aa_0_1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24bbcbe1aa_0_1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24bbcbe1aa_0_1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24bbcbe1aa_0_1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24bbcbe1aa_0_1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24bbcbe1aa_0_1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24bbcbe1aa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24bbcbe1aa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24bbcbe1aa_0_1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24bbcbe1aa_0_1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24bbcbe1aa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24bbcbe1aa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24bbcbe1aa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24bbcbe1aa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24bbcbe1aa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24bbcbe1aa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24bbcbe1aa_0_1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24bbcbe1aa_0_1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24bbcbe1aa_0_1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24bbcbe1aa_0_1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bbcbe1aa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4bbcbe1aa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24bbcbe1aa_0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24bbcbe1aa_0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24bbcbe1aa_0_1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24bbcbe1aa_0_1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24bbcbe1aa_0_1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24bbcbe1aa_0_1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24bbcbe1aa_0_1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24bbcbe1aa_0_1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24bbcbe1aa_0_1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24bbcbe1aa_0_1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24bbcbe1aa_0_1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24bbcbe1aa_0_1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4bbcbe1aa_0_1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24bbcbe1aa_0_1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24bbcbe1aa_0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24bbcbe1aa_0_1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24bbcbe1aa_0_1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24bbcbe1aa_0_1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24bbcbe1aa_0_1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24bbcbe1aa_0_1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4bbcbe1aa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4bbcbe1aa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24bbcbe1aa_0_1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24bbcbe1aa_0_1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24bbcbe1aa_0_1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24bbcbe1aa_0_1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a0744a8d9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a0744a8d9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4bbcbe1aa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4bbcbe1aa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4bbcbe1aa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4bbcbe1aa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4bbcbe1aa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4bbcbe1aa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CUSTOM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/>
          <p:nvPr/>
        </p:nvSpPr>
        <p:spPr>
          <a:xfrm>
            <a:off x="25" y="-26925"/>
            <a:ext cx="12192000" cy="68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2"/>
          <p:cNvGrpSpPr/>
          <p:nvPr/>
        </p:nvGrpSpPr>
        <p:grpSpPr>
          <a:xfrm>
            <a:off x="0" y="0"/>
            <a:ext cx="12192206" cy="6858033"/>
            <a:chOff x="0" y="0"/>
            <a:chExt cx="12192206" cy="6858033"/>
          </a:xfrm>
        </p:grpSpPr>
        <p:grpSp>
          <p:nvGrpSpPr>
            <p:cNvPr id="111" name="Google Shape;111;p2"/>
            <p:cNvGrpSpPr/>
            <p:nvPr/>
          </p:nvGrpSpPr>
          <p:grpSpPr>
            <a:xfrm>
              <a:off x="0" y="154800"/>
              <a:ext cx="12192206" cy="6643350"/>
              <a:chOff x="0" y="154800"/>
              <a:chExt cx="10896600" cy="6643350"/>
            </a:xfrm>
          </p:grpSpPr>
          <p:cxnSp>
            <p:nvCxnSpPr>
              <p:cNvPr id="112" name="Google Shape;112;p2"/>
              <p:cNvCxnSpPr/>
              <p:nvPr/>
            </p:nvCxnSpPr>
            <p:spPr>
              <a:xfrm rot="10800000">
                <a:off x="0" y="67981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" name="Google Shape;113;p2"/>
              <p:cNvCxnSpPr/>
              <p:nvPr/>
            </p:nvCxnSpPr>
            <p:spPr>
              <a:xfrm rot="10800000">
                <a:off x="0" y="64818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4" name="Google Shape;114;p2"/>
              <p:cNvCxnSpPr/>
              <p:nvPr/>
            </p:nvCxnSpPr>
            <p:spPr>
              <a:xfrm rot="10800000">
                <a:off x="0" y="61654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5" name="Google Shape;115;p2"/>
              <p:cNvCxnSpPr/>
              <p:nvPr/>
            </p:nvCxnSpPr>
            <p:spPr>
              <a:xfrm rot="10800000">
                <a:off x="0" y="58491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6" name="Google Shape;116;p2"/>
              <p:cNvCxnSpPr/>
              <p:nvPr/>
            </p:nvCxnSpPr>
            <p:spPr>
              <a:xfrm rot="10800000">
                <a:off x="0" y="55327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7" name="Google Shape;117;p2"/>
              <p:cNvCxnSpPr/>
              <p:nvPr/>
            </p:nvCxnSpPr>
            <p:spPr>
              <a:xfrm rot="10800000">
                <a:off x="0" y="52164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8" name="Google Shape;118;p2"/>
              <p:cNvCxnSpPr/>
              <p:nvPr/>
            </p:nvCxnSpPr>
            <p:spPr>
              <a:xfrm rot="10800000">
                <a:off x="0" y="49000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9" name="Google Shape;119;p2"/>
              <p:cNvCxnSpPr/>
              <p:nvPr/>
            </p:nvCxnSpPr>
            <p:spPr>
              <a:xfrm rot="10800000">
                <a:off x="0" y="45837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0" name="Google Shape;120;p2"/>
              <p:cNvCxnSpPr/>
              <p:nvPr/>
            </p:nvCxnSpPr>
            <p:spPr>
              <a:xfrm rot="10800000">
                <a:off x="0" y="42673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1" name="Google Shape;121;p2"/>
              <p:cNvCxnSpPr/>
              <p:nvPr/>
            </p:nvCxnSpPr>
            <p:spPr>
              <a:xfrm rot="10800000">
                <a:off x="0" y="39510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2" name="Google Shape;122;p2"/>
              <p:cNvCxnSpPr/>
              <p:nvPr/>
            </p:nvCxnSpPr>
            <p:spPr>
              <a:xfrm rot="10800000">
                <a:off x="0" y="36346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3" name="Google Shape;123;p2"/>
              <p:cNvCxnSpPr/>
              <p:nvPr/>
            </p:nvCxnSpPr>
            <p:spPr>
              <a:xfrm rot="10800000">
                <a:off x="0" y="33183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4" name="Google Shape;124;p2"/>
              <p:cNvCxnSpPr/>
              <p:nvPr/>
            </p:nvCxnSpPr>
            <p:spPr>
              <a:xfrm rot="10800000">
                <a:off x="0" y="30019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5" name="Google Shape;125;p2"/>
              <p:cNvCxnSpPr/>
              <p:nvPr/>
            </p:nvCxnSpPr>
            <p:spPr>
              <a:xfrm rot="10800000">
                <a:off x="0" y="26856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6" name="Google Shape;126;p2"/>
              <p:cNvCxnSpPr/>
              <p:nvPr/>
            </p:nvCxnSpPr>
            <p:spPr>
              <a:xfrm rot="10800000">
                <a:off x="0" y="23692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7" name="Google Shape;127;p2"/>
              <p:cNvCxnSpPr/>
              <p:nvPr/>
            </p:nvCxnSpPr>
            <p:spPr>
              <a:xfrm rot="10800000">
                <a:off x="0" y="20529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8" name="Google Shape;128;p2"/>
              <p:cNvCxnSpPr/>
              <p:nvPr/>
            </p:nvCxnSpPr>
            <p:spPr>
              <a:xfrm rot="10800000">
                <a:off x="0" y="17365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9" name="Google Shape;129;p2"/>
              <p:cNvCxnSpPr/>
              <p:nvPr/>
            </p:nvCxnSpPr>
            <p:spPr>
              <a:xfrm rot="10800000">
                <a:off x="0" y="14202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0" name="Google Shape;130;p2"/>
              <p:cNvCxnSpPr/>
              <p:nvPr/>
            </p:nvCxnSpPr>
            <p:spPr>
              <a:xfrm rot="10800000">
                <a:off x="0" y="11038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1" name="Google Shape;131;p2"/>
              <p:cNvCxnSpPr/>
              <p:nvPr/>
            </p:nvCxnSpPr>
            <p:spPr>
              <a:xfrm rot="10800000">
                <a:off x="0" y="7875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2" name="Google Shape;132;p2"/>
              <p:cNvCxnSpPr/>
              <p:nvPr/>
            </p:nvCxnSpPr>
            <p:spPr>
              <a:xfrm rot="10800000">
                <a:off x="0" y="4711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3" name="Google Shape;133;p2"/>
              <p:cNvCxnSpPr/>
              <p:nvPr/>
            </p:nvCxnSpPr>
            <p:spPr>
              <a:xfrm rot="10800000">
                <a:off x="0" y="1548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34" name="Google Shape;134;p2"/>
            <p:cNvGrpSpPr/>
            <p:nvPr/>
          </p:nvGrpSpPr>
          <p:grpSpPr>
            <a:xfrm>
              <a:off x="274974" y="0"/>
              <a:ext cx="11700534" cy="6858033"/>
              <a:chOff x="232582" y="0"/>
              <a:chExt cx="11700534" cy="7418100"/>
            </a:xfrm>
          </p:grpSpPr>
          <p:cxnSp>
            <p:nvCxnSpPr>
              <p:cNvPr id="135" name="Google Shape;135;p2"/>
              <p:cNvCxnSpPr/>
              <p:nvPr/>
            </p:nvCxnSpPr>
            <p:spPr>
              <a:xfrm rot="5400000">
                <a:off x="692401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" name="Google Shape;136;p2"/>
              <p:cNvCxnSpPr/>
              <p:nvPr/>
            </p:nvCxnSpPr>
            <p:spPr>
              <a:xfrm rot="5400000">
                <a:off x="659899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7" name="Google Shape;137;p2"/>
              <p:cNvCxnSpPr/>
              <p:nvPr/>
            </p:nvCxnSpPr>
            <p:spPr>
              <a:xfrm rot="5400000">
                <a:off x="627398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8" name="Google Shape;138;p2"/>
              <p:cNvCxnSpPr/>
              <p:nvPr/>
            </p:nvCxnSpPr>
            <p:spPr>
              <a:xfrm rot="5400000">
                <a:off x="594896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9" name="Google Shape;139;p2"/>
              <p:cNvCxnSpPr/>
              <p:nvPr/>
            </p:nvCxnSpPr>
            <p:spPr>
              <a:xfrm rot="5400000">
                <a:off x="562395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0" name="Google Shape;140;p2"/>
              <p:cNvCxnSpPr/>
              <p:nvPr/>
            </p:nvCxnSpPr>
            <p:spPr>
              <a:xfrm rot="5400000">
                <a:off x="529893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2"/>
              <p:cNvCxnSpPr/>
              <p:nvPr/>
            </p:nvCxnSpPr>
            <p:spPr>
              <a:xfrm rot="5400000">
                <a:off x="497392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2" name="Google Shape;142;p2"/>
              <p:cNvCxnSpPr/>
              <p:nvPr/>
            </p:nvCxnSpPr>
            <p:spPr>
              <a:xfrm rot="5400000">
                <a:off x="464890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3" name="Google Shape;143;p2"/>
              <p:cNvCxnSpPr/>
              <p:nvPr/>
            </p:nvCxnSpPr>
            <p:spPr>
              <a:xfrm rot="5400000">
                <a:off x="432389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4" name="Google Shape;144;p2"/>
              <p:cNvCxnSpPr/>
              <p:nvPr/>
            </p:nvCxnSpPr>
            <p:spPr>
              <a:xfrm rot="5400000">
                <a:off x="399887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5" name="Google Shape;145;p2"/>
              <p:cNvCxnSpPr/>
              <p:nvPr/>
            </p:nvCxnSpPr>
            <p:spPr>
              <a:xfrm rot="5400000">
                <a:off x="367386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6" name="Google Shape;146;p2"/>
              <p:cNvCxnSpPr/>
              <p:nvPr/>
            </p:nvCxnSpPr>
            <p:spPr>
              <a:xfrm rot="5400000">
                <a:off x="334884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7" name="Google Shape;147;p2"/>
              <p:cNvCxnSpPr/>
              <p:nvPr/>
            </p:nvCxnSpPr>
            <p:spPr>
              <a:xfrm rot="5400000">
                <a:off x="302383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8" name="Google Shape;148;p2"/>
              <p:cNvCxnSpPr/>
              <p:nvPr/>
            </p:nvCxnSpPr>
            <p:spPr>
              <a:xfrm rot="5400000">
                <a:off x="269881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9" name="Google Shape;149;p2"/>
              <p:cNvCxnSpPr/>
              <p:nvPr/>
            </p:nvCxnSpPr>
            <p:spPr>
              <a:xfrm rot="5400000">
                <a:off x="237380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0" name="Google Shape;150;p2"/>
              <p:cNvCxnSpPr/>
              <p:nvPr/>
            </p:nvCxnSpPr>
            <p:spPr>
              <a:xfrm rot="5400000">
                <a:off x="204878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1" name="Google Shape;151;p2"/>
              <p:cNvCxnSpPr/>
              <p:nvPr/>
            </p:nvCxnSpPr>
            <p:spPr>
              <a:xfrm rot="5400000">
                <a:off x="172377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2" name="Google Shape;152;p2"/>
              <p:cNvCxnSpPr/>
              <p:nvPr/>
            </p:nvCxnSpPr>
            <p:spPr>
              <a:xfrm rot="5400000">
                <a:off x="139875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3" name="Google Shape;153;p2"/>
              <p:cNvCxnSpPr/>
              <p:nvPr/>
            </p:nvCxnSpPr>
            <p:spPr>
              <a:xfrm rot="5400000">
                <a:off x="107374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4" name="Google Shape;154;p2"/>
              <p:cNvCxnSpPr/>
              <p:nvPr/>
            </p:nvCxnSpPr>
            <p:spPr>
              <a:xfrm rot="5400000">
                <a:off x="74872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5" name="Google Shape;155;p2"/>
              <p:cNvCxnSpPr/>
              <p:nvPr/>
            </p:nvCxnSpPr>
            <p:spPr>
              <a:xfrm rot="5400000">
                <a:off x="42371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6" name="Google Shape;156;p2"/>
              <p:cNvCxnSpPr/>
              <p:nvPr/>
            </p:nvCxnSpPr>
            <p:spPr>
              <a:xfrm rot="5400000">
                <a:off x="9869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7" name="Google Shape;157;p2"/>
              <p:cNvCxnSpPr/>
              <p:nvPr/>
            </p:nvCxnSpPr>
            <p:spPr>
              <a:xfrm rot="5400000">
                <a:off x="-22631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8" name="Google Shape;158;p2"/>
              <p:cNvCxnSpPr/>
              <p:nvPr/>
            </p:nvCxnSpPr>
            <p:spPr>
              <a:xfrm rot="5400000">
                <a:off x="-551333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9" name="Google Shape;159;p2"/>
              <p:cNvCxnSpPr/>
              <p:nvPr/>
            </p:nvCxnSpPr>
            <p:spPr>
              <a:xfrm rot="5400000">
                <a:off x="-87634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0" name="Google Shape;160;p2"/>
              <p:cNvCxnSpPr/>
              <p:nvPr/>
            </p:nvCxnSpPr>
            <p:spPr>
              <a:xfrm rot="5400000">
                <a:off x="-1201363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1" name="Google Shape;161;p2"/>
              <p:cNvCxnSpPr/>
              <p:nvPr/>
            </p:nvCxnSpPr>
            <p:spPr>
              <a:xfrm rot="5400000">
                <a:off x="-152637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2" name="Google Shape;162;p2"/>
              <p:cNvCxnSpPr/>
              <p:nvPr/>
            </p:nvCxnSpPr>
            <p:spPr>
              <a:xfrm rot="5400000">
                <a:off x="-1851393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3" name="Google Shape;163;p2"/>
              <p:cNvCxnSpPr/>
              <p:nvPr/>
            </p:nvCxnSpPr>
            <p:spPr>
              <a:xfrm rot="5400000">
                <a:off x="-217640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4" name="Google Shape;164;p2"/>
              <p:cNvCxnSpPr/>
              <p:nvPr/>
            </p:nvCxnSpPr>
            <p:spPr>
              <a:xfrm rot="5400000">
                <a:off x="-2501423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5" name="Google Shape;165;p2"/>
              <p:cNvCxnSpPr/>
              <p:nvPr/>
            </p:nvCxnSpPr>
            <p:spPr>
              <a:xfrm rot="5400000">
                <a:off x="-282643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6" name="Google Shape;166;p2"/>
              <p:cNvCxnSpPr/>
              <p:nvPr/>
            </p:nvCxnSpPr>
            <p:spPr>
              <a:xfrm rot="5400000">
                <a:off x="-3151453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7" name="Google Shape;167;p2"/>
              <p:cNvCxnSpPr/>
              <p:nvPr/>
            </p:nvCxnSpPr>
            <p:spPr>
              <a:xfrm rot="5400000">
                <a:off x="-347646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8" name="Google Shape;168;p2"/>
              <p:cNvCxnSpPr/>
              <p:nvPr/>
            </p:nvCxnSpPr>
            <p:spPr>
              <a:xfrm rot="5400000">
                <a:off x="8224066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9" name="Google Shape;169;p2"/>
              <p:cNvCxnSpPr/>
              <p:nvPr/>
            </p:nvCxnSpPr>
            <p:spPr>
              <a:xfrm rot="5400000">
                <a:off x="789905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0" name="Google Shape;170;p2"/>
              <p:cNvCxnSpPr/>
              <p:nvPr/>
            </p:nvCxnSpPr>
            <p:spPr>
              <a:xfrm rot="5400000">
                <a:off x="757404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1" name="Google Shape;171;p2"/>
              <p:cNvCxnSpPr/>
              <p:nvPr/>
            </p:nvCxnSpPr>
            <p:spPr>
              <a:xfrm rot="5400000">
                <a:off x="724902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172" name="Google Shape;172;p2"/>
          <p:cNvSpPr/>
          <p:nvPr/>
        </p:nvSpPr>
        <p:spPr>
          <a:xfrm>
            <a:off x="2500975" y="313159"/>
            <a:ext cx="6948954" cy="6070378"/>
          </a:xfrm>
          <a:custGeom>
            <a:avLst/>
            <a:gdLst/>
            <a:ahLst/>
            <a:cxnLst/>
            <a:rect l="l" t="t" r="r" b="b"/>
            <a:pathLst>
              <a:path w="7851925" h="6859184" extrusionOk="0">
                <a:moveTo>
                  <a:pt x="31281" y="5186813"/>
                </a:moveTo>
                <a:cubicBezTo>
                  <a:pt x="-66959" y="4156532"/>
                  <a:pt x="36099" y="3050068"/>
                  <a:pt x="778886" y="2329338"/>
                </a:cubicBezTo>
                <a:cubicBezTo>
                  <a:pt x="1085125" y="2032133"/>
                  <a:pt x="1453770" y="1807648"/>
                  <a:pt x="1779657" y="1532199"/>
                </a:cubicBezTo>
                <a:cubicBezTo>
                  <a:pt x="2134978" y="1231907"/>
                  <a:pt x="2438733" y="871617"/>
                  <a:pt x="2813551" y="596093"/>
                </a:cubicBezTo>
                <a:cubicBezTo>
                  <a:pt x="3359632" y="194700"/>
                  <a:pt x="4042872" y="-8179"/>
                  <a:pt x="4720467" y="252"/>
                </a:cubicBezTo>
                <a:cubicBezTo>
                  <a:pt x="5398062" y="8684"/>
                  <a:pt x="6067676" y="223984"/>
                  <a:pt x="6640029" y="586833"/>
                </a:cubicBezTo>
                <a:cubicBezTo>
                  <a:pt x="7024183" y="830364"/>
                  <a:pt x="7392678" y="1191406"/>
                  <a:pt x="7413531" y="1645796"/>
                </a:cubicBezTo>
                <a:cubicBezTo>
                  <a:pt x="7430092" y="2007892"/>
                  <a:pt x="7221492" y="2340705"/>
                  <a:pt x="7162698" y="2698360"/>
                </a:cubicBezTo>
                <a:cubicBezTo>
                  <a:pt x="7023129" y="3547216"/>
                  <a:pt x="7727825" y="4304908"/>
                  <a:pt x="7839088" y="5157905"/>
                </a:cubicBezTo>
                <a:cubicBezTo>
                  <a:pt x="7871534" y="5406706"/>
                  <a:pt x="7847745" y="5674551"/>
                  <a:pt x="7706595" y="5881948"/>
                </a:cubicBezTo>
                <a:cubicBezTo>
                  <a:pt x="7557541" y="6100861"/>
                  <a:pt x="7296320" y="6222589"/>
                  <a:pt x="7034346" y="6261584"/>
                </a:cubicBezTo>
                <a:cubicBezTo>
                  <a:pt x="6772372" y="6300579"/>
                  <a:pt x="6505655" y="6267004"/>
                  <a:pt x="6242928" y="6233354"/>
                </a:cubicBezTo>
                <a:cubicBezTo>
                  <a:pt x="5949713" y="6195790"/>
                  <a:pt x="5656498" y="6158300"/>
                  <a:pt x="5363358" y="6120735"/>
                </a:cubicBezTo>
                <a:cubicBezTo>
                  <a:pt x="5159650" y="6094688"/>
                  <a:pt x="4954286" y="6068491"/>
                  <a:pt x="4749450" y="6083396"/>
                </a:cubicBezTo>
                <a:cubicBezTo>
                  <a:pt x="4526847" y="6099582"/>
                  <a:pt x="4310945" y="6163720"/>
                  <a:pt x="4097074" y="6227482"/>
                </a:cubicBezTo>
                <a:cubicBezTo>
                  <a:pt x="3704565" y="6344542"/>
                  <a:pt x="3311980" y="6461603"/>
                  <a:pt x="2919470" y="6578663"/>
                </a:cubicBezTo>
                <a:cubicBezTo>
                  <a:pt x="2521014" y="6697455"/>
                  <a:pt x="2113373" y="6773186"/>
                  <a:pt x="1702947" y="6839508"/>
                </a:cubicBezTo>
                <a:cubicBezTo>
                  <a:pt x="430792" y="7045323"/>
                  <a:pt x="68545" y="5577591"/>
                  <a:pt x="31281" y="51868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"/>
          <p:cNvSpPr txBox="1">
            <a:spLocks noGrp="1"/>
          </p:cNvSpPr>
          <p:nvPr>
            <p:ph type="title"/>
          </p:nvPr>
        </p:nvSpPr>
        <p:spPr>
          <a:xfrm>
            <a:off x="3442475" y="1866150"/>
            <a:ext cx="5146200" cy="325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endParaRPr/>
          </a:p>
        </p:txBody>
      </p:sp>
      <p:sp>
        <p:nvSpPr>
          <p:cNvPr id="174" name="Google Shape;174;p2"/>
          <p:cNvSpPr txBox="1">
            <a:spLocks noGrp="1"/>
          </p:cNvSpPr>
          <p:nvPr>
            <p:ph type="subTitle" idx="1"/>
          </p:nvPr>
        </p:nvSpPr>
        <p:spPr>
          <a:xfrm>
            <a:off x="456250" y="603775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grpSp>
        <p:nvGrpSpPr>
          <p:cNvPr id="175" name="Google Shape;175;p2"/>
          <p:cNvGrpSpPr/>
          <p:nvPr/>
        </p:nvGrpSpPr>
        <p:grpSpPr>
          <a:xfrm rot="1411011">
            <a:off x="9159799" y="308792"/>
            <a:ext cx="1342486" cy="1302692"/>
            <a:chOff x="9160253" y="308839"/>
            <a:chExt cx="1342549" cy="1302753"/>
          </a:xfrm>
        </p:grpSpPr>
        <p:sp>
          <p:nvSpPr>
            <p:cNvPr id="176" name="Google Shape;176;p2"/>
            <p:cNvSpPr/>
            <p:nvPr/>
          </p:nvSpPr>
          <p:spPr>
            <a:xfrm>
              <a:off x="9160253" y="308839"/>
              <a:ext cx="301058" cy="858968"/>
            </a:xfrm>
            <a:custGeom>
              <a:avLst/>
              <a:gdLst/>
              <a:ahLst/>
              <a:cxnLst/>
              <a:rect l="l" t="t" r="r" b="b"/>
              <a:pathLst>
                <a:path w="301058" h="858968" extrusionOk="0">
                  <a:moveTo>
                    <a:pt x="99425" y="858969"/>
                  </a:moveTo>
                  <a:cubicBezTo>
                    <a:pt x="94328" y="858969"/>
                    <a:pt x="89231" y="858571"/>
                    <a:pt x="84068" y="857777"/>
                  </a:cubicBezTo>
                  <a:cubicBezTo>
                    <a:pt x="29852" y="849370"/>
                    <a:pt x="-7218" y="798597"/>
                    <a:pt x="1189" y="744448"/>
                  </a:cubicBezTo>
                  <a:lnTo>
                    <a:pt x="103662" y="84068"/>
                  </a:lnTo>
                  <a:cubicBezTo>
                    <a:pt x="112069" y="29852"/>
                    <a:pt x="162842" y="-7218"/>
                    <a:pt x="216991" y="1189"/>
                  </a:cubicBezTo>
                  <a:cubicBezTo>
                    <a:pt x="271207" y="9596"/>
                    <a:pt x="308277" y="60369"/>
                    <a:pt x="299869" y="114518"/>
                  </a:cubicBezTo>
                  <a:lnTo>
                    <a:pt x="197397" y="774899"/>
                  </a:lnTo>
                  <a:cubicBezTo>
                    <a:pt x="189784" y="823950"/>
                    <a:pt x="147484" y="858969"/>
                    <a:pt x="99425" y="8589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9453789" y="630178"/>
              <a:ext cx="684433" cy="747474"/>
            </a:xfrm>
            <a:custGeom>
              <a:avLst/>
              <a:gdLst/>
              <a:ahLst/>
              <a:cxnLst/>
              <a:rect l="l" t="t" r="r" b="b"/>
              <a:pathLst>
                <a:path w="684433" h="747474" extrusionOk="0">
                  <a:moveTo>
                    <a:pt x="99274" y="747474"/>
                  </a:moveTo>
                  <a:cubicBezTo>
                    <a:pt x="75907" y="747474"/>
                    <a:pt x="52406" y="739266"/>
                    <a:pt x="33474" y="722518"/>
                  </a:cubicBezTo>
                  <a:cubicBezTo>
                    <a:pt x="-7568" y="686176"/>
                    <a:pt x="-11408" y="623421"/>
                    <a:pt x="24935" y="582379"/>
                  </a:cubicBezTo>
                  <a:lnTo>
                    <a:pt x="510820" y="33474"/>
                  </a:lnTo>
                  <a:cubicBezTo>
                    <a:pt x="547162" y="-7568"/>
                    <a:pt x="609917" y="-11407"/>
                    <a:pt x="650959" y="24935"/>
                  </a:cubicBezTo>
                  <a:cubicBezTo>
                    <a:pt x="692001" y="61277"/>
                    <a:pt x="695841" y="124032"/>
                    <a:pt x="659499" y="165074"/>
                  </a:cubicBezTo>
                  <a:lnTo>
                    <a:pt x="173613" y="713978"/>
                  </a:lnTo>
                  <a:cubicBezTo>
                    <a:pt x="154019" y="736154"/>
                    <a:pt x="126680" y="747474"/>
                    <a:pt x="99208" y="74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9692263" y="1129468"/>
              <a:ext cx="810539" cy="482124"/>
            </a:xfrm>
            <a:custGeom>
              <a:avLst/>
              <a:gdLst/>
              <a:ahLst/>
              <a:cxnLst/>
              <a:rect l="l" t="t" r="r" b="b"/>
              <a:pathLst>
                <a:path w="810539" h="482124" extrusionOk="0">
                  <a:moveTo>
                    <a:pt x="99373" y="482124"/>
                  </a:moveTo>
                  <a:cubicBezTo>
                    <a:pt x="61907" y="482124"/>
                    <a:pt x="26028" y="460809"/>
                    <a:pt x="9213" y="424533"/>
                  </a:cubicBezTo>
                  <a:cubicBezTo>
                    <a:pt x="-13823" y="374753"/>
                    <a:pt x="7823" y="315771"/>
                    <a:pt x="57604" y="292669"/>
                  </a:cubicBezTo>
                  <a:lnTo>
                    <a:pt x="669461" y="9213"/>
                  </a:lnTo>
                  <a:cubicBezTo>
                    <a:pt x="719241" y="-13823"/>
                    <a:pt x="778223" y="7823"/>
                    <a:pt x="801326" y="57603"/>
                  </a:cubicBezTo>
                  <a:cubicBezTo>
                    <a:pt x="824362" y="107383"/>
                    <a:pt x="802716" y="166365"/>
                    <a:pt x="752936" y="189468"/>
                  </a:cubicBezTo>
                  <a:lnTo>
                    <a:pt x="141078" y="472923"/>
                  </a:lnTo>
                  <a:cubicBezTo>
                    <a:pt x="127573" y="479212"/>
                    <a:pt x="113341" y="482124"/>
                    <a:pt x="99440" y="4821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2"/>
          <p:cNvSpPr/>
          <p:nvPr/>
        </p:nvSpPr>
        <p:spPr>
          <a:xfrm>
            <a:off x="8469266" y="3046269"/>
            <a:ext cx="721553" cy="1624560"/>
          </a:xfrm>
          <a:custGeom>
            <a:avLst/>
            <a:gdLst/>
            <a:ahLst/>
            <a:cxnLst/>
            <a:rect l="l" t="t" r="r" b="b"/>
            <a:pathLst>
              <a:path w="721553" h="1624560" extrusionOk="0">
                <a:moveTo>
                  <a:pt x="493218" y="1624561"/>
                </a:moveTo>
                <a:cubicBezTo>
                  <a:pt x="466805" y="1624561"/>
                  <a:pt x="440393" y="1614036"/>
                  <a:pt x="420865" y="1593250"/>
                </a:cubicBezTo>
                <a:lnTo>
                  <a:pt x="37386" y="1185344"/>
                </a:lnTo>
                <a:cubicBezTo>
                  <a:pt x="17593" y="1164360"/>
                  <a:pt x="7995" y="1135763"/>
                  <a:pt x="10974" y="1107033"/>
                </a:cubicBezTo>
                <a:cubicBezTo>
                  <a:pt x="13952" y="1078304"/>
                  <a:pt x="29244" y="1052355"/>
                  <a:pt x="52942" y="1035872"/>
                </a:cubicBezTo>
                <a:lnTo>
                  <a:pt x="352351" y="827020"/>
                </a:lnTo>
                <a:lnTo>
                  <a:pt x="41623" y="605459"/>
                </a:lnTo>
                <a:cubicBezTo>
                  <a:pt x="16401" y="587454"/>
                  <a:pt x="978" y="558724"/>
                  <a:pt x="51" y="527744"/>
                </a:cubicBezTo>
                <a:cubicBezTo>
                  <a:pt x="-942" y="496764"/>
                  <a:pt x="12629" y="467108"/>
                  <a:pt x="36658" y="447580"/>
                </a:cubicBezTo>
                <a:lnTo>
                  <a:pt x="559614" y="22264"/>
                </a:lnTo>
                <a:cubicBezTo>
                  <a:pt x="602179" y="-12357"/>
                  <a:pt x="664668" y="-5869"/>
                  <a:pt x="699289" y="36629"/>
                </a:cubicBezTo>
                <a:cubicBezTo>
                  <a:pt x="733910" y="79194"/>
                  <a:pt x="727423" y="141684"/>
                  <a:pt x="684925" y="176305"/>
                </a:cubicBezTo>
                <a:lnTo>
                  <a:pt x="263051" y="519403"/>
                </a:lnTo>
                <a:lnTo>
                  <a:pt x="582320" y="747054"/>
                </a:lnTo>
                <a:cubicBezTo>
                  <a:pt x="608600" y="765788"/>
                  <a:pt x="624156" y="796173"/>
                  <a:pt x="623957" y="828410"/>
                </a:cubicBezTo>
                <a:cubicBezTo>
                  <a:pt x="623758" y="860715"/>
                  <a:pt x="607938" y="890900"/>
                  <a:pt x="581459" y="909369"/>
                </a:cubicBezTo>
                <a:lnTo>
                  <a:pt x="260801" y="1132982"/>
                </a:lnTo>
                <a:lnTo>
                  <a:pt x="565572" y="1457149"/>
                </a:lnTo>
                <a:cubicBezTo>
                  <a:pt x="603105" y="1497132"/>
                  <a:pt x="601186" y="1559952"/>
                  <a:pt x="561269" y="1597486"/>
                </a:cubicBezTo>
                <a:cubicBezTo>
                  <a:pt x="542071" y="1615492"/>
                  <a:pt x="517645" y="1624428"/>
                  <a:pt x="493284" y="16244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2645941" y="3842983"/>
            <a:ext cx="829757" cy="1053310"/>
          </a:xfrm>
          <a:custGeom>
            <a:avLst/>
            <a:gdLst/>
            <a:ahLst/>
            <a:cxnLst/>
            <a:rect l="l" t="t" r="r" b="b"/>
            <a:pathLst>
              <a:path w="829757" h="1053310" extrusionOk="0">
                <a:moveTo>
                  <a:pt x="145383" y="1053311"/>
                </a:moveTo>
                <a:cubicBezTo>
                  <a:pt x="114999" y="1053311"/>
                  <a:pt x="85012" y="1039410"/>
                  <a:pt x="65550" y="1013129"/>
                </a:cubicBezTo>
                <a:cubicBezTo>
                  <a:pt x="32915" y="969109"/>
                  <a:pt x="42116" y="906883"/>
                  <a:pt x="86137" y="874248"/>
                </a:cubicBezTo>
                <a:lnTo>
                  <a:pt x="557922" y="524398"/>
                </a:lnTo>
                <a:lnTo>
                  <a:pt x="44234" y="181895"/>
                </a:lnTo>
                <a:cubicBezTo>
                  <a:pt x="-1375" y="151444"/>
                  <a:pt x="-13754" y="89815"/>
                  <a:pt x="16696" y="44205"/>
                </a:cubicBezTo>
                <a:cubicBezTo>
                  <a:pt x="47147" y="-1404"/>
                  <a:pt x="108776" y="-13717"/>
                  <a:pt x="154386" y="16667"/>
                </a:cubicBezTo>
                <a:lnTo>
                  <a:pt x="785574" y="437415"/>
                </a:lnTo>
                <a:cubicBezTo>
                  <a:pt x="812450" y="455354"/>
                  <a:pt x="828933" y="485209"/>
                  <a:pt x="829727" y="517579"/>
                </a:cubicBezTo>
                <a:cubicBezTo>
                  <a:pt x="830521" y="549883"/>
                  <a:pt x="815561" y="580599"/>
                  <a:pt x="789612" y="599796"/>
                </a:cubicBezTo>
                <a:lnTo>
                  <a:pt x="204497" y="1033717"/>
                </a:lnTo>
                <a:cubicBezTo>
                  <a:pt x="186690" y="1046890"/>
                  <a:pt x="165971" y="1053245"/>
                  <a:pt x="145449" y="10532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1" name="Google Shape;181;p2"/>
          <p:cNvGrpSpPr/>
          <p:nvPr/>
        </p:nvGrpSpPr>
        <p:grpSpPr>
          <a:xfrm>
            <a:off x="3212653" y="1728233"/>
            <a:ext cx="241353" cy="1062195"/>
            <a:chOff x="3951440" y="1352783"/>
            <a:chExt cx="241353" cy="1062195"/>
          </a:xfrm>
        </p:grpSpPr>
        <p:sp>
          <p:nvSpPr>
            <p:cNvPr id="182" name="Google Shape;182;p2"/>
            <p:cNvSpPr/>
            <p:nvPr/>
          </p:nvSpPr>
          <p:spPr>
            <a:xfrm>
              <a:off x="3951440" y="1352783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3951440" y="1763204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3951440" y="2173625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2"/>
          <p:cNvSpPr/>
          <p:nvPr/>
        </p:nvSpPr>
        <p:spPr>
          <a:xfrm>
            <a:off x="1031987" y="434103"/>
            <a:ext cx="655341" cy="2561885"/>
          </a:xfrm>
          <a:custGeom>
            <a:avLst/>
            <a:gdLst/>
            <a:ahLst/>
            <a:cxnLst/>
            <a:rect l="l" t="t" r="r" b="b"/>
            <a:pathLst>
              <a:path w="655341" h="2561885" extrusionOk="0">
                <a:moveTo>
                  <a:pt x="105621" y="2561886"/>
                </a:moveTo>
                <a:cubicBezTo>
                  <a:pt x="77818" y="2561886"/>
                  <a:pt x="50148" y="2550301"/>
                  <a:pt x="30554" y="2527596"/>
                </a:cubicBezTo>
                <a:cubicBezTo>
                  <a:pt x="-5325" y="2486157"/>
                  <a:pt x="-890" y="2423468"/>
                  <a:pt x="40549" y="2387523"/>
                </a:cubicBezTo>
                <a:lnTo>
                  <a:pt x="396225" y="2079310"/>
                </a:lnTo>
                <a:lnTo>
                  <a:pt x="38299" y="1781954"/>
                </a:lnTo>
                <a:cubicBezTo>
                  <a:pt x="15659" y="1763154"/>
                  <a:pt x="2486" y="1735219"/>
                  <a:pt x="2420" y="1705827"/>
                </a:cubicBezTo>
                <a:cubicBezTo>
                  <a:pt x="2354" y="1676370"/>
                  <a:pt x="15328" y="1648435"/>
                  <a:pt x="37902" y="1629502"/>
                </a:cubicBezTo>
                <a:lnTo>
                  <a:pt x="404963" y="1321620"/>
                </a:lnTo>
                <a:lnTo>
                  <a:pt x="38431" y="989510"/>
                </a:lnTo>
                <a:cubicBezTo>
                  <a:pt x="18704" y="971637"/>
                  <a:pt x="6988" y="946549"/>
                  <a:pt x="5862" y="919937"/>
                </a:cubicBezTo>
                <a:cubicBezTo>
                  <a:pt x="4803" y="893326"/>
                  <a:pt x="14468" y="867377"/>
                  <a:pt x="32738" y="847981"/>
                </a:cubicBezTo>
                <a:lnTo>
                  <a:pt x="401455" y="455500"/>
                </a:lnTo>
                <a:lnTo>
                  <a:pt x="38961" y="178201"/>
                </a:lnTo>
                <a:cubicBezTo>
                  <a:pt x="-4597" y="144904"/>
                  <a:pt x="-12871" y="82546"/>
                  <a:pt x="20426" y="38989"/>
                </a:cubicBezTo>
                <a:cubicBezTo>
                  <a:pt x="53723" y="-4569"/>
                  <a:pt x="116080" y="-12909"/>
                  <a:pt x="159638" y="20454"/>
                </a:cubicBezTo>
                <a:lnTo>
                  <a:pt x="609446" y="364479"/>
                </a:lnTo>
                <a:cubicBezTo>
                  <a:pt x="631754" y="381558"/>
                  <a:pt x="645788" y="407242"/>
                  <a:pt x="648105" y="435244"/>
                </a:cubicBezTo>
                <a:cubicBezTo>
                  <a:pt x="650422" y="463245"/>
                  <a:pt x="640757" y="490915"/>
                  <a:pt x="621494" y="511370"/>
                </a:cubicBezTo>
                <a:lnTo>
                  <a:pt x="246753" y="910273"/>
                </a:lnTo>
                <a:lnTo>
                  <a:pt x="622751" y="1250988"/>
                </a:lnTo>
                <a:cubicBezTo>
                  <a:pt x="644001" y="1270252"/>
                  <a:pt x="655916" y="1297790"/>
                  <a:pt x="655320" y="1326453"/>
                </a:cubicBezTo>
                <a:cubicBezTo>
                  <a:pt x="654791" y="1355116"/>
                  <a:pt x="641816" y="1382191"/>
                  <a:pt x="619839" y="1400659"/>
                </a:cubicBezTo>
                <a:lnTo>
                  <a:pt x="256682" y="1705231"/>
                </a:lnTo>
                <a:lnTo>
                  <a:pt x="613219" y="2001330"/>
                </a:lnTo>
                <a:cubicBezTo>
                  <a:pt x="635660" y="2019932"/>
                  <a:pt x="648767" y="2047536"/>
                  <a:pt x="649098" y="2076662"/>
                </a:cubicBezTo>
                <a:cubicBezTo>
                  <a:pt x="649429" y="2105855"/>
                  <a:pt x="636851" y="2133658"/>
                  <a:pt x="614808" y="2152723"/>
                </a:cubicBezTo>
                <a:lnTo>
                  <a:pt x="170626" y="2537591"/>
                </a:lnTo>
                <a:cubicBezTo>
                  <a:pt x="151826" y="2553876"/>
                  <a:pt x="128658" y="2561820"/>
                  <a:pt x="105621" y="25618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1104639" y="5206332"/>
            <a:ext cx="1072426" cy="251063"/>
          </a:xfrm>
          <a:custGeom>
            <a:avLst/>
            <a:gdLst/>
            <a:ahLst/>
            <a:cxnLst/>
            <a:rect l="l" t="t" r="r" b="b"/>
            <a:pathLst>
              <a:path w="1072426" h="251063" extrusionOk="0">
                <a:moveTo>
                  <a:pt x="99214" y="250997"/>
                </a:moveTo>
                <a:cubicBezTo>
                  <a:pt x="47117" y="250997"/>
                  <a:pt x="3361" y="210352"/>
                  <a:pt x="184" y="157659"/>
                </a:cubicBezTo>
                <a:cubicBezTo>
                  <a:pt x="-3126" y="102915"/>
                  <a:pt x="38644" y="55849"/>
                  <a:pt x="93389" y="52605"/>
                </a:cubicBezTo>
                <a:lnTo>
                  <a:pt x="967188" y="177"/>
                </a:lnTo>
                <a:cubicBezTo>
                  <a:pt x="1021867" y="-3067"/>
                  <a:pt x="1068999" y="38637"/>
                  <a:pt x="1072243" y="93382"/>
                </a:cubicBezTo>
                <a:cubicBezTo>
                  <a:pt x="1075553" y="148127"/>
                  <a:pt x="1033783" y="195193"/>
                  <a:pt x="979038" y="198437"/>
                </a:cubicBezTo>
                <a:lnTo>
                  <a:pt x="105238" y="250865"/>
                </a:lnTo>
                <a:cubicBezTo>
                  <a:pt x="103186" y="250997"/>
                  <a:pt x="101200" y="251063"/>
                  <a:pt x="99214" y="2510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1342423" y="5582593"/>
            <a:ext cx="972923" cy="729337"/>
          </a:xfrm>
          <a:custGeom>
            <a:avLst/>
            <a:gdLst/>
            <a:ahLst/>
            <a:cxnLst/>
            <a:rect l="l" t="t" r="r" b="b"/>
            <a:pathLst>
              <a:path w="972923" h="729337" extrusionOk="0">
                <a:moveTo>
                  <a:pt x="99408" y="729338"/>
                </a:moveTo>
                <a:cubicBezTo>
                  <a:pt x="67766" y="729338"/>
                  <a:pt x="36654" y="714245"/>
                  <a:pt x="17390" y="686177"/>
                </a:cubicBezTo>
                <a:cubicBezTo>
                  <a:pt x="-13590" y="640965"/>
                  <a:pt x="-2072" y="579137"/>
                  <a:pt x="43141" y="548157"/>
                </a:cubicBezTo>
                <a:lnTo>
                  <a:pt x="817512" y="17390"/>
                </a:lnTo>
                <a:cubicBezTo>
                  <a:pt x="862725" y="-13590"/>
                  <a:pt x="924553" y="-2072"/>
                  <a:pt x="955533" y="43141"/>
                </a:cubicBezTo>
                <a:cubicBezTo>
                  <a:pt x="986513" y="88353"/>
                  <a:pt x="974995" y="150181"/>
                  <a:pt x="929782" y="181161"/>
                </a:cubicBezTo>
                <a:lnTo>
                  <a:pt x="155411" y="711928"/>
                </a:lnTo>
                <a:cubicBezTo>
                  <a:pt x="138266" y="723711"/>
                  <a:pt x="118671" y="729338"/>
                  <a:pt x="99342" y="7293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2217739" y="5847904"/>
            <a:ext cx="372661" cy="907744"/>
          </a:xfrm>
          <a:custGeom>
            <a:avLst/>
            <a:gdLst/>
            <a:ahLst/>
            <a:cxnLst/>
            <a:rect l="l" t="t" r="r" b="b"/>
            <a:pathLst>
              <a:path w="372661" h="907744" extrusionOk="0">
                <a:moveTo>
                  <a:pt x="99414" y="907745"/>
                </a:moveTo>
                <a:cubicBezTo>
                  <a:pt x="91603" y="907745"/>
                  <a:pt x="83593" y="906818"/>
                  <a:pt x="75650" y="904832"/>
                </a:cubicBezTo>
                <a:cubicBezTo>
                  <a:pt x="22361" y="891792"/>
                  <a:pt x="-10208" y="837974"/>
                  <a:pt x="2899" y="784751"/>
                </a:cubicBezTo>
                <a:lnTo>
                  <a:pt x="176931" y="75650"/>
                </a:lnTo>
                <a:cubicBezTo>
                  <a:pt x="189972" y="22361"/>
                  <a:pt x="243790" y="-10208"/>
                  <a:pt x="297012" y="2899"/>
                </a:cubicBezTo>
                <a:cubicBezTo>
                  <a:pt x="350301" y="15940"/>
                  <a:pt x="382870" y="69758"/>
                  <a:pt x="369763" y="122980"/>
                </a:cubicBezTo>
                <a:lnTo>
                  <a:pt x="195731" y="832082"/>
                </a:lnTo>
                <a:cubicBezTo>
                  <a:pt x="184610" y="877360"/>
                  <a:pt x="144031" y="907745"/>
                  <a:pt x="99348" y="9077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"/>
          <p:cNvSpPr/>
          <p:nvPr/>
        </p:nvSpPr>
        <p:spPr>
          <a:xfrm flipH="1">
            <a:off x="10914537" y="3933691"/>
            <a:ext cx="655341" cy="2561885"/>
          </a:xfrm>
          <a:custGeom>
            <a:avLst/>
            <a:gdLst/>
            <a:ahLst/>
            <a:cxnLst/>
            <a:rect l="l" t="t" r="r" b="b"/>
            <a:pathLst>
              <a:path w="655341" h="2561885" extrusionOk="0">
                <a:moveTo>
                  <a:pt x="105621" y="2561886"/>
                </a:moveTo>
                <a:cubicBezTo>
                  <a:pt x="77818" y="2561886"/>
                  <a:pt x="50148" y="2550301"/>
                  <a:pt x="30554" y="2527596"/>
                </a:cubicBezTo>
                <a:cubicBezTo>
                  <a:pt x="-5325" y="2486157"/>
                  <a:pt x="-890" y="2423468"/>
                  <a:pt x="40549" y="2387523"/>
                </a:cubicBezTo>
                <a:lnTo>
                  <a:pt x="396225" y="2079310"/>
                </a:lnTo>
                <a:lnTo>
                  <a:pt x="38299" y="1781954"/>
                </a:lnTo>
                <a:cubicBezTo>
                  <a:pt x="15659" y="1763154"/>
                  <a:pt x="2486" y="1735219"/>
                  <a:pt x="2420" y="1705827"/>
                </a:cubicBezTo>
                <a:cubicBezTo>
                  <a:pt x="2354" y="1676370"/>
                  <a:pt x="15328" y="1648435"/>
                  <a:pt x="37902" y="1629502"/>
                </a:cubicBezTo>
                <a:lnTo>
                  <a:pt x="404963" y="1321620"/>
                </a:lnTo>
                <a:lnTo>
                  <a:pt x="38431" y="989510"/>
                </a:lnTo>
                <a:cubicBezTo>
                  <a:pt x="18704" y="971637"/>
                  <a:pt x="6988" y="946549"/>
                  <a:pt x="5862" y="919937"/>
                </a:cubicBezTo>
                <a:cubicBezTo>
                  <a:pt x="4803" y="893326"/>
                  <a:pt x="14468" y="867377"/>
                  <a:pt x="32738" y="847981"/>
                </a:cubicBezTo>
                <a:lnTo>
                  <a:pt x="401455" y="455500"/>
                </a:lnTo>
                <a:lnTo>
                  <a:pt x="38961" y="178201"/>
                </a:lnTo>
                <a:cubicBezTo>
                  <a:pt x="-4597" y="144904"/>
                  <a:pt x="-12871" y="82546"/>
                  <a:pt x="20426" y="38989"/>
                </a:cubicBezTo>
                <a:cubicBezTo>
                  <a:pt x="53723" y="-4569"/>
                  <a:pt x="116080" y="-12909"/>
                  <a:pt x="159638" y="20454"/>
                </a:cubicBezTo>
                <a:lnTo>
                  <a:pt x="609446" y="364479"/>
                </a:lnTo>
                <a:cubicBezTo>
                  <a:pt x="631754" y="381558"/>
                  <a:pt x="645788" y="407242"/>
                  <a:pt x="648105" y="435244"/>
                </a:cubicBezTo>
                <a:cubicBezTo>
                  <a:pt x="650422" y="463245"/>
                  <a:pt x="640757" y="490915"/>
                  <a:pt x="621494" y="511370"/>
                </a:cubicBezTo>
                <a:lnTo>
                  <a:pt x="246753" y="910273"/>
                </a:lnTo>
                <a:lnTo>
                  <a:pt x="622751" y="1250988"/>
                </a:lnTo>
                <a:cubicBezTo>
                  <a:pt x="644001" y="1270252"/>
                  <a:pt x="655916" y="1297790"/>
                  <a:pt x="655320" y="1326453"/>
                </a:cubicBezTo>
                <a:cubicBezTo>
                  <a:pt x="654791" y="1355116"/>
                  <a:pt x="641816" y="1382191"/>
                  <a:pt x="619839" y="1400659"/>
                </a:cubicBezTo>
                <a:lnTo>
                  <a:pt x="256682" y="1705231"/>
                </a:lnTo>
                <a:lnTo>
                  <a:pt x="613219" y="2001330"/>
                </a:lnTo>
                <a:cubicBezTo>
                  <a:pt x="635660" y="2019932"/>
                  <a:pt x="648767" y="2047536"/>
                  <a:pt x="649098" y="2076662"/>
                </a:cubicBezTo>
                <a:cubicBezTo>
                  <a:pt x="649429" y="2105855"/>
                  <a:pt x="636851" y="2133658"/>
                  <a:pt x="614808" y="2152723"/>
                </a:cubicBezTo>
                <a:lnTo>
                  <a:pt x="170626" y="2537591"/>
                </a:lnTo>
                <a:cubicBezTo>
                  <a:pt x="151826" y="2553876"/>
                  <a:pt x="128658" y="2561820"/>
                  <a:pt x="105621" y="25618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"/>
          <p:cNvSpPr/>
          <p:nvPr/>
        </p:nvSpPr>
        <p:spPr>
          <a:xfrm rot="5400000">
            <a:off x="-465233" y="586080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">
  <p:cSld name="CUSTOM_5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"/>
          <p:cNvSpPr txBox="1"/>
          <p:nvPr/>
        </p:nvSpPr>
        <p:spPr>
          <a:xfrm>
            <a:off x="1184075" y="234925"/>
            <a:ext cx="22392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back</a:t>
            </a:r>
            <a:endParaRPr sz="5000"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93" name="Google Shape;193;p3"/>
          <p:cNvSpPr txBox="1"/>
          <p:nvPr/>
        </p:nvSpPr>
        <p:spPr>
          <a:xfrm>
            <a:off x="8745475" y="4361450"/>
            <a:ext cx="22392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flip</a:t>
            </a:r>
            <a:endParaRPr sz="5000"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94" name="Google Shape;194;p3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 txBox="1">
            <a:spLocks noGrp="1"/>
          </p:cNvSpPr>
          <p:nvPr>
            <p:ph type="body" idx="1"/>
          </p:nvPr>
        </p:nvSpPr>
        <p:spPr>
          <a:xfrm>
            <a:off x="1447763" y="20272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196" name="Google Shape;196;p3"/>
          <p:cNvGrpSpPr/>
          <p:nvPr/>
        </p:nvGrpSpPr>
        <p:grpSpPr>
          <a:xfrm flipH="1">
            <a:off x="11576822" y="2408608"/>
            <a:ext cx="241353" cy="1062195"/>
            <a:chOff x="3951440" y="1352783"/>
            <a:chExt cx="241353" cy="1062195"/>
          </a:xfrm>
        </p:grpSpPr>
        <p:sp>
          <p:nvSpPr>
            <p:cNvPr id="197" name="Google Shape;197;p3"/>
            <p:cNvSpPr/>
            <p:nvPr/>
          </p:nvSpPr>
          <p:spPr>
            <a:xfrm>
              <a:off x="3951440" y="1352783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951440" y="1763204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951440" y="2173625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3"/>
          <p:cNvGrpSpPr/>
          <p:nvPr/>
        </p:nvGrpSpPr>
        <p:grpSpPr>
          <a:xfrm>
            <a:off x="373825" y="2408608"/>
            <a:ext cx="241353" cy="1062195"/>
            <a:chOff x="3951440" y="1352783"/>
            <a:chExt cx="241353" cy="1062195"/>
          </a:xfrm>
        </p:grpSpPr>
        <p:sp>
          <p:nvSpPr>
            <p:cNvPr id="201" name="Google Shape;201;p3"/>
            <p:cNvSpPr/>
            <p:nvPr/>
          </p:nvSpPr>
          <p:spPr>
            <a:xfrm>
              <a:off x="3951440" y="1352783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951440" y="1763204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951440" y="2173625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">
  <p:cSld name="CUSTOM_5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6" name="Google Shape;206;p4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92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4"/>
          <p:cNvSpPr txBox="1"/>
          <p:nvPr/>
        </p:nvSpPr>
        <p:spPr>
          <a:xfrm>
            <a:off x="1184075" y="234925"/>
            <a:ext cx="22392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front</a:t>
            </a:r>
            <a:endParaRPr sz="5000"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208" name="Google Shape;208;p4"/>
          <p:cNvSpPr txBox="1"/>
          <p:nvPr/>
        </p:nvSpPr>
        <p:spPr>
          <a:xfrm>
            <a:off x="8745475" y="4361450"/>
            <a:ext cx="22392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flip</a:t>
            </a:r>
            <a:endParaRPr sz="5000"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grpSp>
        <p:nvGrpSpPr>
          <p:cNvPr id="209" name="Google Shape;209;p4"/>
          <p:cNvGrpSpPr/>
          <p:nvPr/>
        </p:nvGrpSpPr>
        <p:grpSpPr>
          <a:xfrm flipH="1">
            <a:off x="11576822" y="2408608"/>
            <a:ext cx="241353" cy="1062195"/>
            <a:chOff x="3951440" y="1352783"/>
            <a:chExt cx="241353" cy="1062195"/>
          </a:xfrm>
        </p:grpSpPr>
        <p:sp>
          <p:nvSpPr>
            <p:cNvPr id="210" name="Google Shape;210;p4"/>
            <p:cNvSpPr/>
            <p:nvPr/>
          </p:nvSpPr>
          <p:spPr>
            <a:xfrm>
              <a:off x="3951440" y="1352783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3951440" y="1763204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951440" y="2173625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Google Shape;213;p4"/>
          <p:cNvGrpSpPr/>
          <p:nvPr/>
        </p:nvGrpSpPr>
        <p:grpSpPr>
          <a:xfrm>
            <a:off x="373825" y="2408608"/>
            <a:ext cx="241353" cy="1062195"/>
            <a:chOff x="3951440" y="1352783"/>
            <a:chExt cx="241353" cy="1062195"/>
          </a:xfrm>
        </p:grpSpPr>
        <p:sp>
          <p:nvSpPr>
            <p:cNvPr id="214" name="Google Shape;214;p4"/>
            <p:cNvSpPr/>
            <p:nvPr/>
          </p:nvSpPr>
          <p:spPr>
            <a:xfrm>
              <a:off x="3951440" y="1352783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3951440" y="1763204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3951440" y="2173625"/>
              <a:ext cx="241353" cy="241353"/>
            </a:xfrm>
            <a:custGeom>
              <a:avLst/>
              <a:gdLst/>
              <a:ahLst/>
              <a:cxnLst/>
              <a:rect l="l" t="t" r="r" b="b"/>
              <a:pathLst>
                <a:path w="241353" h="241353" extrusionOk="0">
                  <a:moveTo>
                    <a:pt x="241354" y="120677"/>
                  </a:moveTo>
                  <a:cubicBezTo>
                    <a:pt x="241354" y="187325"/>
                    <a:pt x="187325" y="241354"/>
                    <a:pt x="120677" y="241354"/>
                  </a:cubicBezTo>
                  <a:cubicBezTo>
                    <a:pt x="54029" y="241354"/>
                    <a:pt x="0" y="187325"/>
                    <a:pt x="0" y="120677"/>
                  </a:cubicBezTo>
                  <a:cubicBezTo>
                    <a:pt x="0" y="54029"/>
                    <a:pt x="54029" y="0"/>
                    <a:pt x="120677" y="0"/>
                  </a:cubicBezTo>
                  <a:cubicBezTo>
                    <a:pt x="187325" y="0"/>
                    <a:pt x="241354" y="54029"/>
                    <a:pt x="241354" y="1206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9" name="Google Shape;219;p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21" name="Google Shape;221;p5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2" name="Google Shape;222;p5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5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5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5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5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227" name="Google Shape;227;p5"/>
          <p:cNvPicPr preferRelativeResize="0"/>
          <p:nvPr/>
        </p:nvPicPr>
        <p:blipFill rotWithShape="1">
          <a:blip r:embed="rId11">
            <a:alphaModFix/>
          </a:blip>
          <a:srcRect t="16256" b="2090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" Target="../slides/slide9.xml"/><Relationship Id="rId18" Type="http://schemas.openxmlformats.org/officeDocument/2006/relationships/slide" Target="../slides/slide14.xml"/><Relationship Id="rId26" Type="http://schemas.openxmlformats.org/officeDocument/2006/relationships/slide" Target="../slides/slide22.xml"/><Relationship Id="rId3" Type="http://schemas.openxmlformats.org/officeDocument/2006/relationships/slideLayout" Target="../slideLayouts/slideLayout3.xml"/><Relationship Id="rId21" Type="http://schemas.openxmlformats.org/officeDocument/2006/relationships/slide" Target="../slides/slide17.xml"/><Relationship Id="rId34" Type="http://schemas.openxmlformats.org/officeDocument/2006/relationships/slide" Target="../slides/slide30.xml"/><Relationship Id="rId7" Type="http://schemas.openxmlformats.org/officeDocument/2006/relationships/slide" Target="../slides/slide3.xml"/><Relationship Id="rId12" Type="http://schemas.openxmlformats.org/officeDocument/2006/relationships/slide" Target="../slides/slide8.xml"/><Relationship Id="rId17" Type="http://schemas.openxmlformats.org/officeDocument/2006/relationships/slide" Target="../slides/slide13.xml"/><Relationship Id="rId25" Type="http://schemas.openxmlformats.org/officeDocument/2006/relationships/slide" Target="../slides/slide21.xml"/><Relationship Id="rId33" Type="http://schemas.openxmlformats.org/officeDocument/2006/relationships/slide" Target="../slides/slide29.xml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12.xml"/><Relationship Id="rId20" Type="http://schemas.openxmlformats.org/officeDocument/2006/relationships/slide" Target="../slides/slide16.xml"/><Relationship Id="rId29" Type="http://schemas.openxmlformats.org/officeDocument/2006/relationships/slide" Target="../slides/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../slides/slide2.xml"/><Relationship Id="rId11" Type="http://schemas.openxmlformats.org/officeDocument/2006/relationships/slide" Target="../slides/slide7.xml"/><Relationship Id="rId24" Type="http://schemas.openxmlformats.org/officeDocument/2006/relationships/slide" Target="../slides/slide20.xml"/><Relationship Id="rId32" Type="http://schemas.openxmlformats.org/officeDocument/2006/relationships/slide" Target="../slides/slide28.xml"/><Relationship Id="rId5" Type="http://schemas.openxmlformats.org/officeDocument/2006/relationships/theme" Target="../theme/theme1.xml"/><Relationship Id="rId15" Type="http://schemas.openxmlformats.org/officeDocument/2006/relationships/slide" Target="../slides/slide11.xml"/><Relationship Id="rId23" Type="http://schemas.openxmlformats.org/officeDocument/2006/relationships/slide" Target="../slides/slide19.xml"/><Relationship Id="rId28" Type="http://schemas.openxmlformats.org/officeDocument/2006/relationships/slide" Target="../slides/slide24.xml"/><Relationship Id="rId10" Type="http://schemas.openxmlformats.org/officeDocument/2006/relationships/slide" Target="../slides/slide6.xml"/><Relationship Id="rId19" Type="http://schemas.openxmlformats.org/officeDocument/2006/relationships/slide" Target="../slides/slide15.xml"/><Relationship Id="rId31" Type="http://schemas.openxmlformats.org/officeDocument/2006/relationships/slide" Target="../slides/slide27.xml"/><Relationship Id="rId4" Type="http://schemas.openxmlformats.org/officeDocument/2006/relationships/slideLayout" Target="../slideLayouts/slideLayout4.xml"/><Relationship Id="rId9" Type="http://schemas.openxmlformats.org/officeDocument/2006/relationships/slide" Target="../slides/slide5.xml"/><Relationship Id="rId14" Type="http://schemas.openxmlformats.org/officeDocument/2006/relationships/slide" Target="../slides/slide10.xml"/><Relationship Id="rId22" Type="http://schemas.openxmlformats.org/officeDocument/2006/relationships/slide" Target="../slides/slide18.xml"/><Relationship Id="rId27" Type="http://schemas.openxmlformats.org/officeDocument/2006/relationships/slide" Target="../slides/slide23.xml"/><Relationship Id="rId30" Type="http://schemas.openxmlformats.org/officeDocument/2006/relationships/slide" Target="../slides/slide26.xml"/><Relationship Id="rId35" Type="http://schemas.openxmlformats.org/officeDocument/2006/relationships/slide" Target="../slides/slide31.xml"/><Relationship Id="rId8" Type="http://schemas.openxmlformats.org/officeDocument/2006/relationships/slide" Target="../slides/slid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12192206" cy="6858033"/>
            <a:chOff x="0" y="0"/>
            <a:chExt cx="12192206" cy="6858033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0" y="154800"/>
              <a:ext cx="12192206" cy="6643350"/>
              <a:chOff x="0" y="154800"/>
              <a:chExt cx="10896600" cy="6643350"/>
            </a:xfrm>
          </p:grpSpPr>
          <p:cxnSp>
            <p:nvCxnSpPr>
              <p:cNvPr id="8" name="Google Shape;8;p1"/>
              <p:cNvCxnSpPr/>
              <p:nvPr/>
            </p:nvCxnSpPr>
            <p:spPr>
              <a:xfrm rot="10800000">
                <a:off x="0" y="67981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" name="Google Shape;9;p1"/>
              <p:cNvCxnSpPr/>
              <p:nvPr/>
            </p:nvCxnSpPr>
            <p:spPr>
              <a:xfrm rot="10800000">
                <a:off x="0" y="64818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" name="Google Shape;10;p1"/>
              <p:cNvCxnSpPr/>
              <p:nvPr/>
            </p:nvCxnSpPr>
            <p:spPr>
              <a:xfrm rot="10800000">
                <a:off x="0" y="61654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" name="Google Shape;11;p1"/>
              <p:cNvCxnSpPr/>
              <p:nvPr/>
            </p:nvCxnSpPr>
            <p:spPr>
              <a:xfrm rot="10800000">
                <a:off x="0" y="58491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" name="Google Shape;12;p1"/>
              <p:cNvCxnSpPr/>
              <p:nvPr/>
            </p:nvCxnSpPr>
            <p:spPr>
              <a:xfrm rot="10800000">
                <a:off x="0" y="55327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" name="Google Shape;13;p1"/>
              <p:cNvCxnSpPr/>
              <p:nvPr/>
            </p:nvCxnSpPr>
            <p:spPr>
              <a:xfrm rot="10800000">
                <a:off x="0" y="52164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" name="Google Shape;14;p1"/>
              <p:cNvCxnSpPr/>
              <p:nvPr/>
            </p:nvCxnSpPr>
            <p:spPr>
              <a:xfrm rot="10800000">
                <a:off x="0" y="49000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" name="Google Shape;15;p1"/>
              <p:cNvCxnSpPr/>
              <p:nvPr/>
            </p:nvCxnSpPr>
            <p:spPr>
              <a:xfrm rot="10800000">
                <a:off x="0" y="45837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" name="Google Shape;16;p1"/>
              <p:cNvCxnSpPr/>
              <p:nvPr/>
            </p:nvCxnSpPr>
            <p:spPr>
              <a:xfrm rot="10800000">
                <a:off x="0" y="42673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" name="Google Shape;17;p1"/>
              <p:cNvCxnSpPr/>
              <p:nvPr/>
            </p:nvCxnSpPr>
            <p:spPr>
              <a:xfrm rot="10800000">
                <a:off x="0" y="39510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" name="Google Shape;18;p1"/>
              <p:cNvCxnSpPr/>
              <p:nvPr/>
            </p:nvCxnSpPr>
            <p:spPr>
              <a:xfrm rot="10800000">
                <a:off x="0" y="36346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" name="Google Shape;19;p1"/>
              <p:cNvCxnSpPr/>
              <p:nvPr/>
            </p:nvCxnSpPr>
            <p:spPr>
              <a:xfrm rot="10800000">
                <a:off x="0" y="33183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" name="Google Shape;20;p1"/>
              <p:cNvCxnSpPr/>
              <p:nvPr/>
            </p:nvCxnSpPr>
            <p:spPr>
              <a:xfrm rot="10800000">
                <a:off x="0" y="30019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" name="Google Shape;21;p1"/>
              <p:cNvCxnSpPr/>
              <p:nvPr/>
            </p:nvCxnSpPr>
            <p:spPr>
              <a:xfrm rot="10800000">
                <a:off x="0" y="26856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" name="Google Shape;22;p1"/>
              <p:cNvCxnSpPr/>
              <p:nvPr/>
            </p:nvCxnSpPr>
            <p:spPr>
              <a:xfrm rot="10800000">
                <a:off x="0" y="23692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" name="Google Shape;23;p1"/>
              <p:cNvCxnSpPr/>
              <p:nvPr/>
            </p:nvCxnSpPr>
            <p:spPr>
              <a:xfrm rot="10800000">
                <a:off x="0" y="20529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" name="Google Shape;24;p1"/>
              <p:cNvCxnSpPr/>
              <p:nvPr/>
            </p:nvCxnSpPr>
            <p:spPr>
              <a:xfrm rot="10800000">
                <a:off x="0" y="17365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" name="Google Shape;25;p1"/>
              <p:cNvCxnSpPr/>
              <p:nvPr/>
            </p:nvCxnSpPr>
            <p:spPr>
              <a:xfrm rot="10800000">
                <a:off x="0" y="14202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" name="Google Shape;26;p1"/>
              <p:cNvCxnSpPr/>
              <p:nvPr/>
            </p:nvCxnSpPr>
            <p:spPr>
              <a:xfrm rot="10800000">
                <a:off x="0" y="11038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" name="Google Shape;27;p1"/>
              <p:cNvCxnSpPr/>
              <p:nvPr/>
            </p:nvCxnSpPr>
            <p:spPr>
              <a:xfrm rot="10800000">
                <a:off x="0" y="7875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" name="Google Shape;28;p1"/>
              <p:cNvCxnSpPr/>
              <p:nvPr/>
            </p:nvCxnSpPr>
            <p:spPr>
              <a:xfrm rot="10800000">
                <a:off x="0" y="47115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" name="Google Shape;29;p1"/>
              <p:cNvCxnSpPr/>
              <p:nvPr/>
            </p:nvCxnSpPr>
            <p:spPr>
              <a:xfrm rot="10800000">
                <a:off x="0" y="154800"/>
                <a:ext cx="1089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0" name="Google Shape;30;p1"/>
            <p:cNvGrpSpPr/>
            <p:nvPr/>
          </p:nvGrpSpPr>
          <p:grpSpPr>
            <a:xfrm>
              <a:off x="274974" y="0"/>
              <a:ext cx="11700534" cy="6858033"/>
              <a:chOff x="232582" y="0"/>
              <a:chExt cx="11700534" cy="7418100"/>
            </a:xfrm>
          </p:grpSpPr>
          <p:cxnSp>
            <p:nvCxnSpPr>
              <p:cNvPr id="31" name="Google Shape;31;p1"/>
              <p:cNvCxnSpPr/>
              <p:nvPr/>
            </p:nvCxnSpPr>
            <p:spPr>
              <a:xfrm rot="5400000">
                <a:off x="692401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2" name="Google Shape;32;p1"/>
              <p:cNvCxnSpPr/>
              <p:nvPr/>
            </p:nvCxnSpPr>
            <p:spPr>
              <a:xfrm rot="5400000">
                <a:off x="659899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" name="Google Shape;33;p1"/>
              <p:cNvCxnSpPr/>
              <p:nvPr/>
            </p:nvCxnSpPr>
            <p:spPr>
              <a:xfrm rot="5400000">
                <a:off x="627398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" name="Google Shape;34;p1"/>
              <p:cNvCxnSpPr/>
              <p:nvPr/>
            </p:nvCxnSpPr>
            <p:spPr>
              <a:xfrm rot="5400000">
                <a:off x="594896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5" name="Google Shape;35;p1"/>
              <p:cNvCxnSpPr/>
              <p:nvPr/>
            </p:nvCxnSpPr>
            <p:spPr>
              <a:xfrm rot="5400000">
                <a:off x="562395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" name="Google Shape;36;p1"/>
              <p:cNvCxnSpPr/>
              <p:nvPr/>
            </p:nvCxnSpPr>
            <p:spPr>
              <a:xfrm rot="5400000">
                <a:off x="529893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" name="Google Shape;37;p1"/>
              <p:cNvCxnSpPr/>
              <p:nvPr/>
            </p:nvCxnSpPr>
            <p:spPr>
              <a:xfrm rot="5400000">
                <a:off x="497392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" name="Google Shape;38;p1"/>
              <p:cNvCxnSpPr/>
              <p:nvPr/>
            </p:nvCxnSpPr>
            <p:spPr>
              <a:xfrm rot="5400000">
                <a:off x="464890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" name="Google Shape;39;p1"/>
              <p:cNvCxnSpPr/>
              <p:nvPr/>
            </p:nvCxnSpPr>
            <p:spPr>
              <a:xfrm rot="5400000">
                <a:off x="432389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" name="Google Shape;40;p1"/>
              <p:cNvCxnSpPr/>
              <p:nvPr/>
            </p:nvCxnSpPr>
            <p:spPr>
              <a:xfrm rot="5400000">
                <a:off x="399887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" name="Google Shape;41;p1"/>
              <p:cNvCxnSpPr/>
              <p:nvPr/>
            </p:nvCxnSpPr>
            <p:spPr>
              <a:xfrm rot="5400000">
                <a:off x="367386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" name="Google Shape;42;p1"/>
              <p:cNvCxnSpPr/>
              <p:nvPr/>
            </p:nvCxnSpPr>
            <p:spPr>
              <a:xfrm rot="5400000">
                <a:off x="334884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" name="Google Shape;43;p1"/>
              <p:cNvCxnSpPr/>
              <p:nvPr/>
            </p:nvCxnSpPr>
            <p:spPr>
              <a:xfrm rot="5400000">
                <a:off x="302383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" name="Google Shape;44;p1"/>
              <p:cNvCxnSpPr/>
              <p:nvPr/>
            </p:nvCxnSpPr>
            <p:spPr>
              <a:xfrm rot="5400000">
                <a:off x="269881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" name="Google Shape;45;p1"/>
              <p:cNvCxnSpPr/>
              <p:nvPr/>
            </p:nvCxnSpPr>
            <p:spPr>
              <a:xfrm rot="5400000">
                <a:off x="237380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" name="Google Shape;46;p1"/>
              <p:cNvCxnSpPr/>
              <p:nvPr/>
            </p:nvCxnSpPr>
            <p:spPr>
              <a:xfrm rot="5400000">
                <a:off x="204878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" name="Google Shape;47;p1"/>
              <p:cNvCxnSpPr/>
              <p:nvPr/>
            </p:nvCxnSpPr>
            <p:spPr>
              <a:xfrm rot="5400000">
                <a:off x="172377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" name="Google Shape;48;p1"/>
              <p:cNvCxnSpPr/>
              <p:nvPr/>
            </p:nvCxnSpPr>
            <p:spPr>
              <a:xfrm rot="5400000">
                <a:off x="139875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" name="Google Shape;49;p1"/>
              <p:cNvCxnSpPr/>
              <p:nvPr/>
            </p:nvCxnSpPr>
            <p:spPr>
              <a:xfrm rot="5400000">
                <a:off x="107374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" name="Google Shape;50;p1"/>
              <p:cNvCxnSpPr/>
              <p:nvPr/>
            </p:nvCxnSpPr>
            <p:spPr>
              <a:xfrm rot="5400000">
                <a:off x="74872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" name="Google Shape;51;p1"/>
              <p:cNvCxnSpPr/>
              <p:nvPr/>
            </p:nvCxnSpPr>
            <p:spPr>
              <a:xfrm rot="5400000">
                <a:off x="42371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" name="Google Shape;52;p1"/>
              <p:cNvCxnSpPr/>
              <p:nvPr/>
            </p:nvCxnSpPr>
            <p:spPr>
              <a:xfrm rot="5400000">
                <a:off x="9869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" name="Google Shape;53;p1"/>
              <p:cNvCxnSpPr/>
              <p:nvPr/>
            </p:nvCxnSpPr>
            <p:spPr>
              <a:xfrm rot="5400000">
                <a:off x="-22631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" name="Google Shape;54;p1"/>
              <p:cNvCxnSpPr/>
              <p:nvPr/>
            </p:nvCxnSpPr>
            <p:spPr>
              <a:xfrm rot="5400000">
                <a:off x="-551333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" name="Google Shape;55;p1"/>
              <p:cNvCxnSpPr/>
              <p:nvPr/>
            </p:nvCxnSpPr>
            <p:spPr>
              <a:xfrm rot="5400000">
                <a:off x="-87634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" name="Google Shape;56;p1"/>
              <p:cNvCxnSpPr/>
              <p:nvPr/>
            </p:nvCxnSpPr>
            <p:spPr>
              <a:xfrm rot="5400000">
                <a:off x="-1201363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" name="Google Shape;57;p1"/>
              <p:cNvCxnSpPr/>
              <p:nvPr/>
            </p:nvCxnSpPr>
            <p:spPr>
              <a:xfrm rot="5400000">
                <a:off x="-152637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" name="Google Shape;58;p1"/>
              <p:cNvCxnSpPr/>
              <p:nvPr/>
            </p:nvCxnSpPr>
            <p:spPr>
              <a:xfrm rot="5400000">
                <a:off x="-1851393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1"/>
              <p:cNvCxnSpPr/>
              <p:nvPr/>
            </p:nvCxnSpPr>
            <p:spPr>
              <a:xfrm rot="5400000">
                <a:off x="-217640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" name="Google Shape;60;p1"/>
              <p:cNvCxnSpPr/>
              <p:nvPr/>
            </p:nvCxnSpPr>
            <p:spPr>
              <a:xfrm rot="5400000">
                <a:off x="-2501423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" name="Google Shape;61;p1"/>
              <p:cNvCxnSpPr/>
              <p:nvPr/>
            </p:nvCxnSpPr>
            <p:spPr>
              <a:xfrm rot="5400000">
                <a:off x="-282643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" name="Google Shape;62;p1"/>
              <p:cNvCxnSpPr/>
              <p:nvPr/>
            </p:nvCxnSpPr>
            <p:spPr>
              <a:xfrm rot="5400000">
                <a:off x="-3151453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" name="Google Shape;63;p1"/>
              <p:cNvCxnSpPr/>
              <p:nvPr/>
            </p:nvCxnSpPr>
            <p:spPr>
              <a:xfrm rot="5400000">
                <a:off x="-3476468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" name="Google Shape;64;p1"/>
              <p:cNvCxnSpPr/>
              <p:nvPr/>
            </p:nvCxnSpPr>
            <p:spPr>
              <a:xfrm rot="5400000">
                <a:off x="8224066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" name="Google Shape;65;p1"/>
              <p:cNvCxnSpPr/>
              <p:nvPr/>
            </p:nvCxnSpPr>
            <p:spPr>
              <a:xfrm rot="5400000">
                <a:off x="789905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6" name="Google Shape;66;p1"/>
              <p:cNvCxnSpPr/>
              <p:nvPr/>
            </p:nvCxnSpPr>
            <p:spPr>
              <a:xfrm rot="5400000">
                <a:off x="7574042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" name="Google Shape;67;p1"/>
              <p:cNvCxnSpPr/>
              <p:nvPr/>
            </p:nvCxnSpPr>
            <p:spPr>
              <a:xfrm rot="5400000">
                <a:off x="7249027" y="3709050"/>
                <a:ext cx="741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68" name="Google Shape;68;p1"/>
          <p:cNvSpPr/>
          <p:nvPr/>
        </p:nvSpPr>
        <p:spPr>
          <a:xfrm>
            <a:off x="1030840" y="445950"/>
            <a:ext cx="10149300" cy="472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"/>
          <p:cNvGrpSpPr/>
          <p:nvPr/>
        </p:nvGrpSpPr>
        <p:grpSpPr>
          <a:xfrm>
            <a:off x="957300" y="357282"/>
            <a:ext cx="10277401" cy="4906054"/>
            <a:chOff x="398663" y="357282"/>
            <a:chExt cx="10277401" cy="4906054"/>
          </a:xfrm>
        </p:grpSpPr>
        <p:sp>
          <p:nvSpPr>
            <p:cNvPr id="70" name="Google Shape;70;p1"/>
            <p:cNvSpPr/>
            <p:nvPr/>
          </p:nvSpPr>
          <p:spPr>
            <a:xfrm>
              <a:off x="2906700" y="357282"/>
              <a:ext cx="7740000" cy="230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418845" y="5033236"/>
              <a:ext cx="7740000" cy="230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 rot="-5400000" flipH="1">
              <a:off x="-1934287" y="2699904"/>
              <a:ext cx="4896000" cy="230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 rot="-5400000" flipH="1">
              <a:off x="8113014" y="2699904"/>
              <a:ext cx="4896000" cy="230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1"/>
          <p:cNvSpPr txBox="1">
            <a:spLocks noGrp="1"/>
          </p:cNvSpPr>
          <p:nvPr>
            <p:ph type="title"/>
          </p:nvPr>
        </p:nvSpPr>
        <p:spPr>
          <a:xfrm>
            <a:off x="1396465" y="821975"/>
            <a:ext cx="940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sz="40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sz="40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sz="40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sz="40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sz="40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sz="40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sz="40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sz="40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nglebert"/>
              <a:buNone/>
              <a:defRPr sz="4000" b="1">
                <a:solidFill>
                  <a:schemeClr val="dk1"/>
                </a:solidFill>
                <a:latin typeface="Englebert"/>
                <a:ea typeface="Englebert"/>
                <a:cs typeface="Englebert"/>
                <a:sym typeface="Englebert"/>
              </a:defRPr>
            </a:lvl9pPr>
          </a:lstStyle>
          <a:p>
            <a:endParaRPr/>
          </a:p>
        </p:txBody>
      </p:sp>
      <p:sp>
        <p:nvSpPr>
          <p:cNvPr id="75" name="Google Shape;75;p1"/>
          <p:cNvSpPr txBox="1">
            <a:spLocks noGrp="1"/>
          </p:cNvSpPr>
          <p:nvPr>
            <p:ph type="body" idx="1"/>
          </p:nvPr>
        </p:nvSpPr>
        <p:spPr>
          <a:xfrm>
            <a:off x="1396465" y="1765247"/>
            <a:ext cx="9402000" cy="29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pilogue Medium"/>
              <a:buChar char="●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pilogue Medium"/>
              <a:buChar char="○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pilogue Medium"/>
              <a:buChar char="■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pilogue Medium"/>
              <a:buChar char="●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pilogue Medium"/>
              <a:buChar char="○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pilogue Medium"/>
              <a:buChar char="■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pilogue Medium"/>
              <a:buChar char="●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Epilogue Medium"/>
              <a:buChar char="○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Epilogue Medium"/>
              <a:buChar char="■"/>
              <a:defRPr sz="1900">
                <a:solidFill>
                  <a:schemeClr val="dk2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9pPr>
          </a:lstStyle>
          <a:p>
            <a:endParaRPr/>
          </a:p>
        </p:txBody>
      </p:sp>
      <p:sp>
        <p:nvSpPr>
          <p:cNvPr id="76" name="Google Shape;76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 b="1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1pPr>
            <a:lvl2pPr lvl="1" algn="r">
              <a:buNone/>
              <a:defRPr sz="1300" b="1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2pPr>
            <a:lvl3pPr lvl="2" algn="r">
              <a:buNone/>
              <a:defRPr sz="1300" b="1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3pPr>
            <a:lvl4pPr lvl="3" algn="r">
              <a:buNone/>
              <a:defRPr sz="1300" b="1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4pPr>
            <a:lvl5pPr lvl="4" algn="r">
              <a:buNone/>
              <a:defRPr sz="1300" b="1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5pPr>
            <a:lvl6pPr lvl="5" algn="r">
              <a:buNone/>
              <a:defRPr sz="1300" b="1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6pPr>
            <a:lvl7pPr lvl="6" algn="r">
              <a:buNone/>
              <a:defRPr sz="1300" b="1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7pPr>
            <a:lvl8pPr lvl="7" algn="r">
              <a:buNone/>
              <a:defRPr sz="1300" b="1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8pPr>
            <a:lvl9pPr lvl="8" algn="r">
              <a:buNone/>
              <a:defRPr sz="1300" b="1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"/>
          <p:cNvSpPr/>
          <p:nvPr/>
        </p:nvSpPr>
        <p:spPr>
          <a:xfrm rot="5400000">
            <a:off x="-465233" y="586080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">
            <a:hlinkClick r:id="rId6" action="ppaction://hlinksldjump"/>
          </p:cNvPr>
          <p:cNvSpPr/>
          <p:nvPr/>
        </p:nvSpPr>
        <p:spPr>
          <a:xfrm>
            <a:off x="264403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79" name="Google Shape;79;p1">
            <a:hlinkClick r:id="rId7" action="ppaction://hlinksldjump"/>
          </p:cNvPr>
          <p:cNvSpPr/>
          <p:nvPr/>
        </p:nvSpPr>
        <p:spPr>
          <a:xfrm>
            <a:off x="1059576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80" name="Google Shape;80;p1">
            <a:hlinkClick r:id="rId8" action="ppaction://hlinksldjump"/>
          </p:cNvPr>
          <p:cNvSpPr/>
          <p:nvPr/>
        </p:nvSpPr>
        <p:spPr>
          <a:xfrm>
            <a:off x="1854749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3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81" name="Google Shape;81;p1">
            <a:hlinkClick r:id="rId9" action="ppaction://hlinksldjump"/>
          </p:cNvPr>
          <p:cNvSpPr/>
          <p:nvPr/>
        </p:nvSpPr>
        <p:spPr>
          <a:xfrm>
            <a:off x="2649922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4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82" name="Google Shape;82;p1">
            <a:hlinkClick r:id="rId10" action="ppaction://hlinksldjump"/>
          </p:cNvPr>
          <p:cNvSpPr/>
          <p:nvPr/>
        </p:nvSpPr>
        <p:spPr>
          <a:xfrm>
            <a:off x="3445095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5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83" name="Google Shape;83;p1">
            <a:hlinkClick r:id="rId11" action="ppaction://hlinksldjump"/>
          </p:cNvPr>
          <p:cNvSpPr/>
          <p:nvPr/>
        </p:nvSpPr>
        <p:spPr>
          <a:xfrm>
            <a:off x="4240268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6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84" name="Google Shape;84;p1">
            <a:hlinkClick r:id="rId12" action="ppaction://hlinksldjump"/>
          </p:cNvPr>
          <p:cNvSpPr/>
          <p:nvPr/>
        </p:nvSpPr>
        <p:spPr>
          <a:xfrm>
            <a:off x="5035441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7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85" name="Google Shape;85;p1">
            <a:hlinkClick r:id="rId13" action="ppaction://hlinksldjump"/>
          </p:cNvPr>
          <p:cNvSpPr/>
          <p:nvPr/>
        </p:nvSpPr>
        <p:spPr>
          <a:xfrm>
            <a:off x="5830614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8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86" name="Google Shape;86;p1">
            <a:hlinkClick r:id="rId14" action="ppaction://hlinksldjump"/>
          </p:cNvPr>
          <p:cNvSpPr/>
          <p:nvPr/>
        </p:nvSpPr>
        <p:spPr>
          <a:xfrm>
            <a:off x="6625787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9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87" name="Google Shape;87;p1">
            <a:hlinkClick r:id="rId15" action="ppaction://hlinksldjump"/>
          </p:cNvPr>
          <p:cNvSpPr/>
          <p:nvPr/>
        </p:nvSpPr>
        <p:spPr>
          <a:xfrm>
            <a:off x="7420960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10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88" name="Google Shape;88;p1">
            <a:hlinkClick r:id="rId16" action="ppaction://hlinksldjump"/>
          </p:cNvPr>
          <p:cNvSpPr/>
          <p:nvPr/>
        </p:nvSpPr>
        <p:spPr>
          <a:xfrm>
            <a:off x="8216133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11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89" name="Google Shape;89;p1">
            <a:hlinkClick r:id="rId17" action="ppaction://hlinksldjump"/>
          </p:cNvPr>
          <p:cNvSpPr/>
          <p:nvPr/>
        </p:nvSpPr>
        <p:spPr>
          <a:xfrm>
            <a:off x="9011306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12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90" name="Google Shape;90;p1">
            <a:hlinkClick r:id="rId18" action="ppaction://hlinksldjump"/>
          </p:cNvPr>
          <p:cNvSpPr/>
          <p:nvPr/>
        </p:nvSpPr>
        <p:spPr>
          <a:xfrm>
            <a:off x="9806479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13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91" name="Google Shape;91;p1">
            <a:hlinkClick r:id="rId19" action="ppaction://hlinksldjump"/>
          </p:cNvPr>
          <p:cNvSpPr/>
          <p:nvPr/>
        </p:nvSpPr>
        <p:spPr>
          <a:xfrm>
            <a:off x="10601652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14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92" name="Google Shape;92;p1">
            <a:hlinkClick r:id="rId20" action="ppaction://hlinksldjump"/>
          </p:cNvPr>
          <p:cNvSpPr/>
          <p:nvPr/>
        </p:nvSpPr>
        <p:spPr>
          <a:xfrm>
            <a:off x="11396825" y="5488419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15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93" name="Google Shape;93;p1">
            <a:hlinkClick r:id="rId21" action="ppaction://hlinksldjump"/>
          </p:cNvPr>
          <p:cNvSpPr/>
          <p:nvPr/>
        </p:nvSpPr>
        <p:spPr>
          <a:xfrm>
            <a:off x="264403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16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94" name="Google Shape;94;p1">
            <a:hlinkClick r:id="rId22" action="ppaction://hlinksldjump"/>
          </p:cNvPr>
          <p:cNvSpPr/>
          <p:nvPr/>
        </p:nvSpPr>
        <p:spPr>
          <a:xfrm>
            <a:off x="1059576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17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95" name="Google Shape;95;p1">
            <a:hlinkClick r:id="rId23" action="ppaction://hlinksldjump"/>
          </p:cNvPr>
          <p:cNvSpPr/>
          <p:nvPr/>
        </p:nvSpPr>
        <p:spPr>
          <a:xfrm>
            <a:off x="1854749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18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96" name="Google Shape;96;p1">
            <a:hlinkClick r:id="rId24" action="ppaction://hlinksldjump"/>
          </p:cNvPr>
          <p:cNvSpPr/>
          <p:nvPr/>
        </p:nvSpPr>
        <p:spPr>
          <a:xfrm>
            <a:off x="2649922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19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97" name="Google Shape;97;p1">
            <a:hlinkClick r:id="rId25" action="ppaction://hlinksldjump"/>
          </p:cNvPr>
          <p:cNvSpPr/>
          <p:nvPr/>
        </p:nvSpPr>
        <p:spPr>
          <a:xfrm>
            <a:off x="3445095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20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98" name="Google Shape;98;p1">
            <a:hlinkClick r:id="rId26" action="ppaction://hlinksldjump"/>
          </p:cNvPr>
          <p:cNvSpPr/>
          <p:nvPr/>
        </p:nvSpPr>
        <p:spPr>
          <a:xfrm>
            <a:off x="4240268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21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99" name="Google Shape;99;p1">
            <a:hlinkClick r:id="rId27" action="ppaction://hlinksldjump"/>
          </p:cNvPr>
          <p:cNvSpPr/>
          <p:nvPr/>
        </p:nvSpPr>
        <p:spPr>
          <a:xfrm>
            <a:off x="5035441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22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0" name="Google Shape;100;p1">
            <a:hlinkClick r:id="rId28" action="ppaction://hlinksldjump"/>
          </p:cNvPr>
          <p:cNvSpPr/>
          <p:nvPr/>
        </p:nvSpPr>
        <p:spPr>
          <a:xfrm>
            <a:off x="5830614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23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1" name="Google Shape;101;p1">
            <a:hlinkClick r:id="rId29" action="ppaction://hlinksldjump"/>
          </p:cNvPr>
          <p:cNvSpPr/>
          <p:nvPr/>
        </p:nvSpPr>
        <p:spPr>
          <a:xfrm>
            <a:off x="6625787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24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2" name="Google Shape;102;p1">
            <a:hlinkClick r:id="rId30" action="ppaction://hlinksldjump"/>
          </p:cNvPr>
          <p:cNvSpPr/>
          <p:nvPr/>
        </p:nvSpPr>
        <p:spPr>
          <a:xfrm>
            <a:off x="7420960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25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3" name="Google Shape;103;p1">
            <a:hlinkClick r:id="rId31" action="ppaction://hlinksldjump"/>
          </p:cNvPr>
          <p:cNvSpPr/>
          <p:nvPr/>
        </p:nvSpPr>
        <p:spPr>
          <a:xfrm>
            <a:off x="8216133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26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4" name="Google Shape;104;p1">
            <a:hlinkClick r:id="rId32" action="ppaction://hlinksldjump"/>
          </p:cNvPr>
          <p:cNvSpPr/>
          <p:nvPr/>
        </p:nvSpPr>
        <p:spPr>
          <a:xfrm>
            <a:off x="9011306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27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5" name="Google Shape;105;p1">
            <a:hlinkClick r:id="rId33" action="ppaction://hlinksldjump"/>
          </p:cNvPr>
          <p:cNvSpPr/>
          <p:nvPr/>
        </p:nvSpPr>
        <p:spPr>
          <a:xfrm>
            <a:off x="9806479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28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6" name="Google Shape;106;p1">
            <a:hlinkClick r:id="rId34" action="ppaction://hlinksldjump"/>
          </p:cNvPr>
          <p:cNvSpPr/>
          <p:nvPr/>
        </p:nvSpPr>
        <p:spPr>
          <a:xfrm>
            <a:off x="10601652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29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107" name="Google Shape;107;p1">
            <a:hlinkClick r:id="rId35" action="ppaction://hlinksldjump"/>
          </p:cNvPr>
          <p:cNvSpPr/>
          <p:nvPr/>
        </p:nvSpPr>
        <p:spPr>
          <a:xfrm>
            <a:off x="11396825" y="6120686"/>
            <a:ext cx="530700" cy="53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Englebert"/>
                <a:ea typeface="Englebert"/>
                <a:cs typeface="Englebert"/>
                <a:sym typeface="Englebert"/>
              </a:rPr>
              <a:t>30</a:t>
            </a:r>
            <a:endParaRPr b="1">
              <a:solidFill>
                <a:schemeClr val="accent3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6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slide" Target="slide32.xml"/><Relationship Id="rId5" Type="http://schemas.openxmlformats.org/officeDocument/2006/relationships/slide" Target="slide2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6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slide" Target="slide33.xml"/><Relationship Id="rId5" Type="http://schemas.openxmlformats.org/officeDocument/2006/relationships/slide" Target="slide3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6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6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6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slide" Target="slide34.xml"/><Relationship Id="rId5" Type="http://schemas.openxmlformats.org/officeDocument/2006/relationships/slide" Target="slide4.xml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 txBox="1">
            <a:spLocks noGrp="1"/>
          </p:cNvSpPr>
          <p:nvPr>
            <p:ph type="title"/>
          </p:nvPr>
        </p:nvSpPr>
        <p:spPr>
          <a:xfrm>
            <a:off x="3442475" y="1866150"/>
            <a:ext cx="5146200" cy="325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cards</a:t>
            </a:r>
            <a:endParaRPr dirty="0"/>
          </a:p>
        </p:txBody>
      </p:sp>
      <p:sp>
        <p:nvSpPr>
          <p:cNvPr id="233" name="Google Shape;233;p6"/>
          <p:cNvSpPr txBox="1">
            <a:spLocks noGrp="1"/>
          </p:cNvSpPr>
          <p:nvPr>
            <p:ph type="subTitle" idx="1"/>
          </p:nvPr>
        </p:nvSpPr>
        <p:spPr>
          <a:xfrm>
            <a:off x="456250" y="603775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template is to be used in Slideshow mode.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9</a:t>
            </a: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04" name="Google Shape;304;p15">
            <a:hlinkClick r:id="rId3" action="ppaction://hlinksldjump"/>
          </p:cNvPr>
          <p:cNvSpPr/>
          <p:nvPr/>
        </p:nvSpPr>
        <p:spPr>
          <a:xfrm>
            <a:off x="6625787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9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05" name="Google Shape;305;p15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10</a:t>
            </a:r>
            <a:endParaRPr/>
          </a:p>
        </p:txBody>
      </p:sp>
      <p:sp>
        <p:nvSpPr>
          <p:cNvPr id="311" name="Google Shape;311;p16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12" name="Google Shape;312;p16">
            <a:hlinkClick r:id="rId3" action="ppaction://hlinksldjump"/>
          </p:cNvPr>
          <p:cNvSpPr/>
          <p:nvPr/>
        </p:nvSpPr>
        <p:spPr>
          <a:xfrm>
            <a:off x="7420960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10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13" name="Google Shape;313;p16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11</a:t>
            </a:r>
            <a:endParaRPr/>
          </a:p>
        </p:txBody>
      </p:sp>
      <p:sp>
        <p:nvSpPr>
          <p:cNvPr id="319" name="Google Shape;319;p17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20" name="Google Shape;320;p17">
            <a:hlinkClick r:id="rId3" action="ppaction://hlinksldjump"/>
          </p:cNvPr>
          <p:cNvSpPr/>
          <p:nvPr/>
        </p:nvSpPr>
        <p:spPr>
          <a:xfrm>
            <a:off x="8216133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11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21" name="Google Shape;321;p17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12</a:t>
            </a:r>
            <a:endParaRPr/>
          </a:p>
        </p:txBody>
      </p:sp>
      <p:sp>
        <p:nvSpPr>
          <p:cNvPr id="327" name="Google Shape;327;p18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28" name="Google Shape;328;p18">
            <a:hlinkClick r:id="rId3" action="ppaction://hlinksldjump"/>
          </p:cNvPr>
          <p:cNvSpPr/>
          <p:nvPr/>
        </p:nvSpPr>
        <p:spPr>
          <a:xfrm>
            <a:off x="9011306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12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29" name="Google Shape;329;p18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13</a:t>
            </a:r>
            <a:endParaRPr/>
          </a:p>
        </p:txBody>
      </p:sp>
      <p:sp>
        <p:nvSpPr>
          <p:cNvPr id="335" name="Google Shape;335;p19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36" name="Google Shape;336;p19">
            <a:hlinkClick r:id="rId3" action="ppaction://hlinksldjump"/>
          </p:cNvPr>
          <p:cNvSpPr/>
          <p:nvPr/>
        </p:nvSpPr>
        <p:spPr>
          <a:xfrm>
            <a:off x="9806479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13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37" name="Google Shape;337;p19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14</a:t>
            </a:r>
            <a:endParaRPr/>
          </a:p>
        </p:txBody>
      </p:sp>
      <p:sp>
        <p:nvSpPr>
          <p:cNvPr id="343" name="Google Shape;343;p20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44" name="Google Shape;344;p20">
            <a:hlinkClick r:id="rId3" action="ppaction://hlinksldjump"/>
          </p:cNvPr>
          <p:cNvSpPr/>
          <p:nvPr/>
        </p:nvSpPr>
        <p:spPr>
          <a:xfrm>
            <a:off x="10601652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14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45" name="Google Shape;345;p20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15</a:t>
            </a:r>
            <a:endParaRPr/>
          </a:p>
        </p:txBody>
      </p:sp>
      <p:sp>
        <p:nvSpPr>
          <p:cNvPr id="351" name="Google Shape;351;p21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52" name="Google Shape;352;p21">
            <a:hlinkClick r:id="rId3" action="ppaction://hlinksldjump"/>
          </p:cNvPr>
          <p:cNvSpPr/>
          <p:nvPr/>
        </p:nvSpPr>
        <p:spPr>
          <a:xfrm>
            <a:off x="11396825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15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53" name="Google Shape;353;p21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16</a:t>
            </a:r>
            <a:endParaRPr/>
          </a:p>
        </p:txBody>
      </p:sp>
      <p:sp>
        <p:nvSpPr>
          <p:cNvPr id="359" name="Google Shape;359;p22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60" name="Google Shape;360;p22">
            <a:hlinkClick r:id="rId3" action="ppaction://hlinksldjump"/>
          </p:cNvPr>
          <p:cNvSpPr/>
          <p:nvPr/>
        </p:nvSpPr>
        <p:spPr>
          <a:xfrm>
            <a:off x="264403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16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61" name="Google Shape;361;p22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17</a:t>
            </a:r>
            <a:endParaRPr/>
          </a:p>
        </p:txBody>
      </p:sp>
      <p:sp>
        <p:nvSpPr>
          <p:cNvPr id="367" name="Google Shape;367;p23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68" name="Google Shape;368;p23">
            <a:hlinkClick r:id="rId3" action="ppaction://hlinksldjump"/>
          </p:cNvPr>
          <p:cNvSpPr/>
          <p:nvPr/>
        </p:nvSpPr>
        <p:spPr>
          <a:xfrm>
            <a:off x="1059576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17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69" name="Google Shape;369;p23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18</a:t>
            </a:r>
            <a:endParaRPr/>
          </a:p>
        </p:txBody>
      </p:sp>
      <p:sp>
        <p:nvSpPr>
          <p:cNvPr id="375" name="Google Shape;375;p24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76" name="Google Shape;376;p24">
            <a:hlinkClick r:id="rId3" action="ppaction://hlinksldjump"/>
          </p:cNvPr>
          <p:cNvSpPr/>
          <p:nvPr/>
        </p:nvSpPr>
        <p:spPr>
          <a:xfrm>
            <a:off x="1854749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18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77" name="Google Shape;377;p24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Flashcard 1</a:t>
            </a:r>
            <a:endParaRPr dirty="0"/>
          </a:p>
        </p:txBody>
      </p:sp>
      <p:sp>
        <p:nvSpPr>
          <p:cNvPr id="239" name="Google Shape;239;p7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6600" dirty="0" err="1"/>
              <a:t>R_cr_it</a:t>
            </a:r>
            <a:endParaRPr sz="6600" dirty="0"/>
          </a:p>
        </p:txBody>
      </p:sp>
      <p:sp>
        <p:nvSpPr>
          <p:cNvPr id="240" name="Google Shape;240;p7">
            <a:hlinkClick r:id="rId5" action="ppaction://hlinksldjump"/>
          </p:cNvPr>
          <p:cNvSpPr/>
          <p:nvPr/>
        </p:nvSpPr>
        <p:spPr>
          <a:xfrm>
            <a:off x="264403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241" name="Google Shape;241;p7">
            <a:hlinkClick r:id="rId6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recruit__us_1">
            <a:hlinkClick r:id="" action="ppaction://media"/>
            <a:extLst>
              <a:ext uri="{FF2B5EF4-FFF2-40B4-BE49-F238E27FC236}">
                <a16:creationId xmlns:a16="http://schemas.microsoft.com/office/drawing/2014/main" id="{58B3E48E-A247-1F6E-3691-409C2E29992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852318" y="3893421"/>
            <a:ext cx="487363" cy="487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19</a:t>
            </a:r>
            <a:endParaRPr/>
          </a:p>
        </p:txBody>
      </p:sp>
      <p:sp>
        <p:nvSpPr>
          <p:cNvPr id="383" name="Google Shape;383;p25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84" name="Google Shape;384;p25">
            <a:hlinkClick r:id="rId3" action="ppaction://hlinksldjump"/>
          </p:cNvPr>
          <p:cNvSpPr/>
          <p:nvPr/>
        </p:nvSpPr>
        <p:spPr>
          <a:xfrm>
            <a:off x="2649922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19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85" name="Google Shape;385;p25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6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20</a:t>
            </a:r>
            <a:endParaRPr/>
          </a:p>
        </p:txBody>
      </p:sp>
      <p:sp>
        <p:nvSpPr>
          <p:cNvPr id="391" name="Google Shape;391;p26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392" name="Google Shape;392;p26">
            <a:hlinkClick r:id="rId3" action="ppaction://hlinksldjump"/>
          </p:cNvPr>
          <p:cNvSpPr/>
          <p:nvPr/>
        </p:nvSpPr>
        <p:spPr>
          <a:xfrm>
            <a:off x="3445095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20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393" name="Google Shape;393;p26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7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21</a:t>
            </a:r>
            <a:endParaRPr/>
          </a:p>
        </p:txBody>
      </p:sp>
      <p:sp>
        <p:nvSpPr>
          <p:cNvPr id="399" name="Google Shape;399;p27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400" name="Google Shape;400;p27">
            <a:hlinkClick r:id="rId3" action="ppaction://hlinksldjump"/>
          </p:cNvPr>
          <p:cNvSpPr/>
          <p:nvPr/>
        </p:nvSpPr>
        <p:spPr>
          <a:xfrm>
            <a:off x="4240268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21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01" name="Google Shape;401;p27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22</a:t>
            </a:r>
            <a:endParaRPr/>
          </a:p>
        </p:txBody>
      </p:sp>
      <p:sp>
        <p:nvSpPr>
          <p:cNvPr id="407" name="Google Shape;407;p28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408" name="Google Shape;408;p28">
            <a:hlinkClick r:id="rId3" action="ppaction://hlinksldjump"/>
          </p:cNvPr>
          <p:cNvSpPr/>
          <p:nvPr/>
        </p:nvSpPr>
        <p:spPr>
          <a:xfrm>
            <a:off x="5035441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22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09" name="Google Shape;409;p28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9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23</a:t>
            </a:r>
            <a:endParaRPr/>
          </a:p>
        </p:txBody>
      </p:sp>
      <p:sp>
        <p:nvSpPr>
          <p:cNvPr id="415" name="Google Shape;415;p29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416" name="Google Shape;416;p29">
            <a:hlinkClick r:id="rId3" action="ppaction://hlinksldjump"/>
          </p:cNvPr>
          <p:cNvSpPr/>
          <p:nvPr/>
        </p:nvSpPr>
        <p:spPr>
          <a:xfrm>
            <a:off x="5830614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23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17" name="Google Shape;417;p29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24</a:t>
            </a:r>
            <a:endParaRPr/>
          </a:p>
        </p:txBody>
      </p:sp>
      <p:sp>
        <p:nvSpPr>
          <p:cNvPr id="423" name="Google Shape;423;p30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424" name="Google Shape;424;p30">
            <a:hlinkClick r:id="rId3" action="ppaction://hlinksldjump"/>
          </p:cNvPr>
          <p:cNvSpPr/>
          <p:nvPr/>
        </p:nvSpPr>
        <p:spPr>
          <a:xfrm>
            <a:off x="6625787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24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25" name="Google Shape;425;p30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1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25</a:t>
            </a:r>
            <a:endParaRPr/>
          </a:p>
        </p:txBody>
      </p:sp>
      <p:sp>
        <p:nvSpPr>
          <p:cNvPr id="431" name="Google Shape;431;p31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432" name="Google Shape;432;p31">
            <a:hlinkClick r:id="rId3" action="ppaction://hlinksldjump"/>
          </p:cNvPr>
          <p:cNvSpPr/>
          <p:nvPr/>
        </p:nvSpPr>
        <p:spPr>
          <a:xfrm>
            <a:off x="7420960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25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33" name="Google Shape;433;p31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26</a:t>
            </a:r>
            <a:endParaRPr/>
          </a:p>
        </p:txBody>
      </p:sp>
      <p:sp>
        <p:nvSpPr>
          <p:cNvPr id="439" name="Google Shape;439;p32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440" name="Google Shape;440;p32">
            <a:hlinkClick r:id="rId3" action="ppaction://hlinksldjump"/>
          </p:cNvPr>
          <p:cNvSpPr/>
          <p:nvPr/>
        </p:nvSpPr>
        <p:spPr>
          <a:xfrm>
            <a:off x="8216133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26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41" name="Google Shape;441;p32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3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27</a:t>
            </a:r>
            <a:endParaRPr/>
          </a:p>
        </p:txBody>
      </p:sp>
      <p:sp>
        <p:nvSpPr>
          <p:cNvPr id="447" name="Google Shape;447;p33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448" name="Google Shape;448;p33">
            <a:hlinkClick r:id="rId3" action="ppaction://hlinksldjump"/>
          </p:cNvPr>
          <p:cNvSpPr/>
          <p:nvPr/>
        </p:nvSpPr>
        <p:spPr>
          <a:xfrm>
            <a:off x="9011306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27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49" name="Google Shape;449;p33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28</a:t>
            </a:r>
            <a:endParaRPr/>
          </a:p>
        </p:txBody>
      </p:sp>
      <p:sp>
        <p:nvSpPr>
          <p:cNvPr id="455" name="Google Shape;455;p34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456" name="Google Shape;456;p34">
            <a:hlinkClick r:id="rId3" action="ppaction://hlinksldjump"/>
          </p:cNvPr>
          <p:cNvSpPr/>
          <p:nvPr/>
        </p:nvSpPr>
        <p:spPr>
          <a:xfrm>
            <a:off x="9806479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28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57" name="Google Shape;457;p34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247" name="Google Shape;247;p8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7950" indent="0">
              <a:buNone/>
            </a:pPr>
            <a:r>
              <a:rPr lang="en-US" sz="6600" dirty="0" err="1"/>
              <a:t>R_cr_itm_nt</a:t>
            </a:r>
            <a:endParaRPr lang="en-US" sz="6600" dirty="0"/>
          </a:p>
        </p:txBody>
      </p:sp>
      <p:sp>
        <p:nvSpPr>
          <p:cNvPr id="248" name="Google Shape;248;p8">
            <a:hlinkClick r:id="rId5" action="ppaction://hlinksldjump"/>
          </p:cNvPr>
          <p:cNvSpPr/>
          <p:nvPr/>
        </p:nvSpPr>
        <p:spPr>
          <a:xfrm>
            <a:off x="1059576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249" name="Google Shape;249;p8">
            <a:hlinkClick r:id="rId6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recruitment__us_1">
            <a:hlinkClick r:id="" action="ppaction://media"/>
            <a:extLst>
              <a:ext uri="{FF2B5EF4-FFF2-40B4-BE49-F238E27FC236}">
                <a16:creationId xmlns:a16="http://schemas.microsoft.com/office/drawing/2014/main" id="{5407C8FF-EDBB-7951-EF06-3E6FEE9E677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51921" y="3996174"/>
            <a:ext cx="609550" cy="780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4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29</a:t>
            </a:r>
            <a:endParaRPr/>
          </a:p>
        </p:txBody>
      </p:sp>
      <p:sp>
        <p:nvSpPr>
          <p:cNvPr id="463" name="Google Shape;463;p35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464" name="Google Shape;464;p35">
            <a:hlinkClick r:id="rId3" action="ppaction://hlinksldjump"/>
          </p:cNvPr>
          <p:cNvSpPr/>
          <p:nvPr/>
        </p:nvSpPr>
        <p:spPr>
          <a:xfrm>
            <a:off x="10601652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29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65" name="Google Shape;465;p35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6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30</a:t>
            </a:r>
            <a:endParaRPr/>
          </a:p>
        </p:txBody>
      </p:sp>
      <p:sp>
        <p:nvSpPr>
          <p:cNvPr id="471" name="Google Shape;471;p36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472" name="Google Shape;472;p36">
            <a:hlinkClick r:id="rId3" action="ppaction://hlinksldjump"/>
          </p:cNvPr>
          <p:cNvSpPr/>
          <p:nvPr/>
        </p:nvSpPr>
        <p:spPr>
          <a:xfrm>
            <a:off x="11396825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30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73" name="Google Shape;473;p36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7"/>
          <p:cNvSpPr txBox="1">
            <a:spLocks noGrp="1"/>
          </p:cNvSpPr>
          <p:nvPr>
            <p:ph type="body" idx="1"/>
          </p:nvPr>
        </p:nvSpPr>
        <p:spPr>
          <a:xfrm>
            <a:off x="1447763" y="20272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Recruit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/</a:t>
            </a:r>
            <a:r>
              <a:rPr lang="en-US" dirty="0" err="1"/>
              <a:t>rɪˈkruːt</a:t>
            </a:r>
            <a:r>
              <a:rPr lang="en-US" dirty="0"/>
              <a:t>/ (v)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Tuyển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dụng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The company plans to </a:t>
            </a:r>
            <a:r>
              <a:rPr lang="en-US" b="1" dirty="0"/>
              <a:t>recruit</a:t>
            </a:r>
            <a:r>
              <a:rPr lang="en-US" dirty="0"/>
              <a:t> new employees for the upcoming project</a:t>
            </a:r>
          </a:p>
        </p:txBody>
      </p:sp>
      <p:sp>
        <p:nvSpPr>
          <p:cNvPr id="479" name="Google Shape;479;p37"/>
          <p:cNvSpPr txBox="1">
            <a:spLocks noGrp="1"/>
          </p:cNvSpPr>
          <p:nvPr>
            <p:ph type="title"/>
          </p:nvPr>
        </p:nvSpPr>
        <p:spPr>
          <a:xfrm>
            <a:off x="1453650" y="1034771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Flashcard 1</a:t>
            </a:r>
            <a:endParaRPr dirty="0"/>
          </a:p>
        </p:txBody>
      </p:sp>
      <p:sp>
        <p:nvSpPr>
          <p:cNvPr id="480" name="Google Shape;480;p37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7">
            <a:hlinkClick r:id="rId3" action="ppaction://hlinksldjump"/>
          </p:cNvPr>
          <p:cNvSpPr/>
          <p:nvPr/>
        </p:nvSpPr>
        <p:spPr>
          <a:xfrm>
            <a:off x="264403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8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2</a:t>
            </a:r>
            <a:endParaRPr/>
          </a:p>
        </p:txBody>
      </p:sp>
      <p:sp>
        <p:nvSpPr>
          <p:cNvPr id="487" name="Google Shape;487;p38">
            <a:hlinkClick r:id="rId3" action="ppaction://hlinksldjump"/>
          </p:cNvPr>
          <p:cNvSpPr/>
          <p:nvPr/>
        </p:nvSpPr>
        <p:spPr>
          <a:xfrm>
            <a:off x="1059576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88" name="Google Shape;488;p38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8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Recruitment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/</a:t>
            </a:r>
            <a:r>
              <a:rPr lang="en-US" dirty="0" err="1"/>
              <a:t>rɪˈkruːtmənt</a:t>
            </a:r>
            <a:r>
              <a:rPr lang="en-US" dirty="0"/>
              <a:t>/(n)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Sự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tuyển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dụng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chiêu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mộ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The </a:t>
            </a:r>
            <a:r>
              <a:rPr lang="en-US" b="1" dirty="0"/>
              <a:t>recruitment</a:t>
            </a:r>
            <a:r>
              <a:rPr lang="en-US" dirty="0"/>
              <a:t> of skilled workers is crucial for the company’s growth.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9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3</a:t>
            </a:r>
            <a:endParaRPr/>
          </a:p>
        </p:txBody>
      </p:sp>
      <p:sp>
        <p:nvSpPr>
          <p:cNvPr id="495" name="Google Shape;495;p39">
            <a:hlinkClick r:id="rId3" action="ppaction://hlinksldjump"/>
          </p:cNvPr>
          <p:cNvSpPr/>
          <p:nvPr/>
        </p:nvSpPr>
        <p:spPr>
          <a:xfrm>
            <a:off x="1854749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3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496" name="Google Shape;496;p39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9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Recruiter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/</a:t>
            </a:r>
            <a:r>
              <a:rPr lang="en-US" dirty="0" err="1"/>
              <a:t>rɪˈkruːtər</a:t>
            </a:r>
            <a:r>
              <a:rPr lang="en-US" dirty="0"/>
              <a:t>/(n)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Nhà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tuyển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dụng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The </a:t>
            </a:r>
            <a:r>
              <a:rPr lang="en-US" b="1" dirty="0"/>
              <a:t>recruiter</a:t>
            </a:r>
            <a:r>
              <a:rPr lang="en-US" dirty="0"/>
              <a:t> interviewed several candidates for the sales position.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0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4</a:t>
            </a:r>
            <a:endParaRPr/>
          </a:p>
        </p:txBody>
      </p:sp>
      <p:sp>
        <p:nvSpPr>
          <p:cNvPr id="503" name="Google Shape;503;p40">
            <a:hlinkClick r:id="rId3" action="ppaction://hlinksldjump"/>
          </p:cNvPr>
          <p:cNvSpPr/>
          <p:nvPr/>
        </p:nvSpPr>
        <p:spPr>
          <a:xfrm>
            <a:off x="2649922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4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04" name="Google Shape;504;p40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0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1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5</a:t>
            </a:r>
            <a:endParaRPr/>
          </a:p>
        </p:txBody>
      </p:sp>
      <p:sp>
        <p:nvSpPr>
          <p:cNvPr id="511" name="Google Shape;511;p41">
            <a:hlinkClick r:id="rId3" action="ppaction://hlinksldjump"/>
          </p:cNvPr>
          <p:cNvSpPr/>
          <p:nvPr/>
        </p:nvSpPr>
        <p:spPr>
          <a:xfrm>
            <a:off x="3445095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5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12" name="Google Shape;512;p41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1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2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6</a:t>
            </a:r>
            <a:endParaRPr/>
          </a:p>
        </p:txBody>
      </p:sp>
      <p:sp>
        <p:nvSpPr>
          <p:cNvPr id="519" name="Google Shape;519;p42">
            <a:hlinkClick r:id="rId3" action="ppaction://hlinksldjump"/>
          </p:cNvPr>
          <p:cNvSpPr/>
          <p:nvPr/>
        </p:nvSpPr>
        <p:spPr>
          <a:xfrm>
            <a:off x="4240268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6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20" name="Google Shape;520;p42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2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3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7</a:t>
            </a:r>
            <a:endParaRPr/>
          </a:p>
        </p:txBody>
      </p:sp>
      <p:sp>
        <p:nvSpPr>
          <p:cNvPr id="527" name="Google Shape;527;p43">
            <a:hlinkClick r:id="rId3" action="ppaction://hlinksldjump"/>
          </p:cNvPr>
          <p:cNvSpPr/>
          <p:nvPr/>
        </p:nvSpPr>
        <p:spPr>
          <a:xfrm>
            <a:off x="5035441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7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28" name="Google Shape;528;p43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3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4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8</a:t>
            </a:r>
            <a:endParaRPr/>
          </a:p>
        </p:txBody>
      </p:sp>
      <p:sp>
        <p:nvSpPr>
          <p:cNvPr id="535" name="Google Shape;535;p44">
            <a:hlinkClick r:id="rId3" action="ppaction://hlinksldjump"/>
          </p:cNvPr>
          <p:cNvSpPr/>
          <p:nvPr/>
        </p:nvSpPr>
        <p:spPr>
          <a:xfrm>
            <a:off x="5830614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8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36" name="Google Shape;536;p44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4"/>
          <p:cNvSpPr txBox="1">
            <a:spLocks noGrp="1"/>
          </p:cNvSpPr>
          <p:nvPr>
            <p:ph type="body" idx="1"/>
          </p:nvPr>
        </p:nvSpPr>
        <p:spPr>
          <a:xfrm>
            <a:off x="1447763" y="20272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255" name="Google Shape;255;p9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6600" dirty="0" err="1"/>
              <a:t>R_c_u_ter</a:t>
            </a:r>
            <a:endParaRPr sz="6600" dirty="0"/>
          </a:p>
        </p:txBody>
      </p:sp>
      <p:sp>
        <p:nvSpPr>
          <p:cNvPr id="256" name="Google Shape;256;p9">
            <a:hlinkClick r:id="rId5" action="ppaction://hlinksldjump"/>
          </p:cNvPr>
          <p:cNvSpPr/>
          <p:nvPr/>
        </p:nvSpPr>
        <p:spPr>
          <a:xfrm>
            <a:off x="1854749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3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257" name="Google Shape;257;p9">
            <a:hlinkClick r:id="rId6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recruiter__us_1">
            <a:hlinkClick r:id="" action="ppaction://media"/>
            <a:extLst>
              <a:ext uri="{FF2B5EF4-FFF2-40B4-BE49-F238E27FC236}">
                <a16:creationId xmlns:a16="http://schemas.microsoft.com/office/drawing/2014/main" id="{28B119F4-122B-35BB-A635-357FBECBDBA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22631" y="4204213"/>
            <a:ext cx="487362" cy="487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9</a:t>
            </a:r>
            <a:endParaRPr/>
          </a:p>
        </p:txBody>
      </p:sp>
      <p:sp>
        <p:nvSpPr>
          <p:cNvPr id="543" name="Google Shape;543;p45">
            <a:hlinkClick r:id="rId3" action="ppaction://hlinksldjump"/>
          </p:cNvPr>
          <p:cNvSpPr/>
          <p:nvPr/>
        </p:nvSpPr>
        <p:spPr>
          <a:xfrm>
            <a:off x="6625787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9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44" name="Google Shape;544;p45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5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6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10</a:t>
            </a:r>
            <a:endParaRPr/>
          </a:p>
        </p:txBody>
      </p:sp>
      <p:sp>
        <p:nvSpPr>
          <p:cNvPr id="551" name="Google Shape;551;p46">
            <a:hlinkClick r:id="rId3" action="ppaction://hlinksldjump"/>
          </p:cNvPr>
          <p:cNvSpPr/>
          <p:nvPr/>
        </p:nvSpPr>
        <p:spPr>
          <a:xfrm>
            <a:off x="7420960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10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52" name="Google Shape;552;p46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6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7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11</a:t>
            </a:r>
            <a:endParaRPr/>
          </a:p>
        </p:txBody>
      </p:sp>
      <p:sp>
        <p:nvSpPr>
          <p:cNvPr id="559" name="Google Shape;559;p47">
            <a:hlinkClick r:id="rId3" action="ppaction://hlinksldjump"/>
          </p:cNvPr>
          <p:cNvSpPr/>
          <p:nvPr/>
        </p:nvSpPr>
        <p:spPr>
          <a:xfrm>
            <a:off x="8216133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11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60" name="Google Shape;560;p47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7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8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12</a:t>
            </a:r>
            <a:endParaRPr/>
          </a:p>
        </p:txBody>
      </p:sp>
      <p:sp>
        <p:nvSpPr>
          <p:cNvPr id="567" name="Google Shape;567;p48">
            <a:hlinkClick r:id="rId3" action="ppaction://hlinksldjump"/>
          </p:cNvPr>
          <p:cNvSpPr/>
          <p:nvPr/>
        </p:nvSpPr>
        <p:spPr>
          <a:xfrm>
            <a:off x="9011306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12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68" name="Google Shape;568;p48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8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9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13</a:t>
            </a:r>
            <a:endParaRPr/>
          </a:p>
        </p:txBody>
      </p:sp>
      <p:sp>
        <p:nvSpPr>
          <p:cNvPr id="575" name="Google Shape;575;p49">
            <a:hlinkClick r:id="rId3" action="ppaction://hlinksldjump"/>
          </p:cNvPr>
          <p:cNvSpPr/>
          <p:nvPr/>
        </p:nvSpPr>
        <p:spPr>
          <a:xfrm>
            <a:off x="9806479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13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76" name="Google Shape;576;p49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9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0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14</a:t>
            </a:r>
            <a:endParaRPr/>
          </a:p>
        </p:txBody>
      </p:sp>
      <p:sp>
        <p:nvSpPr>
          <p:cNvPr id="583" name="Google Shape;583;p50">
            <a:hlinkClick r:id="rId3" action="ppaction://hlinksldjump"/>
          </p:cNvPr>
          <p:cNvSpPr/>
          <p:nvPr/>
        </p:nvSpPr>
        <p:spPr>
          <a:xfrm>
            <a:off x="10601652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14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84" name="Google Shape;584;p50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50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1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15</a:t>
            </a:r>
            <a:endParaRPr/>
          </a:p>
        </p:txBody>
      </p:sp>
      <p:sp>
        <p:nvSpPr>
          <p:cNvPr id="591" name="Google Shape;591;p51">
            <a:hlinkClick r:id="rId3" action="ppaction://hlinksldjump"/>
          </p:cNvPr>
          <p:cNvSpPr/>
          <p:nvPr/>
        </p:nvSpPr>
        <p:spPr>
          <a:xfrm>
            <a:off x="11396825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15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592" name="Google Shape;592;p51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51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2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16</a:t>
            </a:r>
            <a:endParaRPr/>
          </a:p>
        </p:txBody>
      </p:sp>
      <p:sp>
        <p:nvSpPr>
          <p:cNvPr id="599" name="Google Shape;599;p52">
            <a:hlinkClick r:id="rId3" action="ppaction://hlinksldjump"/>
          </p:cNvPr>
          <p:cNvSpPr/>
          <p:nvPr/>
        </p:nvSpPr>
        <p:spPr>
          <a:xfrm>
            <a:off x="264403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16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00" name="Google Shape;600;p52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52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3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17</a:t>
            </a:r>
            <a:endParaRPr/>
          </a:p>
        </p:txBody>
      </p:sp>
      <p:sp>
        <p:nvSpPr>
          <p:cNvPr id="607" name="Google Shape;607;p53">
            <a:hlinkClick r:id="rId3" action="ppaction://hlinksldjump"/>
          </p:cNvPr>
          <p:cNvSpPr/>
          <p:nvPr/>
        </p:nvSpPr>
        <p:spPr>
          <a:xfrm>
            <a:off x="1059576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17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08" name="Google Shape;608;p53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53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4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18</a:t>
            </a:r>
            <a:endParaRPr/>
          </a:p>
        </p:txBody>
      </p:sp>
      <p:sp>
        <p:nvSpPr>
          <p:cNvPr id="615" name="Google Shape;615;p54">
            <a:hlinkClick r:id="rId3" action="ppaction://hlinksldjump"/>
          </p:cNvPr>
          <p:cNvSpPr/>
          <p:nvPr/>
        </p:nvSpPr>
        <p:spPr>
          <a:xfrm>
            <a:off x="1854749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18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16" name="Google Shape;616;p54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54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4</a:t>
            </a:r>
            <a:endParaRPr dirty="0"/>
          </a:p>
        </p:txBody>
      </p:sp>
      <p:sp>
        <p:nvSpPr>
          <p:cNvPr id="263" name="Google Shape;263;p10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64" name="Google Shape;264;p10">
            <a:hlinkClick r:id="rId3" action="ppaction://hlinksldjump"/>
          </p:cNvPr>
          <p:cNvSpPr/>
          <p:nvPr/>
        </p:nvSpPr>
        <p:spPr>
          <a:xfrm>
            <a:off x="2649922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4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265" name="Google Shape;265;p10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5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19</a:t>
            </a:r>
            <a:endParaRPr/>
          </a:p>
        </p:txBody>
      </p:sp>
      <p:sp>
        <p:nvSpPr>
          <p:cNvPr id="623" name="Google Shape;623;p55">
            <a:hlinkClick r:id="rId3" action="ppaction://hlinksldjump"/>
          </p:cNvPr>
          <p:cNvSpPr/>
          <p:nvPr/>
        </p:nvSpPr>
        <p:spPr>
          <a:xfrm>
            <a:off x="2649922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19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24" name="Google Shape;624;p55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55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6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20</a:t>
            </a:r>
            <a:endParaRPr/>
          </a:p>
        </p:txBody>
      </p:sp>
      <p:sp>
        <p:nvSpPr>
          <p:cNvPr id="631" name="Google Shape;631;p56">
            <a:hlinkClick r:id="rId3" action="ppaction://hlinksldjump"/>
          </p:cNvPr>
          <p:cNvSpPr/>
          <p:nvPr/>
        </p:nvSpPr>
        <p:spPr>
          <a:xfrm>
            <a:off x="3445095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20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32" name="Google Shape;632;p56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56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7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21</a:t>
            </a:r>
            <a:endParaRPr/>
          </a:p>
        </p:txBody>
      </p:sp>
      <p:sp>
        <p:nvSpPr>
          <p:cNvPr id="639" name="Google Shape;639;p57">
            <a:hlinkClick r:id="rId3" action="ppaction://hlinksldjump"/>
          </p:cNvPr>
          <p:cNvSpPr/>
          <p:nvPr/>
        </p:nvSpPr>
        <p:spPr>
          <a:xfrm>
            <a:off x="4240268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21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40" name="Google Shape;640;p57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57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8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22</a:t>
            </a:r>
            <a:endParaRPr/>
          </a:p>
        </p:txBody>
      </p:sp>
      <p:sp>
        <p:nvSpPr>
          <p:cNvPr id="647" name="Google Shape;647;p58">
            <a:hlinkClick r:id="rId3" action="ppaction://hlinksldjump"/>
          </p:cNvPr>
          <p:cNvSpPr/>
          <p:nvPr/>
        </p:nvSpPr>
        <p:spPr>
          <a:xfrm>
            <a:off x="5035441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22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48" name="Google Shape;648;p58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58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9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23</a:t>
            </a:r>
            <a:endParaRPr/>
          </a:p>
        </p:txBody>
      </p:sp>
      <p:sp>
        <p:nvSpPr>
          <p:cNvPr id="655" name="Google Shape;655;p59">
            <a:hlinkClick r:id="rId3" action="ppaction://hlinksldjump"/>
          </p:cNvPr>
          <p:cNvSpPr/>
          <p:nvPr/>
        </p:nvSpPr>
        <p:spPr>
          <a:xfrm>
            <a:off x="5830614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23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56" name="Google Shape;656;p59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59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0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24</a:t>
            </a:r>
            <a:endParaRPr/>
          </a:p>
        </p:txBody>
      </p:sp>
      <p:sp>
        <p:nvSpPr>
          <p:cNvPr id="663" name="Google Shape;663;p60">
            <a:hlinkClick r:id="rId3" action="ppaction://hlinksldjump"/>
          </p:cNvPr>
          <p:cNvSpPr/>
          <p:nvPr/>
        </p:nvSpPr>
        <p:spPr>
          <a:xfrm>
            <a:off x="6625787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24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64" name="Google Shape;664;p60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60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1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25</a:t>
            </a:r>
            <a:endParaRPr/>
          </a:p>
        </p:txBody>
      </p:sp>
      <p:sp>
        <p:nvSpPr>
          <p:cNvPr id="671" name="Google Shape;671;p61">
            <a:hlinkClick r:id="rId3" action="ppaction://hlinksldjump"/>
          </p:cNvPr>
          <p:cNvSpPr/>
          <p:nvPr/>
        </p:nvSpPr>
        <p:spPr>
          <a:xfrm>
            <a:off x="7420960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25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72" name="Google Shape;672;p61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61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2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26</a:t>
            </a:r>
            <a:endParaRPr/>
          </a:p>
        </p:txBody>
      </p:sp>
      <p:sp>
        <p:nvSpPr>
          <p:cNvPr id="679" name="Google Shape;679;p62">
            <a:hlinkClick r:id="rId3" action="ppaction://hlinksldjump"/>
          </p:cNvPr>
          <p:cNvSpPr/>
          <p:nvPr/>
        </p:nvSpPr>
        <p:spPr>
          <a:xfrm>
            <a:off x="8216133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26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80" name="Google Shape;680;p62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62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3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27</a:t>
            </a:r>
            <a:endParaRPr/>
          </a:p>
        </p:txBody>
      </p:sp>
      <p:sp>
        <p:nvSpPr>
          <p:cNvPr id="687" name="Google Shape;687;p63">
            <a:hlinkClick r:id="rId3" action="ppaction://hlinksldjump"/>
          </p:cNvPr>
          <p:cNvSpPr/>
          <p:nvPr/>
        </p:nvSpPr>
        <p:spPr>
          <a:xfrm>
            <a:off x="9011306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27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88" name="Google Shape;688;p63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3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4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28</a:t>
            </a:r>
            <a:endParaRPr/>
          </a:p>
        </p:txBody>
      </p:sp>
      <p:sp>
        <p:nvSpPr>
          <p:cNvPr id="695" name="Google Shape;695;p64">
            <a:hlinkClick r:id="rId3" action="ppaction://hlinksldjump"/>
          </p:cNvPr>
          <p:cNvSpPr/>
          <p:nvPr/>
        </p:nvSpPr>
        <p:spPr>
          <a:xfrm>
            <a:off x="9806479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28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696" name="Google Shape;696;p64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64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</a:t>
            </a:r>
            <a:endParaRPr/>
          </a:p>
        </p:txBody>
      </p:sp>
      <p:sp>
        <p:nvSpPr>
          <p:cNvPr id="271" name="Google Shape;271;p11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272" name="Google Shape;272;p11">
            <a:hlinkClick r:id="rId3" action="ppaction://hlinksldjump"/>
          </p:cNvPr>
          <p:cNvSpPr/>
          <p:nvPr/>
        </p:nvSpPr>
        <p:spPr>
          <a:xfrm>
            <a:off x="3445095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5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273" name="Google Shape;273;p11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5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29</a:t>
            </a:r>
            <a:endParaRPr/>
          </a:p>
        </p:txBody>
      </p:sp>
      <p:sp>
        <p:nvSpPr>
          <p:cNvPr id="703" name="Google Shape;703;p65">
            <a:hlinkClick r:id="rId3" action="ppaction://hlinksldjump"/>
          </p:cNvPr>
          <p:cNvSpPr/>
          <p:nvPr/>
        </p:nvSpPr>
        <p:spPr>
          <a:xfrm>
            <a:off x="10601652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29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704" name="Google Shape;704;p65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65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6"/>
          <p:cNvSpPr txBox="1">
            <a:spLocks noGrp="1"/>
          </p:cNvSpPr>
          <p:nvPr>
            <p:ph type="title"/>
          </p:nvPr>
        </p:nvSpPr>
        <p:spPr>
          <a:xfrm>
            <a:off x="1459538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30</a:t>
            </a:r>
            <a:endParaRPr/>
          </a:p>
        </p:txBody>
      </p:sp>
      <p:sp>
        <p:nvSpPr>
          <p:cNvPr id="711" name="Google Shape;711;p66">
            <a:hlinkClick r:id="rId3" action="ppaction://hlinksldjump"/>
          </p:cNvPr>
          <p:cNvSpPr/>
          <p:nvPr/>
        </p:nvSpPr>
        <p:spPr>
          <a:xfrm>
            <a:off x="11396825" y="6120686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30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712" name="Google Shape;712;p66">
            <a:hlinkClick r:id="rId3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66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</a:t>
            </a:r>
            <a:endParaRPr/>
          </a:p>
        </p:txBody>
      </p:sp>
      <p:sp>
        <p:nvSpPr>
          <p:cNvPr id="279" name="Google Shape;279;p12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280" name="Google Shape;280;p12">
            <a:hlinkClick r:id="rId3" action="ppaction://hlinksldjump"/>
          </p:cNvPr>
          <p:cNvSpPr/>
          <p:nvPr/>
        </p:nvSpPr>
        <p:spPr>
          <a:xfrm>
            <a:off x="4240268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6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281" name="Google Shape;281;p12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7</a:t>
            </a:r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288" name="Google Shape;288;p13">
            <a:hlinkClick r:id="rId3" action="ppaction://hlinksldjump"/>
          </p:cNvPr>
          <p:cNvSpPr/>
          <p:nvPr/>
        </p:nvSpPr>
        <p:spPr>
          <a:xfrm>
            <a:off x="5035441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7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289" name="Google Shape;289;p13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 txBox="1">
            <a:spLocks noGrp="1"/>
          </p:cNvSpPr>
          <p:nvPr>
            <p:ph type="title"/>
          </p:nvPr>
        </p:nvSpPr>
        <p:spPr>
          <a:xfrm>
            <a:off x="1453650" y="1074100"/>
            <a:ext cx="928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8</a:t>
            </a:r>
            <a:endParaRPr/>
          </a:p>
        </p:txBody>
      </p:sp>
      <p:sp>
        <p:nvSpPr>
          <p:cNvPr id="295" name="Google Shape;295;p14"/>
          <p:cNvSpPr txBox="1">
            <a:spLocks noGrp="1"/>
          </p:cNvSpPr>
          <p:nvPr>
            <p:ph type="body" idx="1"/>
          </p:nvPr>
        </p:nvSpPr>
        <p:spPr>
          <a:xfrm>
            <a:off x="1453650" y="2103475"/>
            <a:ext cx="9284700" cy="258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your text here.</a:t>
            </a:r>
            <a:endParaRPr/>
          </a:p>
        </p:txBody>
      </p:sp>
      <p:sp>
        <p:nvSpPr>
          <p:cNvPr id="296" name="Google Shape;296;p14">
            <a:hlinkClick r:id="rId3" action="ppaction://hlinksldjump"/>
          </p:cNvPr>
          <p:cNvSpPr/>
          <p:nvPr/>
        </p:nvSpPr>
        <p:spPr>
          <a:xfrm>
            <a:off x="5830614" y="5488419"/>
            <a:ext cx="530700" cy="53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nglebert"/>
                <a:ea typeface="Englebert"/>
                <a:cs typeface="Englebert"/>
                <a:sym typeface="Englebert"/>
              </a:rPr>
              <a:t>8</a:t>
            </a:r>
            <a:endParaRPr b="1">
              <a:solidFill>
                <a:schemeClr val="lt1"/>
              </a:solidFill>
              <a:latin typeface="Englebert"/>
              <a:ea typeface="Englebert"/>
              <a:cs typeface="Englebert"/>
              <a:sym typeface="Englebert"/>
            </a:endParaRPr>
          </a:p>
        </p:txBody>
      </p:sp>
      <p:sp>
        <p:nvSpPr>
          <p:cNvPr id="297" name="Google Shape;297;p14">
            <a:hlinkClick r:id="rId4" action="ppaction://hlinksldjump"/>
          </p:cNvPr>
          <p:cNvSpPr/>
          <p:nvPr/>
        </p:nvSpPr>
        <p:spPr>
          <a:xfrm>
            <a:off x="8739000" y="4598875"/>
            <a:ext cx="2258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9F8F3"/>
      </a:lt1>
      <a:dk2>
        <a:srgbClr val="434343"/>
      </a:dk2>
      <a:lt2>
        <a:srgbClr val="D9D9D9"/>
      </a:lt2>
      <a:accent1>
        <a:srgbClr val="A7C5B9"/>
      </a:accent1>
      <a:accent2>
        <a:srgbClr val="759485"/>
      </a:accent2>
      <a:accent3>
        <a:srgbClr val="44584F"/>
      </a:accent3>
      <a:accent4>
        <a:srgbClr val="00FF00"/>
      </a:accent4>
      <a:accent5>
        <a:srgbClr val="FFFF00"/>
      </a:accent5>
      <a:accent6>
        <a:srgbClr val="0000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Microsoft Office PowerPoint</Application>
  <PresentationFormat>Widescreen</PresentationFormat>
  <Paragraphs>190</Paragraphs>
  <Slides>62</Slides>
  <Notes>62</Notes>
  <HiddenSlides>0</HiddenSlides>
  <MMClips>3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Calibri</vt:lpstr>
      <vt:lpstr>Aldrich</vt:lpstr>
      <vt:lpstr>Englebert</vt:lpstr>
      <vt:lpstr>Epilogue Medium</vt:lpstr>
      <vt:lpstr>Abril Fatface</vt:lpstr>
      <vt:lpstr>Poppins</vt:lpstr>
      <vt:lpstr>Homemade Apple</vt:lpstr>
      <vt:lpstr>SlidesMania</vt:lpstr>
      <vt:lpstr>flash cards</vt:lpstr>
      <vt:lpstr>Flashcard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  <vt:lpstr>Question 11</vt:lpstr>
      <vt:lpstr>Question 12</vt:lpstr>
      <vt:lpstr>Question 13</vt:lpstr>
      <vt:lpstr>Question 14</vt:lpstr>
      <vt:lpstr>Question 15</vt:lpstr>
      <vt:lpstr>Question 16</vt:lpstr>
      <vt:lpstr>Question 17</vt:lpstr>
      <vt:lpstr>Question 18</vt:lpstr>
      <vt:lpstr>Question 19</vt:lpstr>
      <vt:lpstr>Question 20</vt:lpstr>
      <vt:lpstr>Question 21</vt:lpstr>
      <vt:lpstr>Question 22</vt:lpstr>
      <vt:lpstr>Question 23</vt:lpstr>
      <vt:lpstr>Question 24</vt:lpstr>
      <vt:lpstr>Question 25</vt:lpstr>
      <vt:lpstr>Question 26</vt:lpstr>
      <vt:lpstr>Question 27</vt:lpstr>
      <vt:lpstr>Question 28</vt:lpstr>
      <vt:lpstr>Question 29</vt:lpstr>
      <vt:lpstr>Question 30</vt:lpstr>
      <vt:lpstr>Flashcard 1</vt:lpstr>
      <vt:lpstr>Answer 2</vt:lpstr>
      <vt:lpstr>Answer 3</vt:lpstr>
      <vt:lpstr>Answer 4</vt:lpstr>
      <vt:lpstr>Answer 5</vt:lpstr>
      <vt:lpstr>Answer 6</vt:lpstr>
      <vt:lpstr>Answer 7</vt:lpstr>
      <vt:lpstr>Answer 8</vt:lpstr>
      <vt:lpstr>Answer 9</vt:lpstr>
      <vt:lpstr>Answer 10</vt:lpstr>
      <vt:lpstr>Answer 11</vt:lpstr>
      <vt:lpstr>Answer 12</vt:lpstr>
      <vt:lpstr>Answer 13</vt:lpstr>
      <vt:lpstr>Answer 14</vt:lpstr>
      <vt:lpstr>Answer 15</vt:lpstr>
      <vt:lpstr>Answer 16</vt:lpstr>
      <vt:lpstr>Answer 17</vt:lpstr>
      <vt:lpstr>Answer 18</vt:lpstr>
      <vt:lpstr>Answer 19</vt:lpstr>
      <vt:lpstr>Answer 20</vt:lpstr>
      <vt:lpstr>Answer 21</vt:lpstr>
      <vt:lpstr>Answer 22</vt:lpstr>
      <vt:lpstr>Answer 23</vt:lpstr>
      <vt:lpstr>Answer 24</vt:lpstr>
      <vt:lpstr>Answer 25</vt:lpstr>
      <vt:lpstr>Answer 26</vt:lpstr>
      <vt:lpstr>Answer 27</vt:lpstr>
      <vt:lpstr>Answer 28</vt:lpstr>
      <vt:lpstr>Answer 29</vt:lpstr>
      <vt:lpstr>Answer 30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tran quyen</dc:creator>
  <cp:lastModifiedBy>Trần Duy Quyến</cp:lastModifiedBy>
  <cp:revision>1</cp:revision>
  <dcterms:modified xsi:type="dcterms:W3CDTF">2024-08-17T15:59:41Z</dcterms:modified>
</cp:coreProperties>
</file>