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"/>
  </p:notesMasterIdLst>
  <p:sldIdLst>
    <p:sldId id="313" r:id="rId2"/>
    <p:sldId id="314" r:id="rId3"/>
  </p:sldIdLst>
  <p:sldSz cx="9144000" cy="5143500" type="screen16x9"/>
  <p:notesSz cx="6858000" cy="9144000"/>
  <p:embeddedFontLst>
    <p:embeddedFont>
      <p:font typeface="Baloo 2" panose="020B0604020202020204" charset="0"/>
      <p:regular r:id="rId5"/>
      <p:bold r:id="rId6"/>
    </p:embeddedFont>
    <p:embeddedFont>
      <p:font typeface="Lucida Sans Unicode" panose="020B0602030504020204" pitchFamily="34" charset="0"/>
      <p:regular r:id="rId7"/>
    </p:embeddedFont>
    <p:embeddedFont>
      <p:font typeface="Pangolin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743E4-2940-4A97-B52D-2159E792723C}">
  <a:tblStyle styleId="{8AD743E4-2940-4A97-B52D-2159E79272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>
        <p:guide orient="horz" pos="5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g8d170f10cb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3" name="Google Shape;3253;g8d170f10cb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1b60ee9e0c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6" name="Google Shape;3296;g11b60ee9e0c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9"/>
          <p:cNvGrpSpPr/>
          <p:nvPr/>
        </p:nvGrpSpPr>
        <p:grpSpPr>
          <a:xfrm rot="10800000">
            <a:off x="-4" y="-6500"/>
            <a:ext cx="4915193" cy="5156400"/>
            <a:chOff x="4003316" y="-6500"/>
            <a:chExt cx="4826387" cy="5156400"/>
          </a:xfrm>
        </p:grpSpPr>
        <p:sp>
          <p:nvSpPr>
            <p:cNvPr id="57" name="Google Shape;57;p9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5400000">
              <a:off x="4662404" y="982600"/>
              <a:ext cx="5156400" cy="317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13100" y="1233175"/>
            <a:ext cx="3150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713100" y="2803075"/>
            <a:ext cx="3150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91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 flipH="1">
            <a:off x="7836575" y="-6"/>
            <a:ext cx="1307397" cy="68835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7"/>
          <p:cNvGrpSpPr/>
          <p:nvPr/>
        </p:nvGrpSpPr>
        <p:grpSpPr>
          <a:xfrm rot="10800000">
            <a:off x="-4" y="-6500"/>
            <a:ext cx="4915193" cy="5156400"/>
            <a:chOff x="4003316" y="-6500"/>
            <a:chExt cx="4826387" cy="5156400"/>
          </a:xfrm>
        </p:grpSpPr>
        <p:sp>
          <p:nvSpPr>
            <p:cNvPr id="109" name="Google Shape;109;p17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4662404" y="982600"/>
              <a:ext cx="5156400" cy="317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093613" y="1521875"/>
            <a:ext cx="30720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093613" y="2491125"/>
            <a:ext cx="2836800" cy="10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mockup">
  <p:cSld name="CUSTOM_7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/>
          <p:nvPr/>
        </p:nvSpPr>
        <p:spPr>
          <a:xfrm rot="10800000">
            <a:off x="7" y="-23"/>
            <a:ext cx="5896493" cy="310448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 txBox="1">
            <a:spLocks noGrp="1"/>
          </p:cNvSpPr>
          <p:nvPr>
            <p:ph type="title"/>
          </p:nvPr>
        </p:nvSpPr>
        <p:spPr>
          <a:xfrm>
            <a:off x="5623700" y="1337225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subTitle" idx="1"/>
          </p:nvPr>
        </p:nvSpPr>
        <p:spPr>
          <a:xfrm>
            <a:off x="5623700" y="2379745"/>
            <a:ext cx="28071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8" name="Google Shape;318;p39"/>
          <p:cNvSpPr/>
          <p:nvPr/>
        </p:nvSpPr>
        <p:spPr>
          <a:xfrm rot="10800000">
            <a:off x="6576606" y="3556043"/>
            <a:ext cx="2580534" cy="1607191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 rot="10800000">
            <a:off x="6646432" y="3613517"/>
            <a:ext cx="2525518" cy="1571908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/>
          <p:nvPr/>
        </p:nvSpPr>
        <p:spPr>
          <a:xfrm rot="10800000">
            <a:off x="3704250" y="-8"/>
            <a:ext cx="5439749" cy="5143484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2"/>
          <p:cNvGrpSpPr/>
          <p:nvPr/>
        </p:nvGrpSpPr>
        <p:grpSpPr>
          <a:xfrm>
            <a:off x="-25" y="2473468"/>
            <a:ext cx="9144000" cy="2669671"/>
            <a:chOff x="-25" y="1390650"/>
            <a:chExt cx="9144000" cy="3752700"/>
          </a:xfrm>
        </p:grpSpPr>
        <p:sp>
          <p:nvSpPr>
            <p:cNvPr id="329" name="Google Shape;329;p42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3" r:id="rId3"/>
    <p:sldLayoutId id="2147483685" r:id="rId4"/>
    <p:sldLayoutId id="2147483687" r:id="rId5"/>
    <p:sldLayoutId id="214748368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" name="Google Shape;3256;p111"/>
          <p:cNvPicPr preferRelativeResize="0"/>
          <p:nvPr/>
        </p:nvPicPr>
        <p:blipFill>
          <a:blip r:embed="rId3"/>
          <a:srcRect l="2087" r="2087"/>
          <a:stretch/>
        </p:blipFill>
        <p:spPr>
          <a:xfrm>
            <a:off x="440576" y="1074180"/>
            <a:ext cx="4169827" cy="25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3257" name="Google Shape;3257;p111"/>
          <p:cNvSpPr txBox="1">
            <a:spLocks noGrp="1"/>
          </p:cNvSpPr>
          <p:nvPr>
            <p:ph type="title"/>
          </p:nvPr>
        </p:nvSpPr>
        <p:spPr>
          <a:xfrm>
            <a:off x="4633794" y="1538782"/>
            <a:ext cx="4510206" cy="1694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Recommend(verb): giới thiệu</a:t>
            </a:r>
            <a:br>
              <a:rPr lang="vi-VN"/>
            </a:br>
            <a:r>
              <a:rPr lang="en-US" sz="2000" b="0" i="0">
                <a:solidFill>
                  <a:srgbClr val="333333"/>
                </a:solidFill>
                <a:effectLst/>
                <a:latin typeface="Lucida Sans Unicode" panose="020B0602030504020204" pitchFamily="34" charset="0"/>
              </a:rPr>
              <a:t>/ˌrekəˈmend/</a:t>
            </a:r>
            <a:endParaRPr sz="2000"/>
          </a:p>
        </p:txBody>
      </p:sp>
      <p:grpSp>
        <p:nvGrpSpPr>
          <p:cNvPr id="3258" name="Google Shape;3258;p111"/>
          <p:cNvGrpSpPr/>
          <p:nvPr/>
        </p:nvGrpSpPr>
        <p:grpSpPr>
          <a:xfrm>
            <a:off x="307073" y="980639"/>
            <a:ext cx="4380062" cy="3319767"/>
            <a:chOff x="1572575" y="3497750"/>
            <a:chExt cx="843650" cy="639425"/>
          </a:xfrm>
        </p:grpSpPr>
        <p:sp>
          <p:nvSpPr>
            <p:cNvPr id="3259" name="Google Shape;3259;p111"/>
            <p:cNvSpPr/>
            <p:nvPr/>
          </p:nvSpPr>
          <p:spPr>
            <a:xfrm>
              <a:off x="1572575" y="3497750"/>
              <a:ext cx="843650" cy="534600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1"/>
            <p:cNvSpPr/>
            <p:nvPr/>
          </p:nvSpPr>
          <p:spPr>
            <a:xfrm>
              <a:off x="1904400" y="4032325"/>
              <a:ext cx="179975" cy="104850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1"/>
            <p:cNvSpPr/>
            <p:nvPr/>
          </p:nvSpPr>
          <p:spPr>
            <a:xfrm>
              <a:off x="1904400" y="4032325"/>
              <a:ext cx="179975" cy="49825"/>
            </a:xfrm>
            <a:custGeom>
              <a:avLst/>
              <a:gdLst/>
              <a:ahLst/>
              <a:cxnLst/>
              <a:rect l="l" t="t" r="r" b="b"/>
              <a:pathLst>
                <a:path w="7199" h="1993" extrusionOk="0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1"/>
            <p:cNvSpPr/>
            <p:nvPr/>
          </p:nvSpPr>
          <p:spPr>
            <a:xfrm>
              <a:off x="1852950" y="4127950"/>
              <a:ext cx="283100" cy="9225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3" name="Google Shape;3263;p111"/>
          <p:cNvSpPr/>
          <p:nvPr/>
        </p:nvSpPr>
        <p:spPr>
          <a:xfrm>
            <a:off x="-92534" y="350720"/>
            <a:ext cx="1484075" cy="1484075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4" name="Google Shape;3264;p111"/>
          <p:cNvGrpSpPr/>
          <p:nvPr/>
        </p:nvGrpSpPr>
        <p:grpSpPr>
          <a:xfrm>
            <a:off x="247812" y="565894"/>
            <a:ext cx="803381" cy="972888"/>
            <a:chOff x="5685225" y="1586850"/>
            <a:chExt cx="598600" cy="724900"/>
          </a:xfrm>
        </p:grpSpPr>
        <p:sp>
          <p:nvSpPr>
            <p:cNvPr id="3265" name="Google Shape;3265;p111"/>
            <p:cNvSpPr/>
            <p:nvPr/>
          </p:nvSpPr>
          <p:spPr>
            <a:xfrm>
              <a:off x="5982875" y="1825225"/>
              <a:ext cx="300950" cy="420750"/>
            </a:xfrm>
            <a:custGeom>
              <a:avLst/>
              <a:gdLst/>
              <a:ahLst/>
              <a:cxnLst/>
              <a:rect l="l" t="t" r="r" b="b"/>
              <a:pathLst>
                <a:path w="12038" h="16830" extrusionOk="0">
                  <a:moveTo>
                    <a:pt x="6058" y="759"/>
                  </a:moveTo>
                  <a:cubicBezTo>
                    <a:pt x="7204" y="759"/>
                    <a:pt x="8291" y="1014"/>
                    <a:pt x="9299" y="1518"/>
                  </a:cubicBezTo>
                  <a:cubicBezTo>
                    <a:pt x="9871" y="1804"/>
                    <a:pt x="10264" y="2280"/>
                    <a:pt x="10621" y="3077"/>
                  </a:cubicBezTo>
                  <a:cubicBezTo>
                    <a:pt x="11014" y="3959"/>
                    <a:pt x="11216" y="4923"/>
                    <a:pt x="11216" y="5959"/>
                  </a:cubicBezTo>
                  <a:cubicBezTo>
                    <a:pt x="11252" y="6221"/>
                    <a:pt x="11252" y="6471"/>
                    <a:pt x="11264" y="6733"/>
                  </a:cubicBezTo>
                  <a:cubicBezTo>
                    <a:pt x="11288" y="7030"/>
                    <a:pt x="11288" y="7352"/>
                    <a:pt x="11288" y="7649"/>
                  </a:cubicBezTo>
                  <a:cubicBezTo>
                    <a:pt x="11288" y="7923"/>
                    <a:pt x="11252" y="8185"/>
                    <a:pt x="11204" y="8471"/>
                  </a:cubicBezTo>
                  <a:lnTo>
                    <a:pt x="11181" y="8673"/>
                  </a:lnTo>
                  <a:cubicBezTo>
                    <a:pt x="11169" y="8781"/>
                    <a:pt x="11133" y="8792"/>
                    <a:pt x="11062" y="8792"/>
                  </a:cubicBezTo>
                  <a:lnTo>
                    <a:pt x="10109" y="8852"/>
                  </a:lnTo>
                  <a:lnTo>
                    <a:pt x="10109" y="8852"/>
                  </a:lnTo>
                  <a:lnTo>
                    <a:pt x="10145" y="8769"/>
                  </a:lnTo>
                  <a:cubicBezTo>
                    <a:pt x="10300" y="8435"/>
                    <a:pt x="10442" y="8126"/>
                    <a:pt x="10538" y="7792"/>
                  </a:cubicBezTo>
                  <a:cubicBezTo>
                    <a:pt x="10657" y="7364"/>
                    <a:pt x="10704" y="6899"/>
                    <a:pt x="10740" y="6459"/>
                  </a:cubicBezTo>
                  <a:lnTo>
                    <a:pt x="10764" y="6292"/>
                  </a:lnTo>
                  <a:cubicBezTo>
                    <a:pt x="10788" y="5947"/>
                    <a:pt x="10823" y="5625"/>
                    <a:pt x="10835" y="5268"/>
                  </a:cubicBezTo>
                  <a:cubicBezTo>
                    <a:pt x="10847" y="5102"/>
                    <a:pt x="10847" y="4959"/>
                    <a:pt x="10859" y="4780"/>
                  </a:cubicBezTo>
                  <a:lnTo>
                    <a:pt x="10883" y="4578"/>
                  </a:lnTo>
                  <a:lnTo>
                    <a:pt x="10526" y="4506"/>
                  </a:lnTo>
                  <a:cubicBezTo>
                    <a:pt x="10195" y="4440"/>
                    <a:pt x="9895" y="4374"/>
                    <a:pt x="9569" y="4374"/>
                  </a:cubicBezTo>
                  <a:cubicBezTo>
                    <a:pt x="9543" y="4374"/>
                    <a:pt x="9516" y="4374"/>
                    <a:pt x="9490" y="4375"/>
                  </a:cubicBezTo>
                  <a:cubicBezTo>
                    <a:pt x="9398" y="4378"/>
                    <a:pt x="9305" y="4380"/>
                    <a:pt x="9211" y="4380"/>
                  </a:cubicBezTo>
                  <a:cubicBezTo>
                    <a:pt x="8930" y="4380"/>
                    <a:pt x="8642" y="4366"/>
                    <a:pt x="8347" y="4340"/>
                  </a:cubicBezTo>
                  <a:cubicBezTo>
                    <a:pt x="8180" y="4328"/>
                    <a:pt x="8025" y="4328"/>
                    <a:pt x="7871" y="4316"/>
                  </a:cubicBezTo>
                  <a:cubicBezTo>
                    <a:pt x="7764" y="4316"/>
                    <a:pt x="7668" y="4304"/>
                    <a:pt x="7549" y="4304"/>
                  </a:cubicBezTo>
                  <a:cubicBezTo>
                    <a:pt x="7323" y="4280"/>
                    <a:pt x="7097" y="4268"/>
                    <a:pt x="6871" y="4268"/>
                  </a:cubicBezTo>
                  <a:cubicBezTo>
                    <a:pt x="6668" y="4268"/>
                    <a:pt x="6573" y="4209"/>
                    <a:pt x="6501" y="3982"/>
                  </a:cubicBezTo>
                  <a:cubicBezTo>
                    <a:pt x="6394" y="3685"/>
                    <a:pt x="6275" y="3387"/>
                    <a:pt x="6120" y="3066"/>
                  </a:cubicBezTo>
                  <a:cubicBezTo>
                    <a:pt x="6037" y="2911"/>
                    <a:pt x="5942" y="2768"/>
                    <a:pt x="5859" y="2649"/>
                  </a:cubicBezTo>
                  <a:cubicBezTo>
                    <a:pt x="5835" y="2601"/>
                    <a:pt x="5787" y="2554"/>
                    <a:pt x="5763" y="2518"/>
                  </a:cubicBezTo>
                  <a:lnTo>
                    <a:pt x="5680" y="2399"/>
                  </a:lnTo>
                  <a:lnTo>
                    <a:pt x="5549" y="2411"/>
                  </a:lnTo>
                  <a:cubicBezTo>
                    <a:pt x="5168" y="2458"/>
                    <a:pt x="5085" y="2720"/>
                    <a:pt x="5049" y="2875"/>
                  </a:cubicBezTo>
                  <a:lnTo>
                    <a:pt x="4954" y="3137"/>
                  </a:lnTo>
                  <a:cubicBezTo>
                    <a:pt x="4870" y="3435"/>
                    <a:pt x="4763" y="3756"/>
                    <a:pt x="4668" y="4054"/>
                  </a:cubicBezTo>
                  <a:cubicBezTo>
                    <a:pt x="4632" y="4197"/>
                    <a:pt x="4585" y="4244"/>
                    <a:pt x="4418" y="4268"/>
                  </a:cubicBezTo>
                  <a:cubicBezTo>
                    <a:pt x="4049" y="4328"/>
                    <a:pt x="3656" y="4387"/>
                    <a:pt x="3299" y="4447"/>
                  </a:cubicBezTo>
                  <a:cubicBezTo>
                    <a:pt x="3001" y="4494"/>
                    <a:pt x="2727" y="4554"/>
                    <a:pt x="2406" y="4601"/>
                  </a:cubicBezTo>
                  <a:cubicBezTo>
                    <a:pt x="1846" y="4685"/>
                    <a:pt x="1751" y="4768"/>
                    <a:pt x="1691" y="5328"/>
                  </a:cubicBezTo>
                  <a:cubicBezTo>
                    <a:pt x="1560" y="6566"/>
                    <a:pt x="1751" y="7769"/>
                    <a:pt x="2275" y="9019"/>
                  </a:cubicBezTo>
                  <a:lnTo>
                    <a:pt x="2310" y="9114"/>
                  </a:lnTo>
                  <a:cubicBezTo>
                    <a:pt x="2310" y="9126"/>
                    <a:pt x="2322" y="9138"/>
                    <a:pt x="2322" y="9138"/>
                  </a:cubicBezTo>
                  <a:cubicBezTo>
                    <a:pt x="2096" y="9190"/>
                    <a:pt x="1863" y="9223"/>
                    <a:pt x="1633" y="9223"/>
                  </a:cubicBezTo>
                  <a:cubicBezTo>
                    <a:pt x="1549" y="9223"/>
                    <a:pt x="1465" y="9219"/>
                    <a:pt x="1382" y="9209"/>
                  </a:cubicBezTo>
                  <a:cubicBezTo>
                    <a:pt x="1370" y="9185"/>
                    <a:pt x="1370" y="9114"/>
                    <a:pt x="1358" y="9066"/>
                  </a:cubicBezTo>
                  <a:lnTo>
                    <a:pt x="1310" y="8661"/>
                  </a:lnTo>
                  <a:cubicBezTo>
                    <a:pt x="1263" y="8316"/>
                    <a:pt x="1215" y="7959"/>
                    <a:pt x="1215" y="7626"/>
                  </a:cubicBezTo>
                  <a:lnTo>
                    <a:pt x="1215" y="7566"/>
                  </a:lnTo>
                  <a:cubicBezTo>
                    <a:pt x="1179" y="6376"/>
                    <a:pt x="1144" y="5149"/>
                    <a:pt x="1382" y="3959"/>
                  </a:cubicBezTo>
                  <a:cubicBezTo>
                    <a:pt x="1572" y="3006"/>
                    <a:pt x="1989" y="2268"/>
                    <a:pt x="2644" y="1768"/>
                  </a:cubicBezTo>
                  <a:cubicBezTo>
                    <a:pt x="3287" y="1280"/>
                    <a:pt x="4037" y="970"/>
                    <a:pt x="4846" y="851"/>
                  </a:cubicBezTo>
                  <a:cubicBezTo>
                    <a:pt x="5257" y="790"/>
                    <a:pt x="5661" y="759"/>
                    <a:pt x="6058" y="759"/>
                  </a:cubicBezTo>
                  <a:close/>
                  <a:moveTo>
                    <a:pt x="5537" y="3613"/>
                  </a:moveTo>
                  <a:cubicBezTo>
                    <a:pt x="5644" y="3804"/>
                    <a:pt x="5716" y="4006"/>
                    <a:pt x="5787" y="4209"/>
                  </a:cubicBezTo>
                  <a:cubicBezTo>
                    <a:pt x="5811" y="4268"/>
                    <a:pt x="5835" y="4328"/>
                    <a:pt x="5847" y="4387"/>
                  </a:cubicBezTo>
                  <a:cubicBezTo>
                    <a:pt x="6061" y="4959"/>
                    <a:pt x="6132" y="5018"/>
                    <a:pt x="6680" y="5042"/>
                  </a:cubicBezTo>
                  <a:lnTo>
                    <a:pt x="6716" y="5042"/>
                  </a:lnTo>
                  <a:cubicBezTo>
                    <a:pt x="7263" y="5078"/>
                    <a:pt x="7799" y="5102"/>
                    <a:pt x="8347" y="5137"/>
                  </a:cubicBezTo>
                  <a:cubicBezTo>
                    <a:pt x="8740" y="5161"/>
                    <a:pt x="9109" y="5173"/>
                    <a:pt x="9502" y="5209"/>
                  </a:cubicBezTo>
                  <a:lnTo>
                    <a:pt x="9752" y="5209"/>
                  </a:lnTo>
                  <a:cubicBezTo>
                    <a:pt x="9792" y="5209"/>
                    <a:pt x="9831" y="5203"/>
                    <a:pt x="9867" y="5203"/>
                  </a:cubicBezTo>
                  <a:cubicBezTo>
                    <a:pt x="9885" y="5203"/>
                    <a:pt x="9903" y="5205"/>
                    <a:pt x="9919" y="5209"/>
                  </a:cubicBezTo>
                  <a:cubicBezTo>
                    <a:pt x="10002" y="5209"/>
                    <a:pt x="10038" y="5221"/>
                    <a:pt x="10038" y="5221"/>
                  </a:cubicBezTo>
                  <a:cubicBezTo>
                    <a:pt x="10038" y="5221"/>
                    <a:pt x="10050" y="5256"/>
                    <a:pt x="10038" y="5328"/>
                  </a:cubicBezTo>
                  <a:cubicBezTo>
                    <a:pt x="10014" y="5506"/>
                    <a:pt x="10014" y="5685"/>
                    <a:pt x="10002" y="5875"/>
                  </a:cubicBezTo>
                  <a:cubicBezTo>
                    <a:pt x="9978" y="6411"/>
                    <a:pt x="9954" y="6959"/>
                    <a:pt x="9835" y="7483"/>
                  </a:cubicBezTo>
                  <a:cubicBezTo>
                    <a:pt x="9645" y="8411"/>
                    <a:pt x="9121" y="9138"/>
                    <a:pt x="8335" y="9626"/>
                  </a:cubicBezTo>
                  <a:lnTo>
                    <a:pt x="8073" y="9804"/>
                  </a:lnTo>
                  <a:cubicBezTo>
                    <a:pt x="7716" y="10031"/>
                    <a:pt x="7383" y="10257"/>
                    <a:pt x="7002" y="10340"/>
                  </a:cubicBezTo>
                  <a:cubicBezTo>
                    <a:pt x="6662" y="10421"/>
                    <a:pt x="6339" y="10462"/>
                    <a:pt x="6034" y="10462"/>
                  </a:cubicBezTo>
                  <a:cubicBezTo>
                    <a:pt x="5709" y="10462"/>
                    <a:pt x="5403" y="10415"/>
                    <a:pt x="5120" y="10316"/>
                  </a:cubicBezTo>
                  <a:cubicBezTo>
                    <a:pt x="4406" y="10078"/>
                    <a:pt x="3680" y="9769"/>
                    <a:pt x="3192" y="9102"/>
                  </a:cubicBezTo>
                  <a:cubicBezTo>
                    <a:pt x="2906" y="8733"/>
                    <a:pt x="2727" y="8316"/>
                    <a:pt x="2632" y="7852"/>
                  </a:cubicBezTo>
                  <a:cubicBezTo>
                    <a:pt x="2549" y="7399"/>
                    <a:pt x="2501" y="6923"/>
                    <a:pt x="2453" y="6471"/>
                  </a:cubicBezTo>
                  <a:cubicBezTo>
                    <a:pt x="2441" y="6292"/>
                    <a:pt x="2418" y="6102"/>
                    <a:pt x="2394" y="5923"/>
                  </a:cubicBezTo>
                  <a:cubicBezTo>
                    <a:pt x="2418" y="5840"/>
                    <a:pt x="2418" y="5780"/>
                    <a:pt x="2430" y="5733"/>
                  </a:cubicBezTo>
                  <a:cubicBezTo>
                    <a:pt x="2441" y="5602"/>
                    <a:pt x="2453" y="5399"/>
                    <a:pt x="2489" y="5375"/>
                  </a:cubicBezTo>
                  <a:cubicBezTo>
                    <a:pt x="2513" y="5340"/>
                    <a:pt x="2715" y="5316"/>
                    <a:pt x="2834" y="5304"/>
                  </a:cubicBezTo>
                  <a:cubicBezTo>
                    <a:pt x="3346" y="5209"/>
                    <a:pt x="3918" y="5137"/>
                    <a:pt x="4620" y="5030"/>
                  </a:cubicBezTo>
                  <a:cubicBezTo>
                    <a:pt x="4823" y="5006"/>
                    <a:pt x="5239" y="4947"/>
                    <a:pt x="5311" y="4387"/>
                  </a:cubicBezTo>
                  <a:cubicBezTo>
                    <a:pt x="5347" y="4185"/>
                    <a:pt x="5406" y="3994"/>
                    <a:pt x="5478" y="3780"/>
                  </a:cubicBezTo>
                  <a:cubicBezTo>
                    <a:pt x="5489" y="3720"/>
                    <a:pt x="5513" y="3673"/>
                    <a:pt x="5537" y="3613"/>
                  </a:cubicBezTo>
                  <a:close/>
                  <a:moveTo>
                    <a:pt x="6882" y="11174"/>
                  </a:moveTo>
                  <a:cubicBezTo>
                    <a:pt x="6918" y="11448"/>
                    <a:pt x="6906" y="11733"/>
                    <a:pt x="6906" y="12043"/>
                  </a:cubicBezTo>
                  <a:lnTo>
                    <a:pt x="6906" y="12126"/>
                  </a:lnTo>
                  <a:cubicBezTo>
                    <a:pt x="6894" y="12150"/>
                    <a:pt x="6859" y="12174"/>
                    <a:pt x="6847" y="12174"/>
                  </a:cubicBezTo>
                  <a:cubicBezTo>
                    <a:pt x="6638" y="12245"/>
                    <a:pt x="6434" y="12280"/>
                    <a:pt x="6235" y="12280"/>
                  </a:cubicBezTo>
                  <a:cubicBezTo>
                    <a:pt x="5935" y="12280"/>
                    <a:pt x="5645" y="12200"/>
                    <a:pt x="5358" y="12043"/>
                  </a:cubicBezTo>
                  <a:cubicBezTo>
                    <a:pt x="5335" y="12031"/>
                    <a:pt x="5287" y="11971"/>
                    <a:pt x="5275" y="11936"/>
                  </a:cubicBezTo>
                  <a:cubicBezTo>
                    <a:pt x="5251" y="11733"/>
                    <a:pt x="5275" y="11495"/>
                    <a:pt x="5275" y="11257"/>
                  </a:cubicBezTo>
                  <a:lnTo>
                    <a:pt x="5275" y="11174"/>
                  </a:lnTo>
                  <a:close/>
                  <a:moveTo>
                    <a:pt x="4465" y="12352"/>
                  </a:moveTo>
                  <a:cubicBezTo>
                    <a:pt x="4561" y="12579"/>
                    <a:pt x="4763" y="12686"/>
                    <a:pt x="4930" y="12769"/>
                  </a:cubicBezTo>
                  <a:cubicBezTo>
                    <a:pt x="5321" y="12975"/>
                    <a:pt x="5733" y="13079"/>
                    <a:pt x="6181" y="13079"/>
                  </a:cubicBezTo>
                  <a:cubicBezTo>
                    <a:pt x="6484" y="13079"/>
                    <a:pt x="6803" y="13032"/>
                    <a:pt x="7144" y="12936"/>
                  </a:cubicBezTo>
                  <a:lnTo>
                    <a:pt x="7156" y="12936"/>
                  </a:lnTo>
                  <a:cubicBezTo>
                    <a:pt x="7299" y="12900"/>
                    <a:pt x="7454" y="12841"/>
                    <a:pt x="7561" y="12710"/>
                  </a:cubicBezTo>
                  <a:cubicBezTo>
                    <a:pt x="7619" y="12623"/>
                    <a:pt x="7692" y="12599"/>
                    <a:pt x="7837" y="12599"/>
                  </a:cubicBezTo>
                  <a:cubicBezTo>
                    <a:pt x="7871" y="12599"/>
                    <a:pt x="7910" y="12600"/>
                    <a:pt x="7954" y="12602"/>
                  </a:cubicBezTo>
                  <a:lnTo>
                    <a:pt x="8025" y="12602"/>
                  </a:lnTo>
                  <a:cubicBezTo>
                    <a:pt x="8490" y="12626"/>
                    <a:pt x="8883" y="12769"/>
                    <a:pt x="9323" y="13114"/>
                  </a:cubicBezTo>
                  <a:cubicBezTo>
                    <a:pt x="10180" y="13793"/>
                    <a:pt x="10692" y="14746"/>
                    <a:pt x="11050" y="15496"/>
                  </a:cubicBezTo>
                  <a:cubicBezTo>
                    <a:pt x="11073" y="15555"/>
                    <a:pt x="11085" y="15639"/>
                    <a:pt x="11109" y="15734"/>
                  </a:cubicBezTo>
                  <a:lnTo>
                    <a:pt x="11109" y="15781"/>
                  </a:lnTo>
                  <a:lnTo>
                    <a:pt x="10847" y="15793"/>
                  </a:lnTo>
                  <a:cubicBezTo>
                    <a:pt x="10490" y="15805"/>
                    <a:pt x="10133" y="15817"/>
                    <a:pt x="9799" y="15841"/>
                  </a:cubicBezTo>
                  <a:cubicBezTo>
                    <a:pt x="8907" y="15877"/>
                    <a:pt x="8025" y="15912"/>
                    <a:pt x="7144" y="15960"/>
                  </a:cubicBezTo>
                  <a:cubicBezTo>
                    <a:pt x="6966" y="15960"/>
                    <a:pt x="6787" y="15972"/>
                    <a:pt x="6609" y="15984"/>
                  </a:cubicBezTo>
                  <a:cubicBezTo>
                    <a:pt x="6308" y="16010"/>
                    <a:pt x="6008" y="16029"/>
                    <a:pt x="5708" y="16029"/>
                  </a:cubicBezTo>
                  <a:cubicBezTo>
                    <a:pt x="5591" y="16029"/>
                    <a:pt x="5475" y="16026"/>
                    <a:pt x="5358" y="16020"/>
                  </a:cubicBezTo>
                  <a:cubicBezTo>
                    <a:pt x="3739" y="15912"/>
                    <a:pt x="2382" y="15841"/>
                    <a:pt x="1001" y="15841"/>
                  </a:cubicBezTo>
                  <a:cubicBezTo>
                    <a:pt x="953" y="15841"/>
                    <a:pt x="894" y="15841"/>
                    <a:pt x="846" y="15817"/>
                  </a:cubicBezTo>
                  <a:cubicBezTo>
                    <a:pt x="846" y="15317"/>
                    <a:pt x="1263" y="14388"/>
                    <a:pt x="1798" y="13698"/>
                  </a:cubicBezTo>
                  <a:cubicBezTo>
                    <a:pt x="2263" y="13079"/>
                    <a:pt x="3453" y="12424"/>
                    <a:pt x="4465" y="12352"/>
                  </a:cubicBezTo>
                  <a:close/>
                  <a:moveTo>
                    <a:pt x="6347" y="1"/>
                  </a:moveTo>
                  <a:cubicBezTo>
                    <a:pt x="6248" y="1"/>
                    <a:pt x="6149" y="2"/>
                    <a:pt x="6049" y="6"/>
                  </a:cubicBezTo>
                  <a:cubicBezTo>
                    <a:pt x="4680" y="41"/>
                    <a:pt x="3561" y="387"/>
                    <a:pt x="2656" y="1042"/>
                  </a:cubicBezTo>
                  <a:cubicBezTo>
                    <a:pt x="2560" y="1101"/>
                    <a:pt x="2453" y="1161"/>
                    <a:pt x="2370" y="1232"/>
                  </a:cubicBezTo>
                  <a:cubicBezTo>
                    <a:pt x="2132" y="1387"/>
                    <a:pt x="1882" y="1530"/>
                    <a:pt x="1703" y="1768"/>
                  </a:cubicBezTo>
                  <a:cubicBezTo>
                    <a:pt x="1251" y="2387"/>
                    <a:pt x="786" y="3137"/>
                    <a:pt x="655" y="4030"/>
                  </a:cubicBezTo>
                  <a:cubicBezTo>
                    <a:pt x="536" y="4923"/>
                    <a:pt x="477" y="5637"/>
                    <a:pt x="489" y="6292"/>
                  </a:cubicBezTo>
                  <a:cubicBezTo>
                    <a:pt x="513" y="7090"/>
                    <a:pt x="572" y="7888"/>
                    <a:pt x="632" y="8661"/>
                  </a:cubicBezTo>
                  <a:cubicBezTo>
                    <a:pt x="655" y="8947"/>
                    <a:pt x="667" y="9233"/>
                    <a:pt x="691" y="9507"/>
                  </a:cubicBezTo>
                  <a:cubicBezTo>
                    <a:pt x="713" y="9937"/>
                    <a:pt x="858" y="10081"/>
                    <a:pt x="1248" y="10081"/>
                  </a:cubicBezTo>
                  <a:cubicBezTo>
                    <a:pt x="1279" y="10081"/>
                    <a:pt x="1312" y="10080"/>
                    <a:pt x="1346" y="10078"/>
                  </a:cubicBezTo>
                  <a:cubicBezTo>
                    <a:pt x="1763" y="10043"/>
                    <a:pt x="2191" y="10007"/>
                    <a:pt x="2668" y="9947"/>
                  </a:cubicBezTo>
                  <a:cubicBezTo>
                    <a:pt x="2714" y="9939"/>
                    <a:pt x="2756" y="9934"/>
                    <a:pt x="2794" y="9934"/>
                  </a:cubicBezTo>
                  <a:cubicBezTo>
                    <a:pt x="2911" y="9934"/>
                    <a:pt x="2994" y="9977"/>
                    <a:pt x="3084" y="10066"/>
                  </a:cubicBezTo>
                  <a:cubicBezTo>
                    <a:pt x="3227" y="10209"/>
                    <a:pt x="3406" y="10364"/>
                    <a:pt x="3680" y="10507"/>
                  </a:cubicBezTo>
                  <a:cubicBezTo>
                    <a:pt x="3906" y="10638"/>
                    <a:pt x="4144" y="10757"/>
                    <a:pt x="4358" y="10864"/>
                  </a:cubicBezTo>
                  <a:cubicBezTo>
                    <a:pt x="4418" y="10900"/>
                    <a:pt x="4465" y="10924"/>
                    <a:pt x="4525" y="10936"/>
                  </a:cubicBezTo>
                  <a:lnTo>
                    <a:pt x="4525" y="11055"/>
                  </a:lnTo>
                  <a:lnTo>
                    <a:pt x="4525" y="11198"/>
                  </a:lnTo>
                  <a:lnTo>
                    <a:pt x="4525" y="11317"/>
                  </a:lnTo>
                  <a:cubicBezTo>
                    <a:pt x="4525" y="11388"/>
                    <a:pt x="4525" y="11471"/>
                    <a:pt x="4513" y="11507"/>
                  </a:cubicBezTo>
                  <a:cubicBezTo>
                    <a:pt x="4465" y="11519"/>
                    <a:pt x="4394" y="11531"/>
                    <a:pt x="4323" y="11531"/>
                  </a:cubicBezTo>
                  <a:cubicBezTo>
                    <a:pt x="3251" y="11698"/>
                    <a:pt x="2275" y="12186"/>
                    <a:pt x="1465" y="12995"/>
                  </a:cubicBezTo>
                  <a:cubicBezTo>
                    <a:pt x="775" y="13662"/>
                    <a:pt x="405" y="14531"/>
                    <a:pt x="132" y="15281"/>
                  </a:cubicBezTo>
                  <a:cubicBezTo>
                    <a:pt x="1" y="15639"/>
                    <a:pt x="1" y="16020"/>
                    <a:pt x="120" y="16448"/>
                  </a:cubicBezTo>
                  <a:lnTo>
                    <a:pt x="167" y="16591"/>
                  </a:lnTo>
                  <a:lnTo>
                    <a:pt x="334" y="16615"/>
                  </a:lnTo>
                  <a:cubicBezTo>
                    <a:pt x="370" y="16615"/>
                    <a:pt x="429" y="16615"/>
                    <a:pt x="477" y="16627"/>
                  </a:cubicBezTo>
                  <a:cubicBezTo>
                    <a:pt x="584" y="16639"/>
                    <a:pt x="703" y="16639"/>
                    <a:pt x="810" y="16639"/>
                  </a:cubicBezTo>
                  <a:lnTo>
                    <a:pt x="1322" y="16639"/>
                  </a:lnTo>
                  <a:cubicBezTo>
                    <a:pt x="1537" y="16639"/>
                    <a:pt x="1746" y="16633"/>
                    <a:pt x="1953" y="16633"/>
                  </a:cubicBezTo>
                  <a:cubicBezTo>
                    <a:pt x="2056" y="16633"/>
                    <a:pt x="2160" y="16635"/>
                    <a:pt x="2263" y="16639"/>
                  </a:cubicBezTo>
                  <a:cubicBezTo>
                    <a:pt x="2715" y="16651"/>
                    <a:pt x="3168" y="16698"/>
                    <a:pt x="3608" y="16734"/>
                  </a:cubicBezTo>
                  <a:cubicBezTo>
                    <a:pt x="4037" y="16758"/>
                    <a:pt x="4477" y="16793"/>
                    <a:pt x="4918" y="16817"/>
                  </a:cubicBezTo>
                  <a:cubicBezTo>
                    <a:pt x="5108" y="16829"/>
                    <a:pt x="5299" y="16829"/>
                    <a:pt x="5513" y="16829"/>
                  </a:cubicBezTo>
                  <a:cubicBezTo>
                    <a:pt x="5763" y="16829"/>
                    <a:pt x="6025" y="16829"/>
                    <a:pt x="6323" y="16817"/>
                  </a:cubicBezTo>
                  <a:cubicBezTo>
                    <a:pt x="6775" y="16805"/>
                    <a:pt x="7216" y="16770"/>
                    <a:pt x="7656" y="16746"/>
                  </a:cubicBezTo>
                  <a:cubicBezTo>
                    <a:pt x="8145" y="16710"/>
                    <a:pt x="8645" y="16686"/>
                    <a:pt x="9145" y="16651"/>
                  </a:cubicBezTo>
                  <a:cubicBezTo>
                    <a:pt x="9657" y="16639"/>
                    <a:pt x="10192" y="16627"/>
                    <a:pt x="10716" y="16627"/>
                  </a:cubicBezTo>
                  <a:cubicBezTo>
                    <a:pt x="10942" y="16627"/>
                    <a:pt x="11145" y="16627"/>
                    <a:pt x="11371" y="16615"/>
                  </a:cubicBezTo>
                  <a:cubicBezTo>
                    <a:pt x="11538" y="16615"/>
                    <a:pt x="11669" y="16555"/>
                    <a:pt x="11764" y="16460"/>
                  </a:cubicBezTo>
                  <a:cubicBezTo>
                    <a:pt x="11824" y="16401"/>
                    <a:pt x="11883" y="16293"/>
                    <a:pt x="11859" y="16115"/>
                  </a:cubicBezTo>
                  <a:cubicBezTo>
                    <a:pt x="11859" y="16055"/>
                    <a:pt x="11847" y="15984"/>
                    <a:pt x="11847" y="15924"/>
                  </a:cubicBezTo>
                  <a:cubicBezTo>
                    <a:pt x="11835" y="15686"/>
                    <a:pt x="11824" y="15436"/>
                    <a:pt x="11716" y="15198"/>
                  </a:cubicBezTo>
                  <a:cubicBezTo>
                    <a:pt x="11609" y="14948"/>
                    <a:pt x="11466" y="14710"/>
                    <a:pt x="11323" y="14484"/>
                  </a:cubicBezTo>
                  <a:cubicBezTo>
                    <a:pt x="11228" y="14305"/>
                    <a:pt x="11121" y="14126"/>
                    <a:pt x="11026" y="13948"/>
                  </a:cubicBezTo>
                  <a:cubicBezTo>
                    <a:pt x="10728" y="13341"/>
                    <a:pt x="10276" y="12829"/>
                    <a:pt x="9585" y="12352"/>
                  </a:cubicBezTo>
                  <a:cubicBezTo>
                    <a:pt x="9216" y="12102"/>
                    <a:pt x="8823" y="11936"/>
                    <a:pt x="8395" y="11888"/>
                  </a:cubicBezTo>
                  <a:cubicBezTo>
                    <a:pt x="8204" y="11864"/>
                    <a:pt x="8014" y="11829"/>
                    <a:pt x="7787" y="11805"/>
                  </a:cubicBezTo>
                  <a:lnTo>
                    <a:pt x="7668" y="11793"/>
                  </a:lnTo>
                  <a:lnTo>
                    <a:pt x="7668" y="11686"/>
                  </a:lnTo>
                  <a:lnTo>
                    <a:pt x="7668" y="11102"/>
                  </a:lnTo>
                  <a:cubicBezTo>
                    <a:pt x="7656" y="11019"/>
                    <a:pt x="7680" y="10971"/>
                    <a:pt x="7847" y="10852"/>
                  </a:cubicBezTo>
                  <a:cubicBezTo>
                    <a:pt x="8014" y="10733"/>
                    <a:pt x="8204" y="10626"/>
                    <a:pt x="8371" y="10519"/>
                  </a:cubicBezTo>
                  <a:cubicBezTo>
                    <a:pt x="8752" y="10281"/>
                    <a:pt x="9168" y="10043"/>
                    <a:pt x="9514" y="9709"/>
                  </a:cubicBezTo>
                  <a:cubicBezTo>
                    <a:pt x="9538" y="9674"/>
                    <a:pt x="9573" y="9662"/>
                    <a:pt x="9585" y="9662"/>
                  </a:cubicBezTo>
                  <a:cubicBezTo>
                    <a:pt x="9990" y="9626"/>
                    <a:pt x="10371" y="9614"/>
                    <a:pt x="10752" y="9602"/>
                  </a:cubicBezTo>
                  <a:cubicBezTo>
                    <a:pt x="11764" y="9566"/>
                    <a:pt x="11978" y="9364"/>
                    <a:pt x="12038" y="8352"/>
                  </a:cubicBezTo>
                  <a:lnTo>
                    <a:pt x="12038" y="8126"/>
                  </a:lnTo>
                  <a:cubicBezTo>
                    <a:pt x="12026" y="7816"/>
                    <a:pt x="12026" y="7483"/>
                    <a:pt x="12026" y="7173"/>
                  </a:cubicBezTo>
                  <a:cubicBezTo>
                    <a:pt x="12014" y="6435"/>
                    <a:pt x="12002" y="5673"/>
                    <a:pt x="11966" y="4923"/>
                  </a:cubicBezTo>
                  <a:cubicBezTo>
                    <a:pt x="11907" y="3828"/>
                    <a:pt x="11526" y="2780"/>
                    <a:pt x="10764" y="1732"/>
                  </a:cubicBezTo>
                  <a:cubicBezTo>
                    <a:pt x="10288" y="1077"/>
                    <a:pt x="9585" y="732"/>
                    <a:pt x="8942" y="482"/>
                  </a:cubicBezTo>
                  <a:cubicBezTo>
                    <a:pt x="8165" y="158"/>
                    <a:pt x="7300" y="1"/>
                    <a:pt x="6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1"/>
            <p:cNvSpPr/>
            <p:nvPr/>
          </p:nvSpPr>
          <p:spPr>
            <a:xfrm>
              <a:off x="5685225" y="1900300"/>
              <a:ext cx="312275" cy="411450"/>
            </a:xfrm>
            <a:custGeom>
              <a:avLst/>
              <a:gdLst/>
              <a:ahLst/>
              <a:cxnLst/>
              <a:rect l="l" t="t" r="r" b="b"/>
              <a:pathLst>
                <a:path w="12491" h="16458" extrusionOk="0">
                  <a:moveTo>
                    <a:pt x="7063" y="755"/>
                  </a:moveTo>
                  <a:cubicBezTo>
                    <a:pt x="7831" y="755"/>
                    <a:pt x="8540" y="960"/>
                    <a:pt x="9192" y="1372"/>
                  </a:cubicBezTo>
                  <a:cubicBezTo>
                    <a:pt x="9406" y="1503"/>
                    <a:pt x="9597" y="1682"/>
                    <a:pt x="9775" y="1896"/>
                  </a:cubicBezTo>
                  <a:cubicBezTo>
                    <a:pt x="9930" y="2075"/>
                    <a:pt x="10049" y="2265"/>
                    <a:pt x="10180" y="2456"/>
                  </a:cubicBezTo>
                  <a:cubicBezTo>
                    <a:pt x="10240" y="2551"/>
                    <a:pt x="10287" y="2622"/>
                    <a:pt x="10347" y="2706"/>
                  </a:cubicBezTo>
                  <a:cubicBezTo>
                    <a:pt x="10609" y="3134"/>
                    <a:pt x="10728" y="3587"/>
                    <a:pt x="10704" y="4123"/>
                  </a:cubicBezTo>
                  <a:lnTo>
                    <a:pt x="10668" y="4123"/>
                  </a:lnTo>
                  <a:cubicBezTo>
                    <a:pt x="10587" y="4123"/>
                    <a:pt x="10501" y="4130"/>
                    <a:pt x="10418" y="4130"/>
                  </a:cubicBezTo>
                  <a:cubicBezTo>
                    <a:pt x="10356" y="4130"/>
                    <a:pt x="10296" y="4126"/>
                    <a:pt x="10240" y="4111"/>
                  </a:cubicBezTo>
                  <a:cubicBezTo>
                    <a:pt x="9775" y="4039"/>
                    <a:pt x="9287" y="3956"/>
                    <a:pt x="8811" y="3837"/>
                  </a:cubicBezTo>
                  <a:cubicBezTo>
                    <a:pt x="8144" y="3682"/>
                    <a:pt x="7632" y="3289"/>
                    <a:pt x="7335" y="2706"/>
                  </a:cubicBezTo>
                  <a:cubicBezTo>
                    <a:pt x="7299" y="2622"/>
                    <a:pt x="7251" y="2527"/>
                    <a:pt x="7192" y="2456"/>
                  </a:cubicBezTo>
                  <a:lnTo>
                    <a:pt x="7156" y="2408"/>
                  </a:lnTo>
                  <a:cubicBezTo>
                    <a:pt x="7132" y="2349"/>
                    <a:pt x="7085" y="2325"/>
                    <a:pt x="7061" y="2313"/>
                  </a:cubicBezTo>
                  <a:cubicBezTo>
                    <a:pt x="7037" y="2313"/>
                    <a:pt x="7037" y="2289"/>
                    <a:pt x="7013" y="2277"/>
                  </a:cubicBezTo>
                  <a:lnTo>
                    <a:pt x="6906" y="2206"/>
                  </a:lnTo>
                  <a:lnTo>
                    <a:pt x="6787" y="2265"/>
                  </a:lnTo>
                  <a:cubicBezTo>
                    <a:pt x="6727" y="2289"/>
                    <a:pt x="6656" y="2337"/>
                    <a:pt x="6573" y="2372"/>
                  </a:cubicBezTo>
                  <a:cubicBezTo>
                    <a:pt x="6394" y="2456"/>
                    <a:pt x="6239" y="2551"/>
                    <a:pt x="6061" y="2670"/>
                  </a:cubicBezTo>
                  <a:cubicBezTo>
                    <a:pt x="5311" y="3218"/>
                    <a:pt x="4453" y="3444"/>
                    <a:pt x="3691" y="3587"/>
                  </a:cubicBezTo>
                  <a:cubicBezTo>
                    <a:pt x="3525" y="3619"/>
                    <a:pt x="3347" y="3629"/>
                    <a:pt x="3152" y="3629"/>
                  </a:cubicBezTo>
                  <a:cubicBezTo>
                    <a:pt x="3055" y="3629"/>
                    <a:pt x="2953" y="3626"/>
                    <a:pt x="2846" y="3623"/>
                  </a:cubicBezTo>
                  <a:lnTo>
                    <a:pt x="2667" y="3623"/>
                  </a:lnTo>
                  <a:cubicBezTo>
                    <a:pt x="2691" y="3539"/>
                    <a:pt x="2727" y="3468"/>
                    <a:pt x="2751" y="3408"/>
                  </a:cubicBezTo>
                  <a:cubicBezTo>
                    <a:pt x="3501" y="2110"/>
                    <a:pt x="4453" y="1313"/>
                    <a:pt x="5644" y="967"/>
                  </a:cubicBezTo>
                  <a:cubicBezTo>
                    <a:pt x="6138" y="826"/>
                    <a:pt x="6611" y="755"/>
                    <a:pt x="7063" y="755"/>
                  </a:cubicBezTo>
                  <a:close/>
                  <a:moveTo>
                    <a:pt x="6716" y="3146"/>
                  </a:moveTo>
                  <a:cubicBezTo>
                    <a:pt x="6727" y="3158"/>
                    <a:pt x="6727" y="3170"/>
                    <a:pt x="6739" y="3170"/>
                  </a:cubicBezTo>
                  <a:cubicBezTo>
                    <a:pt x="7180" y="4063"/>
                    <a:pt x="7989" y="4361"/>
                    <a:pt x="8573" y="4515"/>
                  </a:cubicBezTo>
                  <a:cubicBezTo>
                    <a:pt x="9228" y="4694"/>
                    <a:pt x="9918" y="4825"/>
                    <a:pt x="10573" y="4944"/>
                  </a:cubicBezTo>
                  <a:lnTo>
                    <a:pt x="10645" y="4956"/>
                  </a:lnTo>
                  <a:cubicBezTo>
                    <a:pt x="10728" y="4980"/>
                    <a:pt x="10752" y="4992"/>
                    <a:pt x="10752" y="5063"/>
                  </a:cubicBezTo>
                  <a:lnTo>
                    <a:pt x="10835" y="5909"/>
                  </a:lnTo>
                  <a:lnTo>
                    <a:pt x="11418" y="5468"/>
                  </a:lnTo>
                  <a:cubicBezTo>
                    <a:pt x="11621" y="5587"/>
                    <a:pt x="11609" y="5718"/>
                    <a:pt x="11561" y="5837"/>
                  </a:cubicBezTo>
                  <a:cubicBezTo>
                    <a:pt x="11516" y="5992"/>
                    <a:pt x="11470" y="6092"/>
                    <a:pt x="11273" y="6092"/>
                  </a:cubicBezTo>
                  <a:cubicBezTo>
                    <a:pt x="11214" y="6092"/>
                    <a:pt x="11141" y="6083"/>
                    <a:pt x="11049" y="6063"/>
                  </a:cubicBezTo>
                  <a:lnTo>
                    <a:pt x="10835" y="6016"/>
                  </a:lnTo>
                  <a:lnTo>
                    <a:pt x="10776" y="6218"/>
                  </a:lnTo>
                  <a:cubicBezTo>
                    <a:pt x="10776" y="6242"/>
                    <a:pt x="10764" y="6266"/>
                    <a:pt x="10764" y="6278"/>
                  </a:cubicBezTo>
                  <a:cubicBezTo>
                    <a:pt x="10752" y="6337"/>
                    <a:pt x="10716" y="6420"/>
                    <a:pt x="10704" y="6492"/>
                  </a:cubicBezTo>
                  <a:cubicBezTo>
                    <a:pt x="10633" y="7397"/>
                    <a:pt x="10133" y="8171"/>
                    <a:pt x="9692" y="8837"/>
                  </a:cubicBezTo>
                  <a:cubicBezTo>
                    <a:pt x="9097" y="9719"/>
                    <a:pt x="8216" y="10242"/>
                    <a:pt x="7073" y="10385"/>
                  </a:cubicBezTo>
                  <a:cubicBezTo>
                    <a:pt x="6864" y="10413"/>
                    <a:pt x="6655" y="10427"/>
                    <a:pt x="6449" y="10427"/>
                  </a:cubicBezTo>
                  <a:cubicBezTo>
                    <a:pt x="5583" y="10427"/>
                    <a:pt x="4739" y="10185"/>
                    <a:pt x="3941" y="9695"/>
                  </a:cubicBezTo>
                  <a:cubicBezTo>
                    <a:pt x="3691" y="9540"/>
                    <a:pt x="3453" y="9290"/>
                    <a:pt x="3287" y="9016"/>
                  </a:cubicBezTo>
                  <a:cubicBezTo>
                    <a:pt x="2798" y="8218"/>
                    <a:pt x="2560" y="7528"/>
                    <a:pt x="2536" y="6837"/>
                  </a:cubicBezTo>
                  <a:cubicBezTo>
                    <a:pt x="2536" y="6718"/>
                    <a:pt x="2501" y="6599"/>
                    <a:pt x="2477" y="6492"/>
                  </a:cubicBezTo>
                  <a:lnTo>
                    <a:pt x="2429" y="6313"/>
                  </a:lnTo>
                  <a:lnTo>
                    <a:pt x="2358" y="5968"/>
                  </a:lnTo>
                  <a:lnTo>
                    <a:pt x="2072" y="6194"/>
                  </a:lnTo>
                  <a:cubicBezTo>
                    <a:pt x="1871" y="6349"/>
                    <a:pt x="1765" y="6418"/>
                    <a:pt x="1683" y="6418"/>
                  </a:cubicBezTo>
                  <a:cubicBezTo>
                    <a:pt x="1639" y="6418"/>
                    <a:pt x="1602" y="6398"/>
                    <a:pt x="1560" y="6361"/>
                  </a:cubicBezTo>
                  <a:cubicBezTo>
                    <a:pt x="1477" y="6290"/>
                    <a:pt x="1405" y="5956"/>
                    <a:pt x="1477" y="5789"/>
                  </a:cubicBezTo>
                  <a:cubicBezTo>
                    <a:pt x="1524" y="5677"/>
                    <a:pt x="1541" y="5623"/>
                    <a:pt x="1745" y="5623"/>
                  </a:cubicBezTo>
                  <a:cubicBezTo>
                    <a:pt x="1800" y="5623"/>
                    <a:pt x="1868" y="5627"/>
                    <a:pt x="1953" y="5635"/>
                  </a:cubicBezTo>
                  <a:lnTo>
                    <a:pt x="2036" y="5635"/>
                  </a:lnTo>
                  <a:lnTo>
                    <a:pt x="2096" y="5587"/>
                  </a:lnTo>
                  <a:cubicBezTo>
                    <a:pt x="2441" y="5337"/>
                    <a:pt x="2513" y="4992"/>
                    <a:pt x="2560" y="4718"/>
                  </a:cubicBezTo>
                  <a:cubicBezTo>
                    <a:pt x="2608" y="4420"/>
                    <a:pt x="2620" y="4396"/>
                    <a:pt x="2989" y="4373"/>
                  </a:cubicBezTo>
                  <a:cubicBezTo>
                    <a:pt x="4358" y="4325"/>
                    <a:pt x="5465" y="3980"/>
                    <a:pt x="6406" y="3301"/>
                  </a:cubicBezTo>
                  <a:cubicBezTo>
                    <a:pt x="6465" y="3265"/>
                    <a:pt x="6537" y="3218"/>
                    <a:pt x="6620" y="3170"/>
                  </a:cubicBezTo>
                  <a:cubicBezTo>
                    <a:pt x="6656" y="3158"/>
                    <a:pt x="6680" y="3146"/>
                    <a:pt x="6716" y="3146"/>
                  </a:cubicBezTo>
                  <a:close/>
                  <a:moveTo>
                    <a:pt x="5275" y="11147"/>
                  </a:moveTo>
                  <a:cubicBezTo>
                    <a:pt x="5311" y="11147"/>
                    <a:pt x="5358" y="11171"/>
                    <a:pt x="5418" y="11171"/>
                  </a:cubicBezTo>
                  <a:cubicBezTo>
                    <a:pt x="5703" y="11195"/>
                    <a:pt x="5965" y="11207"/>
                    <a:pt x="6251" y="11231"/>
                  </a:cubicBezTo>
                  <a:cubicBezTo>
                    <a:pt x="6388" y="11237"/>
                    <a:pt x="6525" y="11240"/>
                    <a:pt x="6663" y="11240"/>
                  </a:cubicBezTo>
                  <a:cubicBezTo>
                    <a:pt x="6802" y="11240"/>
                    <a:pt x="6942" y="11237"/>
                    <a:pt x="7085" y="11231"/>
                  </a:cubicBezTo>
                  <a:lnTo>
                    <a:pt x="7299" y="11231"/>
                  </a:lnTo>
                  <a:cubicBezTo>
                    <a:pt x="7323" y="11493"/>
                    <a:pt x="7311" y="11778"/>
                    <a:pt x="7216" y="12028"/>
                  </a:cubicBezTo>
                  <a:cubicBezTo>
                    <a:pt x="7204" y="12088"/>
                    <a:pt x="7144" y="12255"/>
                    <a:pt x="6763" y="12314"/>
                  </a:cubicBezTo>
                  <a:cubicBezTo>
                    <a:pt x="6637" y="12335"/>
                    <a:pt x="6516" y="12345"/>
                    <a:pt x="6399" y="12345"/>
                  </a:cubicBezTo>
                  <a:cubicBezTo>
                    <a:pt x="6038" y="12345"/>
                    <a:pt x="5717" y="12247"/>
                    <a:pt x="5430" y="12040"/>
                  </a:cubicBezTo>
                  <a:cubicBezTo>
                    <a:pt x="5311" y="11957"/>
                    <a:pt x="5287" y="11897"/>
                    <a:pt x="5287" y="11814"/>
                  </a:cubicBezTo>
                  <a:cubicBezTo>
                    <a:pt x="5275" y="11612"/>
                    <a:pt x="5275" y="11421"/>
                    <a:pt x="5275" y="11195"/>
                  </a:cubicBezTo>
                  <a:lnTo>
                    <a:pt x="5275" y="11147"/>
                  </a:lnTo>
                  <a:close/>
                  <a:moveTo>
                    <a:pt x="8001" y="11766"/>
                  </a:moveTo>
                  <a:cubicBezTo>
                    <a:pt x="8037" y="11766"/>
                    <a:pt x="8120" y="11766"/>
                    <a:pt x="8240" y="11778"/>
                  </a:cubicBezTo>
                  <a:cubicBezTo>
                    <a:pt x="9192" y="11885"/>
                    <a:pt x="10002" y="12314"/>
                    <a:pt x="10609" y="13040"/>
                  </a:cubicBezTo>
                  <a:cubicBezTo>
                    <a:pt x="11061" y="13576"/>
                    <a:pt x="11538" y="14231"/>
                    <a:pt x="11657" y="15041"/>
                  </a:cubicBezTo>
                  <a:cubicBezTo>
                    <a:pt x="11657" y="15076"/>
                    <a:pt x="11669" y="15112"/>
                    <a:pt x="11680" y="15160"/>
                  </a:cubicBezTo>
                  <a:cubicBezTo>
                    <a:pt x="11680" y="15183"/>
                    <a:pt x="11692" y="15219"/>
                    <a:pt x="11692" y="15243"/>
                  </a:cubicBezTo>
                  <a:cubicBezTo>
                    <a:pt x="11716" y="15374"/>
                    <a:pt x="11716" y="15434"/>
                    <a:pt x="11716" y="15457"/>
                  </a:cubicBezTo>
                  <a:cubicBezTo>
                    <a:pt x="11680" y="15469"/>
                    <a:pt x="11621" y="15469"/>
                    <a:pt x="11478" y="15469"/>
                  </a:cubicBezTo>
                  <a:cubicBezTo>
                    <a:pt x="10668" y="15481"/>
                    <a:pt x="9847" y="15517"/>
                    <a:pt x="9061" y="15541"/>
                  </a:cubicBezTo>
                  <a:cubicBezTo>
                    <a:pt x="8585" y="15553"/>
                    <a:pt x="8109" y="15576"/>
                    <a:pt x="7644" y="15588"/>
                  </a:cubicBezTo>
                  <a:cubicBezTo>
                    <a:pt x="7192" y="15600"/>
                    <a:pt x="6727" y="15612"/>
                    <a:pt x="6263" y="15612"/>
                  </a:cubicBezTo>
                  <a:lnTo>
                    <a:pt x="5965" y="15612"/>
                  </a:lnTo>
                  <a:cubicBezTo>
                    <a:pt x="5763" y="15612"/>
                    <a:pt x="5537" y="15636"/>
                    <a:pt x="5322" y="15636"/>
                  </a:cubicBezTo>
                  <a:cubicBezTo>
                    <a:pt x="4960" y="15661"/>
                    <a:pt x="4598" y="15686"/>
                    <a:pt x="4241" y="15686"/>
                  </a:cubicBezTo>
                  <a:cubicBezTo>
                    <a:pt x="4092" y="15686"/>
                    <a:pt x="3945" y="15682"/>
                    <a:pt x="3798" y="15672"/>
                  </a:cubicBezTo>
                  <a:cubicBezTo>
                    <a:pt x="3108" y="15648"/>
                    <a:pt x="2394" y="15588"/>
                    <a:pt x="1727" y="15529"/>
                  </a:cubicBezTo>
                  <a:cubicBezTo>
                    <a:pt x="1489" y="15517"/>
                    <a:pt x="1239" y="15481"/>
                    <a:pt x="1001" y="15469"/>
                  </a:cubicBezTo>
                  <a:cubicBezTo>
                    <a:pt x="953" y="15469"/>
                    <a:pt x="893" y="15434"/>
                    <a:pt x="822" y="15410"/>
                  </a:cubicBezTo>
                  <a:cubicBezTo>
                    <a:pt x="1001" y="14636"/>
                    <a:pt x="1322" y="14029"/>
                    <a:pt x="1834" y="13529"/>
                  </a:cubicBezTo>
                  <a:cubicBezTo>
                    <a:pt x="2191" y="13195"/>
                    <a:pt x="2560" y="12897"/>
                    <a:pt x="2870" y="12636"/>
                  </a:cubicBezTo>
                  <a:cubicBezTo>
                    <a:pt x="3298" y="12302"/>
                    <a:pt x="3834" y="12076"/>
                    <a:pt x="4549" y="11969"/>
                  </a:cubicBezTo>
                  <a:lnTo>
                    <a:pt x="4549" y="11981"/>
                  </a:lnTo>
                  <a:cubicBezTo>
                    <a:pt x="4465" y="12481"/>
                    <a:pt x="4822" y="12659"/>
                    <a:pt x="5049" y="12778"/>
                  </a:cubicBezTo>
                  <a:cubicBezTo>
                    <a:pt x="5392" y="12950"/>
                    <a:pt x="5835" y="13137"/>
                    <a:pt x="6366" y="13137"/>
                  </a:cubicBezTo>
                  <a:cubicBezTo>
                    <a:pt x="6497" y="13137"/>
                    <a:pt x="6633" y="13126"/>
                    <a:pt x="6775" y="13100"/>
                  </a:cubicBezTo>
                  <a:cubicBezTo>
                    <a:pt x="7108" y="13040"/>
                    <a:pt x="7406" y="12874"/>
                    <a:pt x="7728" y="12600"/>
                  </a:cubicBezTo>
                  <a:cubicBezTo>
                    <a:pt x="7882" y="12445"/>
                    <a:pt x="7930" y="12183"/>
                    <a:pt x="7966" y="12005"/>
                  </a:cubicBezTo>
                  <a:cubicBezTo>
                    <a:pt x="7978" y="11945"/>
                    <a:pt x="7989" y="11802"/>
                    <a:pt x="8001" y="11766"/>
                  </a:cubicBezTo>
                  <a:close/>
                  <a:moveTo>
                    <a:pt x="7165" y="0"/>
                  </a:moveTo>
                  <a:cubicBezTo>
                    <a:pt x="6492" y="0"/>
                    <a:pt x="5790" y="140"/>
                    <a:pt x="5061" y="420"/>
                  </a:cubicBezTo>
                  <a:cubicBezTo>
                    <a:pt x="4179" y="765"/>
                    <a:pt x="3394" y="1372"/>
                    <a:pt x="2691" y="2277"/>
                  </a:cubicBezTo>
                  <a:cubicBezTo>
                    <a:pt x="2108" y="3039"/>
                    <a:pt x="1786" y="3777"/>
                    <a:pt x="1691" y="4575"/>
                  </a:cubicBezTo>
                  <a:cubicBezTo>
                    <a:pt x="1679" y="4658"/>
                    <a:pt x="1679" y="4766"/>
                    <a:pt x="1667" y="4849"/>
                  </a:cubicBezTo>
                  <a:cubicBezTo>
                    <a:pt x="774" y="5087"/>
                    <a:pt x="679" y="5670"/>
                    <a:pt x="715" y="6099"/>
                  </a:cubicBezTo>
                  <a:cubicBezTo>
                    <a:pt x="762" y="6837"/>
                    <a:pt x="1084" y="7171"/>
                    <a:pt x="1846" y="7278"/>
                  </a:cubicBezTo>
                  <a:cubicBezTo>
                    <a:pt x="2013" y="8230"/>
                    <a:pt x="2429" y="9064"/>
                    <a:pt x="2786" y="9671"/>
                  </a:cubicBezTo>
                  <a:cubicBezTo>
                    <a:pt x="2882" y="9873"/>
                    <a:pt x="3048" y="10028"/>
                    <a:pt x="3227" y="10147"/>
                  </a:cubicBezTo>
                  <a:cubicBezTo>
                    <a:pt x="3596" y="10385"/>
                    <a:pt x="4001" y="10623"/>
                    <a:pt x="4453" y="10850"/>
                  </a:cubicBezTo>
                  <a:cubicBezTo>
                    <a:pt x="4549" y="10909"/>
                    <a:pt x="4596" y="10969"/>
                    <a:pt x="4584" y="11159"/>
                  </a:cubicBezTo>
                  <a:cubicBezTo>
                    <a:pt x="4584" y="11207"/>
                    <a:pt x="4584" y="11207"/>
                    <a:pt x="4430" y="11254"/>
                  </a:cubicBezTo>
                  <a:lnTo>
                    <a:pt x="4394" y="11266"/>
                  </a:lnTo>
                  <a:cubicBezTo>
                    <a:pt x="3465" y="11540"/>
                    <a:pt x="2644" y="11981"/>
                    <a:pt x="1893" y="12636"/>
                  </a:cubicBezTo>
                  <a:cubicBezTo>
                    <a:pt x="1143" y="13290"/>
                    <a:pt x="584" y="14112"/>
                    <a:pt x="179" y="15136"/>
                  </a:cubicBezTo>
                  <a:cubicBezTo>
                    <a:pt x="131" y="15255"/>
                    <a:pt x="108" y="15386"/>
                    <a:pt x="84" y="15505"/>
                  </a:cubicBezTo>
                  <a:cubicBezTo>
                    <a:pt x="72" y="15553"/>
                    <a:pt x="72" y="15612"/>
                    <a:pt x="60" y="15660"/>
                  </a:cubicBezTo>
                  <a:cubicBezTo>
                    <a:pt x="0" y="15945"/>
                    <a:pt x="131" y="16148"/>
                    <a:pt x="429" y="16243"/>
                  </a:cubicBezTo>
                  <a:cubicBezTo>
                    <a:pt x="500" y="16255"/>
                    <a:pt x="596" y="16267"/>
                    <a:pt x="679" y="16279"/>
                  </a:cubicBezTo>
                  <a:cubicBezTo>
                    <a:pt x="893" y="16303"/>
                    <a:pt x="1120" y="16326"/>
                    <a:pt x="1322" y="16338"/>
                  </a:cubicBezTo>
                  <a:cubicBezTo>
                    <a:pt x="1810" y="16386"/>
                    <a:pt x="2334" y="16446"/>
                    <a:pt x="2846" y="16446"/>
                  </a:cubicBezTo>
                  <a:cubicBezTo>
                    <a:pt x="3417" y="16457"/>
                    <a:pt x="4013" y="16457"/>
                    <a:pt x="4608" y="16457"/>
                  </a:cubicBezTo>
                  <a:cubicBezTo>
                    <a:pt x="5358" y="16457"/>
                    <a:pt x="6096" y="16457"/>
                    <a:pt x="6858" y="16446"/>
                  </a:cubicBezTo>
                  <a:cubicBezTo>
                    <a:pt x="7144" y="16446"/>
                    <a:pt x="7430" y="16422"/>
                    <a:pt x="7692" y="16398"/>
                  </a:cubicBezTo>
                  <a:cubicBezTo>
                    <a:pt x="7942" y="16386"/>
                    <a:pt x="8216" y="16362"/>
                    <a:pt x="8466" y="16362"/>
                  </a:cubicBezTo>
                  <a:cubicBezTo>
                    <a:pt x="9513" y="16338"/>
                    <a:pt x="10549" y="16338"/>
                    <a:pt x="11716" y="16338"/>
                  </a:cubicBezTo>
                  <a:lnTo>
                    <a:pt x="11728" y="16338"/>
                  </a:lnTo>
                  <a:cubicBezTo>
                    <a:pt x="12323" y="16338"/>
                    <a:pt x="12466" y="16196"/>
                    <a:pt x="12490" y="15612"/>
                  </a:cubicBezTo>
                  <a:cubicBezTo>
                    <a:pt x="12490" y="15541"/>
                    <a:pt x="12490" y="15445"/>
                    <a:pt x="12466" y="15362"/>
                  </a:cubicBezTo>
                  <a:cubicBezTo>
                    <a:pt x="12311" y="14600"/>
                    <a:pt x="12145" y="13790"/>
                    <a:pt x="11561" y="13136"/>
                  </a:cubicBezTo>
                  <a:cubicBezTo>
                    <a:pt x="11538" y="13100"/>
                    <a:pt x="11502" y="13052"/>
                    <a:pt x="11490" y="13028"/>
                  </a:cubicBezTo>
                  <a:lnTo>
                    <a:pt x="11466" y="12981"/>
                  </a:lnTo>
                  <a:cubicBezTo>
                    <a:pt x="10573" y="11695"/>
                    <a:pt x="9454" y="11052"/>
                    <a:pt x="8049" y="11004"/>
                  </a:cubicBezTo>
                  <a:cubicBezTo>
                    <a:pt x="8061" y="11004"/>
                    <a:pt x="8085" y="10981"/>
                    <a:pt x="8132" y="10969"/>
                  </a:cubicBezTo>
                  <a:cubicBezTo>
                    <a:pt x="8228" y="10945"/>
                    <a:pt x="8323" y="10897"/>
                    <a:pt x="8382" y="10873"/>
                  </a:cubicBezTo>
                  <a:cubicBezTo>
                    <a:pt x="8942" y="10611"/>
                    <a:pt x="9764" y="10195"/>
                    <a:pt x="10287" y="9385"/>
                  </a:cubicBezTo>
                  <a:cubicBezTo>
                    <a:pt x="10764" y="8635"/>
                    <a:pt x="11240" y="7837"/>
                    <a:pt x="11442" y="6921"/>
                  </a:cubicBezTo>
                  <a:cubicBezTo>
                    <a:pt x="12085" y="6671"/>
                    <a:pt x="12395" y="6254"/>
                    <a:pt x="12383" y="5670"/>
                  </a:cubicBezTo>
                  <a:cubicBezTo>
                    <a:pt x="12371" y="5158"/>
                    <a:pt x="12085" y="4801"/>
                    <a:pt x="11538" y="4587"/>
                  </a:cubicBezTo>
                  <a:lnTo>
                    <a:pt x="11538" y="4575"/>
                  </a:lnTo>
                  <a:cubicBezTo>
                    <a:pt x="11526" y="4480"/>
                    <a:pt x="11502" y="4396"/>
                    <a:pt x="11526" y="4301"/>
                  </a:cubicBezTo>
                  <a:cubicBezTo>
                    <a:pt x="11526" y="3182"/>
                    <a:pt x="11145" y="2218"/>
                    <a:pt x="10418" y="1432"/>
                  </a:cubicBezTo>
                  <a:cubicBezTo>
                    <a:pt x="10371" y="1384"/>
                    <a:pt x="10335" y="1325"/>
                    <a:pt x="10299" y="1277"/>
                  </a:cubicBezTo>
                  <a:cubicBezTo>
                    <a:pt x="10216" y="1182"/>
                    <a:pt x="10121" y="1063"/>
                    <a:pt x="10002" y="967"/>
                  </a:cubicBezTo>
                  <a:cubicBezTo>
                    <a:pt x="9134" y="322"/>
                    <a:pt x="8184" y="0"/>
                    <a:pt x="7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1"/>
            <p:cNvSpPr/>
            <p:nvPr/>
          </p:nvSpPr>
          <p:spPr>
            <a:xfrm>
              <a:off x="5732850" y="1586850"/>
              <a:ext cx="514675" cy="296875"/>
            </a:xfrm>
            <a:custGeom>
              <a:avLst/>
              <a:gdLst/>
              <a:ahLst/>
              <a:cxnLst/>
              <a:rect l="l" t="t" r="r" b="b"/>
              <a:pathLst>
                <a:path w="20587" h="11875" extrusionOk="0">
                  <a:moveTo>
                    <a:pt x="15021" y="660"/>
                  </a:moveTo>
                  <a:cubicBezTo>
                    <a:pt x="15175" y="660"/>
                    <a:pt x="15332" y="663"/>
                    <a:pt x="15490" y="671"/>
                  </a:cubicBezTo>
                  <a:cubicBezTo>
                    <a:pt x="15574" y="671"/>
                    <a:pt x="15633" y="682"/>
                    <a:pt x="15705" y="682"/>
                  </a:cubicBezTo>
                  <a:cubicBezTo>
                    <a:pt x="15824" y="694"/>
                    <a:pt x="15955" y="694"/>
                    <a:pt x="16074" y="694"/>
                  </a:cubicBezTo>
                  <a:lnTo>
                    <a:pt x="16121" y="694"/>
                  </a:lnTo>
                  <a:cubicBezTo>
                    <a:pt x="16907" y="694"/>
                    <a:pt x="17693" y="921"/>
                    <a:pt x="18467" y="1385"/>
                  </a:cubicBezTo>
                  <a:cubicBezTo>
                    <a:pt x="19158" y="1778"/>
                    <a:pt x="19634" y="2421"/>
                    <a:pt x="19824" y="3242"/>
                  </a:cubicBezTo>
                  <a:cubicBezTo>
                    <a:pt x="19943" y="3683"/>
                    <a:pt x="19848" y="4183"/>
                    <a:pt x="19598" y="4623"/>
                  </a:cubicBezTo>
                  <a:cubicBezTo>
                    <a:pt x="19015" y="5635"/>
                    <a:pt x="18181" y="6278"/>
                    <a:pt x="17145" y="6505"/>
                  </a:cubicBezTo>
                  <a:cubicBezTo>
                    <a:pt x="17014" y="6528"/>
                    <a:pt x="16860" y="6528"/>
                    <a:pt x="16693" y="6528"/>
                  </a:cubicBezTo>
                  <a:lnTo>
                    <a:pt x="16598" y="6528"/>
                  </a:lnTo>
                  <a:cubicBezTo>
                    <a:pt x="16181" y="6540"/>
                    <a:pt x="16038" y="6647"/>
                    <a:pt x="15955" y="7052"/>
                  </a:cubicBezTo>
                  <a:lnTo>
                    <a:pt x="15883" y="7398"/>
                  </a:lnTo>
                  <a:cubicBezTo>
                    <a:pt x="15848" y="7552"/>
                    <a:pt x="15800" y="7719"/>
                    <a:pt x="15776" y="7886"/>
                  </a:cubicBezTo>
                  <a:cubicBezTo>
                    <a:pt x="15586" y="7659"/>
                    <a:pt x="15490" y="7374"/>
                    <a:pt x="15490" y="7005"/>
                  </a:cubicBezTo>
                  <a:lnTo>
                    <a:pt x="15490" y="6778"/>
                  </a:lnTo>
                  <a:lnTo>
                    <a:pt x="15062" y="6778"/>
                  </a:lnTo>
                  <a:cubicBezTo>
                    <a:pt x="15014" y="6778"/>
                    <a:pt x="14955" y="6778"/>
                    <a:pt x="14907" y="6802"/>
                  </a:cubicBezTo>
                  <a:cubicBezTo>
                    <a:pt x="14589" y="6855"/>
                    <a:pt x="14270" y="6882"/>
                    <a:pt x="13948" y="6882"/>
                  </a:cubicBezTo>
                  <a:cubicBezTo>
                    <a:pt x="13329" y="6882"/>
                    <a:pt x="12700" y="6784"/>
                    <a:pt x="12050" y="6588"/>
                  </a:cubicBezTo>
                  <a:cubicBezTo>
                    <a:pt x="11978" y="6564"/>
                    <a:pt x="11871" y="6528"/>
                    <a:pt x="11847" y="6516"/>
                  </a:cubicBezTo>
                  <a:cubicBezTo>
                    <a:pt x="11835" y="6469"/>
                    <a:pt x="11835" y="6386"/>
                    <a:pt x="11835" y="6290"/>
                  </a:cubicBezTo>
                  <a:lnTo>
                    <a:pt x="11835" y="6266"/>
                  </a:lnTo>
                  <a:cubicBezTo>
                    <a:pt x="11799" y="5576"/>
                    <a:pt x="11752" y="4909"/>
                    <a:pt x="11454" y="4278"/>
                  </a:cubicBezTo>
                  <a:cubicBezTo>
                    <a:pt x="11335" y="4016"/>
                    <a:pt x="11192" y="3742"/>
                    <a:pt x="11037" y="3528"/>
                  </a:cubicBezTo>
                  <a:cubicBezTo>
                    <a:pt x="10561" y="2814"/>
                    <a:pt x="10537" y="2695"/>
                    <a:pt x="11085" y="1933"/>
                  </a:cubicBezTo>
                  <a:cubicBezTo>
                    <a:pt x="11264" y="1635"/>
                    <a:pt x="11561" y="1409"/>
                    <a:pt x="11954" y="1242"/>
                  </a:cubicBezTo>
                  <a:cubicBezTo>
                    <a:pt x="12867" y="854"/>
                    <a:pt x="13881" y="660"/>
                    <a:pt x="15021" y="660"/>
                  </a:cubicBezTo>
                  <a:close/>
                  <a:moveTo>
                    <a:pt x="7132" y="2361"/>
                  </a:moveTo>
                  <a:cubicBezTo>
                    <a:pt x="7835" y="2361"/>
                    <a:pt x="8478" y="2528"/>
                    <a:pt x="9121" y="2849"/>
                  </a:cubicBezTo>
                  <a:cubicBezTo>
                    <a:pt x="10287" y="3445"/>
                    <a:pt x="10895" y="4421"/>
                    <a:pt x="11014" y="5909"/>
                  </a:cubicBezTo>
                  <a:cubicBezTo>
                    <a:pt x="11049" y="6243"/>
                    <a:pt x="11014" y="6624"/>
                    <a:pt x="10942" y="7112"/>
                  </a:cubicBezTo>
                  <a:cubicBezTo>
                    <a:pt x="10823" y="7814"/>
                    <a:pt x="10430" y="8314"/>
                    <a:pt x="9799" y="8648"/>
                  </a:cubicBezTo>
                  <a:cubicBezTo>
                    <a:pt x="8799" y="9136"/>
                    <a:pt x="7716" y="9434"/>
                    <a:pt x="6561" y="9505"/>
                  </a:cubicBezTo>
                  <a:cubicBezTo>
                    <a:pt x="6477" y="9505"/>
                    <a:pt x="6382" y="9505"/>
                    <a:pt x="6275" y="9493"/>
                  </a:cubicBezTo>
                  <a:cubicBezTo>
                    <a:pt x="6239" y="9493"/>
                    <a:pt x="6180" y="9493"/>
                    <a:pt x="6132" y="9469"/>
                  </a:cubicBezTo>
                  <a:cubicBezTo>
                    <a:pt x="6110" y="9469"/>
                    <a:pt x="6088" y="9468"/>
                    <a:pt x="6067" y="9468"/>
                  </a:cubicBezTo>
                  <a:cubicBezTo>
                    <a:pt x="5602" y="9468"/>
                    <a:pt x="5408" y="9598"/>
                    <a:pt x="5203" y="10065"/>
                  </a:cubicBezTo>
                  <a:cubicBezTo>
                    <a:pt x="5120" y="10291"/>
                    <a:pt x="5013" y="10517"/>
                    <a:pt x="4870" y="10719"/>
                  </a:cubicBezTo>
                  <a:cubicBezTo>
                    <a:pt x="4822" y="10648"/>
                    <a:pt x="4787" y="10577"/>
                    <a:pt x="4763" y="10505"/>
                  </a:cubicBezTo>
                  <a:cubicBezTo>
                    <a:pt x="4715" y="10410"/>
                    <a:pt x="4703" y="10303"/>
                    <a:pt x="4656" y="10207"/>
                  </a:cubicBezTo>
                  <a:cubicBezTo>
                    <a:pt x="4644" y="10148"/>
                    <a:pt x="4632" y="10088"/>
                    <a:pt x="4608" y="10041"/>
                  </a:cubicBezTo>
                  <a:cubicBezTo>
                    <a:pt x="4430" y="9445"/>
                    <a:pt x="4346" y="9386"/>
                    <a:pt x="3751" y="9386"/>
                  </a:cubicBezTo>
                  <a:lnTo>
                    <a:pt x="3668" y="9386"/>
                  </a:lnTo>
                  <a:cubicBezTo>
                    <a:pt x="2739" y="9374"/>
                    <a:pt x="1953" y="9100"/>
                    <a:pt x="1310" y="8552"/>
                  </a:cubicBezTo>
                  <a:cubicBezTo>
                    <a:pt x="941" y="8219"/>
                    <a:pt x="727" y="7767"/>
                    <a:pt x="703" y="7124"/>
                  </a:cubicBezTo>
                  <a:cubicBezTo>
                    <a:pt x="667" y="6433"/>
                    <a:pt x="834" y="5754"/>
                    <a:pt x="1203" y="5100"/>
                  </a:cubicBezTo>
                  <a:cubicBezTo>
                    <a:pt x="1703" y="4219"/>
                    <a:pt x="2298" y="3623"/>
                    <a:pt x="3048" y="3266"/>
                  </a:cubicBezTo>
                  <a:cubicBezTo>
                    <a:pt x="3310" y="3147"/>
                    <a:pt x="3560" y="3052"/>
                    <a:pt x="3846" y="2968"/>
                  </a:cubicBezTo>
                  <a:cubicBezTo>
                    <a:pt x="4918" y="2659"/>
                    <a:pt x="5823" y="2468"/>
                    <a:pt x="6680" y="2373"/>
                  </a:cubicBezTo>
                  <a:cubicBezTo>
                    <a:pt x="6835" y="2361"/>
                    <a:pt x="6977" y="2361"/>
                    <a:pt x="7132" y="2361"/>
                  </a:cubicBezTo>
                  <a:close/>
                  <a:moveTo>
                    <a:pt x="15126" y="1"/>
                  </a:moveTo>
                  <a:cubicBezTo>
                    <a:pt x="13938" y="1"/>
                    <a:pt x="12881" y="173"/>
                    <a:pt x="11919" y="528"/>
                  </a:cubicBezTo>
                  <a:cubicBezTo>
                    <a:pt x="11180" y="813"/>
                    <a:pt x="10692" y="1182"/>
                    <a:pt x="10347" y="1706"/>
                  </a:cubicBezTo>
                  <a:cubicBezTo>
                    <a:pt x="10228" y="1897"/>
                    <a:pt x="10121" y="2111"/>
                    <a:pt x="10014" y="2337"/>
                  </a:cubicBezTo>
                  <a:cubicBezTo>
                    <a:pt x="10002" y="2361"/>
                    <a:pt x="9990" y="2409"/>
                    <a:pt x="9978" y="2433"/>
                  </a:cubicBezTo>
                  <a:lnTo>
                    <a:pt x="9918" y="2409"/>
                  </a:lnTo>
                  <a:cubicBezTo>
                    <a:pt x="9752" y="2337"/>
                    <a:pt x="9585" y="2242"/>
                    <a:pt x="9442" y="2171"/>
                  </a:cubicBezTo>
                  <a:cubicBezTo>
                    <a:pt x="8680" y="1778"/>
                    <a:pt x="8073" y="1623"/>
                    <a:pt x="7442" y="1623"/>
                  </a:cubicBezTo>
                  <a:lnTo>
                    <a:pt x="7394" y="1623"/>
                  </a:lnTo>
                  <a:cubicBezTo>
                    <a:pt x="6787" y="1623"/>
                    <a:pt x="6168" y="1635"/>
                    <a:pt x="5537" y="1778"/>
                  </a:cubicBezTo>
                  <a:cubicBezTo>
                    <a:pt x="4858" y="1956"/>
                    <a:pt x="4299" y="2075"/>
                    <a:pt x="3787" y="2183"/>
                  </a:cubicBezTo>
                  <a:cubicBezTo>
                    <a:pt x="2929" y="2349"/>
                    <a:pt x="2155" y="2814"/>
                    <a:pt x="1417" y="3599"/>
                  </a:cubicBezTo>
                  <a:cubicBezTo>
                    <a:pt x="572" y="4481"/>
                    <a:pt x="72" y="5612"/>
                    <a:pt x="36" y="6874"/>
                  </a:cubicBezTo>
                  <a:cubicBezTo>
                    <a:pt x="0" y="7969"/>
                    <a:pt x="453" y="8850"/>
                    <a:pt x="1382" y="9434"/>
                  </a:cubicBezTo>
                  <a:cubicBezTo>
                    <a:pt x="2036" y="9850"/>
                    <a:pt x="2751" y="10076"/>
                    <a:pt x="3513" y="10112"/>
                  </a:cubicBezTo>
                  <a:cubicBezTo>
                    <a:pt x="3798" y="10136"/>
                    <a:pt x="3894" y="10219"/>
                    <a:pt x="4001" y="10553"/>
                  </a:cubicBezTo>
                  <a:cubicBezTo>
                    <a:pt x="4108" y="10874"/>
                    <a:pt x="4239" y="11208"/>
                    <a:pt x="4394" y="11517"/>
                  </a:cubicBezTo>
                  <a:lnTo>
                    <a:pt x="4406" y="11565"/>
                  </a:lnTo>
                  <a:cubicBezTo>
                    <a:pt x="4489" y="11743"/>
                    <a:pt x="4608" y="11839"/>
                    <a:pt x="4751" y="11874"/>
                  </a:cubicBezTo>
                  <a:lnTo>
                    <a:pt x="4787" y="11874"/>
                  </a:lnTo>
                  <a:cubicBezTo>
                    <a:pt x="4930" y="11874"/>
                    <a:pt x="5049" y="11803"/>
                    <a:pt x="5144" y="11660"/>
                  </a:cubicBezTo>
                  <a:cubicBezTo>
                    <a:pt x="5263" y="11529"/>
                    <a:pt x="5358" y="11386"/>
                    <a:pt x="5430" y="11231"/>
                  </a:cubicBezTo>
                  <a:lnTo>
                    <a:pt x="5465" y="11172"/>
                  </a:lnTo>
                  <a:cubicBezTo>
                    <a:pt x="5596" y="10934"/>
                    <a:pt x="5763" y="10672"/>
                    <a:pt x="5894" y="10386"/>
                  </a:cubicBezTo>
                  <a:cubicBezTo>
                    <a:pt x="5942" y="10291"/>
                    <a:pt x="5977" y="10279"/>
                    <a:pt x="6061" y="10267"/>
                  </a:cubicBezTo>
                  <a:cubicBezTo>
                    <a:pt x="6132" y="10267"/>
                    <a:pt x="6192" y="10255"/>
                    <a:pt x="6263" y="10255"/>
                  </a:cubicBezTo>
                  <a:cubicBezTo>
                    <a:pt x="6311" y="10255"/>
                    <a:pt x="6358" y="10231"/>
                    <a:pt x="6406" y="10231"/>
                  </a:cubicBezTo>
                  <a:cubicBezTo>
                    <a:pt x="7918" y="10172"/>
                    <a:pt x="9228" y="9791"/>
                    <a:pt x="10395" y="9076"/>
                  </a:cubicBezTo>
                  <a:cubicBezTo>
                    <a:pt x="10907" y="8743"/>
                    <a:pt x="11252" y="8326"/>
                    <a:pt x="11442" y="7767"/>
                  </a:cubicBezTo>
                  <a:cubicBezTo>
                    <a:pt x="11490" y="7612"/>
                    <a:pt x="11549" y="7481"/>
                    <a:pt x="11621" y="7338"/>
                  </a:cubicBezTo>
                  <a:cubicBezTo>
                    <a:pt x="11621" y="7314"/>
                    <a:pt x="11633" y="7314"/>
                    <a:pt x="11633" y="7302"/>
                  </a:cubicBezTo>
                  <a:cubicBezTo>
                    <a:pt x="12507" y="7511"/>
                    <a:pt x="13254" y="7619"/>
                    <a:pt x="13969" y="7619"/>
                  </a:cubicBezTo>
                  <a:cubicBezTo>
                    <a:pt x="14072" y="7619"/>
                    <a:pt x="14174" y="7616"/>
                    <a:pt x="14276" y="7612"/>
                  </a:cubicBezTo>
                  <a:cubicBezTo>
                    <a:pt x="14336" y="7612"/>
                    <a:pt x="14383" y="7612"/>
                    <a:pt x="14431" y="7600"/>
                  </a:cubicBezTo>
                  <a:cubicBezTo>
                    <a:pt x="14478" y="7594"/>
                    <a:pt x="14529" y="7591"/>
                    <a:pt x="14577" y="7591"/>
                  </a:cubicBezTo>
                  <a:cubicBezTo>
                    <a:pt x="14624" y="7591"/>
                    <a:pt x="14669" y="7594"/>
                    <a:pt x="14705" y="7600"/>
                  </a:cubicBezTo>
                  <a:cubicBezTo>
                    <a:pt x="14752" y="7600"/>
                    <a:pt x="14788" y="7636"/>
                    <a:pt x="14812" y="7648"/>
                  </a:cubicBezTo>
                  <a:cubicBezTo>
                    <a:pt x="14931" y="7850"/>
                    <a:pt x="15050" y="8064"/>
                    <a:pt x="15169" y="8291"/>
                  </a:cubicBezTo>
                  <a:cubicBezTo>
                    <a:pt x="15276" y="8469"/>
                    <a:pt x="15359" y="8648"/>
                    <a:pt x="15467" y="8826"/>
                  </a:cubicBezTo>
                  <a:cubicBezTo>
                    <a:pt x="15526" y="8910"/>
                    <a:pt x="15598" y="8981"/>
                    <a:pt x="15669" y="9029"/>
                  </a:cubicBezTo>
                  <a:cubicBezTo>
                    <a:pt x="15681" y="9041"/>
                    <a:pt x="15717" y="9064"/>
                    <a:pt x="15729" y="9076"/>
                  </a:cubicBezTo>
                  <a:lnTo>
                    <a:pt x="15931" y="9243"/>
                  </a:lnTo>
                  <a:lnTo>
                    <a:pt x="16074" y="9029"/>
                  </a:lnTo>
                  <a:cubicBezTo>
                    <a:pt x="16086" y="9017"/>
                    <a:pt x="16110" y="8981"/>
                    <a:pt x="16121" y="8969"/>
                  </a:cubicBezTo>
                  <a:cubicBezTo>
                    <a:pt x="16181" y="8898"/>
                    <a:pt x="16252" y="8826"/>
                    <a:pt x="16264" y="8707"/>
                  </a:cubicBezTo>
                  <a:cubicBezTo>
                    <a:pt x="16348" y="8386"/>
                    <a:pt x="16419" y="8064"/>
                    <a:pt x="16479" y="7731"/>
                  </a:cubicBezTo>
                  <a:cubicBezTo>
                    <a:pt x="16533" y="7382"/>
                    <a:pt x="16638" y="7313"/>
                    <a:pt x="16829" y="7313"/>
                  </a:cubicBezTo>
                  <a:cubicBezTo>
                    <a:pt x="16846" y="7313"/>
                    <a:pt x="16864" y="7313"/>
                    <a:pt x="16883" y="7314"/>
                  </a:cubicBezTo>
                  <a:cubicBezTo>
                    <a:pt x="16967" y="7314"/>
                    <a:pt x="17062" y="7302"/>
                    <a:pt x="17133" y="7290"/>
                  </a:cubicBezTo>
                  <a:cubicBezTo>
                    <a:pt x="17157" y="7290"/>
                    <a:pt x="17193" y="7278"/>
                    <a:pt x="17217" y="7278"/>
                  </a:cubicBezTo>
                  <a:cubicBezTo>
                    <a:pt x="18157" y="7159"/>
                    <a:pt x="18991" y="6647"/>
                    <a:pt x="19753" y="5731"/>
                  </a:cubicBezTo>
                  <a:cubicBezTo>
                    <a:pt x="20181" y="5207"/>
                    <a:pt x="20467" y="4504"/>
                    <a:pt x="20551" y="3671"/>
                  </a:cubicBezTo>
                  <a:cubicBezTo>
                    <a:pt x="20586" y="3409"/>
                    <a:pt x="20551" y="3087"/>
                    <a:pt x="20467" y="2837"/>
                  </a:cubicBezTo>
                  <a:cubicBezTo>
                    <a:pt x="20360" y="2552"/>
                    <a:pt x="20217" y="2254"/>
                    <a:pt x="20015" y="1956"/>
                  </a:cubicBezTo>
                  <a:cubicBezTo>
                    <a:pt x="19408" y="1063"/>
                    <a:pt x="18729" y="528"/>
                    <a:pt x="17872" y="313"/>
                  </a:cubicBezTo>
                  <a:cubicBezTo>
                    <a:pt x="17253" y="147"/>
                    <a:pt x="16645" y="87"/>
                    <a:pt x="16133" y="40"/>
                  </a:cubicBezTo>
                  <a:cubicBezTo>
                    <a:pt x="15787" y="14"/>
                    <a:pt x="15451" y="1"/>
                    <a:pt x="15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1"/>
            <p:cNvSpPr/>
            <p:nvPr/>
          </p:nvSpPr>
          <p:spPr>
            <a:xfrm>
              <a:off x="6007000" y="1835175"/>
              <a:ext cx="264325" cy="227425"/>
            </a:xfrm>
            <a:custGeom>
              <a:avLst/>
              <a:gdLst/>
              <a:ahLst/>
              <a:cxnLst/>
              <a:rect l="l" t="t" r="r" b="b"/>
              <a:pathLst>
                <a:path w="10573" h="9097" extrusionOk="0">
                  <a:moveTo>
                    <a:pt x="9870" y="4418"/>
                  </a:moveTo>
                  <a:cubicBezTo>
                    <a:pt x="9454" y="4334"/>
                    <a:pt x="8918" y="4203"/>
                    <a:pt x="8549" y="4215"/>
                  </a:cubicBezTo>
                  <a:cubicBezTo>
                    <a:pt x="7989" y="4251"/>
                    <a:pt x="7441" y="4192"/>
                    <a:pt x="6906" y="4156"/>
                  </a:cubicBezTo>
                  <a:cubicBezTo>
                    <a:pt x="6584" y="4144"/>
                    <a:pt x="6275" y="4108"/>
                    <a:pt x="5941" y="4108"/>
                  </a:cubicBezTo>
                  <a:cubicBezTo>
                    <a:pt x="5632" y="4108"/>
                    <a:pt x="5453" y="3977"/>
                    <a:pt x="5358" y="3680"/>
                  </a:cubicBezTo>
                  <a:cubicBezTo>
                    <a:pt x="5251" y="3370"/>
                    <a:pt x="5120" y="3072"/>
                    <a:pt x="4989" y="2787"/>
                  </a:cubicBezTo>
                  <a:cubicBezTo>
                    <a:pt x="4905" y="2596"/>
                    <a:pt x="4751" y="2418"/>
                    <a:pt x="4643" y="2251"/>
                  </a:cubicBezTo>
                  <a:cubicBezTo>
                    <a:pt x="4382" y="2287"/>
                    <a:pt x="4358" y="2441"/>
                    <a:pt x="4322" y="2596"/>
                  </a:cubicBezTo>
                  <a:cubicBezTo>
                    <a:pt x="4203" y="2965"/>
                    <a:pt x="4084" y="3334"/>
                    <a:pt x="3977" y="3727"/>
                  </a:cubicBezTo>
                  <a:cubicBezTo>
                    <a:pt x="3917" y="3965"/>
                    <a:pt x="3786" y="4073"/>
                    <a:pt x="3548" y="4108"/>
                  </a:cubicBezTo>
                  <a:cubicBezTo>
                    <a:pt x="2869" y="4203"/>
                    <a:pt x="2203" y="4334"/>
                    <a:pt x="1548" y="4442"/>
                  </a:cubicBezTo>
                  <a:cubicBezTo>
                    <a:pt x="1072" y="4513"/>
                    <a:pt x="929" y="4525"/>
                    <a:pt x="881" y="4989"/>
                  </a:cubicBezTo>
                  <a:cubicBezTo>
                    <a:pt x="750" y="6239"/>
                    <a:pt x="964" y="7430"/>
                    <a:pt x="1441" y="8573"/>
                  </a:cubicBezTo>
                  <a:cubicBezTo>
                    <a:pt x="1476" y="8656"/>
                    <a:pt x="1524" y="8728"/>
                    <a:pt x="1548" y="8811"/>
                  </a:cubicBezTo>
                  <a:cubicBezTo>
                    <a:pt x="1560" y="8847"/>
                    <a:pt x="1548" y="8871"/>
                    <a:pt x="1548" y="8954"/>
                  </a:cubicBezTo>
                  <a:cubicBezTo>
                    <a:pt x="1167" y="9049"/>
                    <a:pt x="893" y="9097"/>
                    <a:pt x="476" y="9073"/>
                  </a:cubicBezTo>
                  <a:cubicBezTo>
                    <a:pt x="286" y="9049"/>
                    <a:pt x="274" y="8871"/>
                    <a:pt x="238" y="8716"/>
                  </a:cubicBezTo>
                  <a:cubicBezTo>
                    <a:pt x="179" y="8216"/>
                    <a:pt x="107" y="7728"/>
                    <a:pt x="95" y="7240"/>
                  </a:cubicBezTo>
                  <a:cubicBezTo>
                    <a:pt x="48" y="6001"/>
                    <a:pt x="0" y="4751"/>
                    <a:pt x="250" y="3537"/>
                  </a:cubicBezTo>
                  <a:cubicBezTo>
                    <a:pt x="429" y="2608"/>
                    <a:pt x="845" y="1787"/>
                    <a:pt x="1595" y="1215"/>
                  </a:cubicBezTo>
                  <a:cubicBezTo>
                    <a:pt x="2262" y="691"/>
                    <a:pt x="3048" y="382"/>
                    <a:pt x="3905" y="239"/>
                  </a:cubicBezTo>
                  <a:cubicBezTo>
                    <a:pt x="5513" y="1"/>
                    <a:pt x="7037" y="203"/>
                    <a:pt x="8489" y="941"/>
                  </a:cubicBezTo>
                  <a:cubicBezTo>
                    <a:pt x="9180" y="1298"/>
                    <a:pt x="9596" y="1906"/>
                    <a:pt x="9918" y="2608"/>
                  </a:cubicBezTo>
                  <a:cubicBezTo>
                    <a:pt x="10335" y="3549"/>
                    <a:pt x="10525" y="4549"/>
                    <a:pt x="10525" y="5573"/>
                  </a:cubicBezTo>
                  <a:cubicBezTo>
                    <a:pt x="10525" y="6132"/>
                    <a:pt x="10573" y="6704"/>
                    <a:pt x="10573" y="7263"/>
                  </a:cubicBezTo>
                  <a:cubicBezTo>
                    <a:pt x="10573" y="7621"/>
                    <a:pt x="10513" y="7966"/>
                    <a:pt x="10478" y="8311"/>
                  </a:cubicBezTo>
                  <a:cubicBezTo>
                    <a:pt x="10466" y="8502"/>
                    <a:pt x="10358" y="8621"/>
                    <a:pt x="10156" y="8633"/>
                  </a:cubicBezTo>
                  <a:cubicBezTo>
                    <a:pt x="9716" y="8668"/>
                    <a:pt x="9477" y="8740"/>
                    <a:pt x="9025" y="8775"/>
                  </a:cubicBezTo>
                  <a:cubicBezTo>
                    <a:pt x="9227" y="8299"/>
                    <a:pt x="9466" y="7859"/>
                    <a:pt x="9585" y="7406"/>
                  </a:cubicBezTo>
                  <a:cubicBezTo>
                    <a:pt x="9716" y="6930"/>
                    <a:pt x="9751" y="6430"/>
                    <a:pt x="9811" y="5942"/>
                  </a:cubicBezTo>
                  <a:cubicBezTo>
                    <a:pt x="9823" y="5454"/>
                    <a:pt x="9847" y="4965"/>
                    <a:pt x="9870" y="4418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1"/>
            <p:cNvSpPr/>
            <p:nvPr/>
          </p:nvSpPr>
          <p:spPr>
            <a:xfrm>
              <a:off x="6037350" y="1907500"/>
              <a:ext cx="203025" cy="186375"/>
            </a:xfrm>
            <a:custGeom>
              <a:avLst/>
              <a:gdLst/>
              <a:ahLst/>
              <a:cxnLst/>
              <a:rect l="l" t="t" r="r" b="b"/>
              <a:pathLst>
                <a:path w="8121" h="7455" extrusionOk="0">
                  <a:moveTo>
                    <a:pt x="3310" y="1"/>
                  </a:moveTo>
                  <a:cubicBezTo>
                    <a:pt x="3644" y="370"/>
                    <a:pt x="3751" y="775"/>
                    <a:pt x="3882" y="1156"/>
                  </a:cubicBezTo>
                  <a:cubicBezTo>
                    <a:pt x="4061" y="1656"/>
                    <a:pt x="4061" y="1632"/>
                    <a:pt x="4549" y="1668"/>
                  </a:cubicBezTo>
                  <a:cubicBezTo>
                    <a:pt x="5477" y="1715"/>
                    <a:pt x="6406" y="1787"/>
                    <a:pt x="7335" y="1834"/>
                  </a:cubicBezTo>
                  <a:cubicBezTo>
                    <a:pt x="7466" y="1846"/>
                    <a:pt x="7620" y="1811"/>
                    <a:pt x="7751" y="1811"/>
                  </a:cubicBezTo>
                  <a:cubicBezTo>
                    <a:pt x="8013" y="1811"/>
                    <a:pt x="8121" y="1906"/>
                    <a:pt x="8109" y="2168"/>
                  </a:cubicBezTo>
                  <a:cubicBezTo>
                    <a:pt x="8061" y="2894"/>
                    <a:pt x="8061" y="3513"/>
                    <a:pt x="7918" y="4227"/>
                  </a:cubicBezTo>
                  <a:cubicBezTo>
                    <a:pt x="7704" y="5192"/>
                    <a:pt x="7168" y="5978"/>
                    <a:pt x="6311" y="6513"/>
                  </a:cubicBezTo>
                  <a:cubicBezTo>
                    <a:pt x="5858" y="6799"/>
                    <a:pt x="5430" y="7133"/>
                    <a:pt x="4894" y="7264"/>
                  </a:cubicBezTo>
                  <a:cubicBezTo>
                    <a:pt x="4227" y="7430"/>
                    <a:pt x="3549" y="7454"/>
                    <a:pt x="2894" y="7228"/>
                  </a:cubicBezTo>
                  <a:cubicBezTo>
                    <a:pt x="2120" y="6966"/>
                    <a:pt x="1382" y="6633"/>
                    <a:pt x="858" y="5954"/>
                  </a:cubicBezTo>
                  <a:cubicBezTo>
                    <a:pt x="560" y="5549"/>
                    <a:pt x="358" y="5085"/>
                    <a:pt x="262" y="4608"/>
                  </a:cubicBezTo>
                  <a:cubicBezTo>
                    <a:pt x="131" y="3966"/>
                    <a:pt x="84" y="3299"/>
                    <a:pt x="12" y="2644"/>
                  </a:cubicBezTo>
                  <a:cubicBezTo>
                    <a:pt x="0" y="2573"/>
                    <a:pt x="12" y="2513"/>
                    <a:pt x="12" y="2442"/>
                  </a:cubicBezTo>
                  <a:cubicBezTo>
                    <a:pt x="72" y="1906"/>
                    <a:pt x="84" y="2025"/>
                    <a:pt x="608" y="1930"/>
                  </a:cubicBezTo>
                  <a:cubicBezTo>
                    <a:pt x="1203" y="1846"/>
                    <a:pt x="1798" y="1751"/>
                    <a:pt x="2406" y="1668"/>
                  </a:cubicBezTo>
                  <a:cubicBezTo>
                    <a:pt x="2679" y="1620"/>
                    <a:pt x="2882" y="1561"/>
                    <a:pt x="2929" y="1215"/>
                  </a:cubicBezTo>
                  <a:cubicBezTo>
                    <a:pt x="2977" y="918"/>
                    <a:pt x="3096" y="620"/>
                    <a:pt x="3179" y="322"/>
                  </a:cubicBezTo>
                  <a:cubicBezTo>
                    <a:pt x="3215" y="227"/>
                    <a:pt x="3251" y="132"/>
                    <a:pt x="3310" y="1"/>
                  </a:cubicBezTo>
                  <a:close/>
                  <a:moveTo>
                    <a:pt x="4358" y="4406"/>
                  </a:moveTo>
                  <a:cubicBezTo>
                    <a:pt x="4132" y="4430"/>
                    <a:pt x="3906" y="4466"/>
                    <a:pt x="3691" y="4478"/>
                  </a:cubicBezTo>
                  <a:cubicBezTo>
                    <a:pt x="3465" y="4489"/>
                    <a:pt x="3239" y="4489"/>
                    <a:pt x="3013" y="4501"/>
                  </a:cubicBezTo>
                  <a:cubicBezTo>
                    <a:pt x="2798" y="4525"/>
                    <a:pt x="2715" y="4608"/>
                    <a:pt x="2751" y="4835"/>
                  </a:cubicBezTo>
                  <a:cubicBezTo>
                    <a:pt x="2775" y="5013"/>
                    <a:pt x="2822" y="5192"/>
                    <a:pt x="2870" y="5370"/>
                  </a:cubicBezTo>
                  <a:cubicBezTo>
                    <a:pt x="3013" y="5871"/>
                    <a:pt x="3358" y="6132"/>
                    <a:pt x="3941" y="6144"/>
                  </a:cubicBezTo>
                  <a:cubicBezTo>
                    <a:pt x="4382" y="6156"/>
                    <a:pt x="4763" y="5871"/>
                    <a:pt x="4906" y="5418"/>
                  </a:cubicBezTo>
                  <a:cubicBezTo>
                    <a:pt x="4942" y="5347"/>
                    <a:pt x="4953" y="5251"/>
                    <a:pt x="4965" y="5180"/>
                  </a:cubicBezTo>
                  <a:cubicBezTo>
                    <a:pt x="5144" y="4466"/>
                    <a:pt x="5084" y="4394"/>
                    <a:pt x="4358" y="4406"/>
                  </a:cubicBezTo>
                  <a:close/>
                  <a:moveTo>
                    <a:pt x="6347" y="3418"/>
                  </a:moveTo>
                  <a:cubicBezTo>
                    <a:pt x="6347" y="3144"/>
                    <a:pt x="6275" y="2977"/>
                    <a:pt x="6132" y="2977"/>
                  </a:cubicBezTo>
                  <a:cubicBezTo>
                    <a:pt x="5977" y="2977"/>
                    <a:pt x="5858" y="3180"/>
                    <a:pt x="5894" y="3454"/>
                  </a:cubicBezTo>
                  <a:cubicBezTo>
                    <a:pt x="5906" y="3620"/>
                    <a:pt x="5870" y="3823"/>
                    <a:pt x="6108" y="3858"/>
                  </a:cubicBezTo>
                  <a:cubicBezTo>
                    <a:pt x="6263" y="3870"/>
                    <a:pt x="6347" y="3704"/>
                    <a:pt x="6347" y="3418"/>
                  </a:cubicBezTo>
                  <a:close/>
                  <a:moveTo>
                    <a:pt x="2203" y="3692"/>
                  </a:moveTo>
                  <a:cubicBezTo>
                    <a:pt x="2179" y="3608"/>
                    <a:pt x="2167" y="3525"/>
                    <a:pt x="2120" y="3442"/>
                  </a:cubicBezTo>
                  <a:cubicBezTo>
                    <a:pt x="2096" y="3394"/>
                    <a:pt x="2025" y="3311"/>
                    <a:pt x="1977" y="3335"/>
                  </a:cubicBezTo>
                  <a:cubicBezTo>
                    <a:pt x="1917" y="3346"/>
                    <a:pt x="1822" y="3406"/>
                    <a:pt x="1810" y="3465"/>
                  </a:cubicBezTo>
                  <a:cubicBezTo>
                    <a:pt x="1763" y="3585"/>
                    <a:pt x="1751" y="3716"/>
                    <a:pt x="1763" y="3835"/>
                  </a:cubicBezTo>
                  <a:cubicBezTo>
                    <a:pt x="1786" y="3930"/>
                    <a:pt x="1870" y="4049"/>
                    <a:pt x="1965" y="4073"/>
                  </a:cubicBezTo>
                  <a:cubicBezTo>
                    <a:pt x="2108" y="4120"/>
                    <a:pt x="2167" y="3977"/>
                    <a:pt x="2203" y="3835"/>
                  </a:cubicBezTo>
                  <a:cubicBezTo>
                    <a:pt x="2203" y="3799"/>
                    <a:pt x="2179" y="3763"/>
                    <a:pt x="2203" y="36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1"/>
            <p:cNvSpPr/>
            <p:nvPr/>
          </p:nvSpPr>
          <p:spPr>
            <a:xfrm>
              <a:off x="5995375" y="2128375"/>
              <a:ext cx="270600" cy="103600"/>
            </a:xfrm>
            <a:custGeom>
              <a:avLst/>
              <a:gdLst/>
              <a:ahLst/>
              <a:cxnLst/>
              <a:rect l="l" t="t" r="r" b="b"/>
              <a:pathLst>
                <a:path w="10824" h="4144" extrusionOk="0">
                  <a:moveTo>
                    <a:pt x="4132" y="0"/>
                  </a:moveTo>
                  <a:cubicBezTo>
                    <a:pt x="4144" y="262"/>
                    <a:pt x="4335" y="357"/>
                    <a:pt x="4513" y="453"/>
                  </a:cubicBezTo>
                  <a:cubicBezTo>
                    <a:pt x="5180" y="810"/>
                    <a:pt x="5870" y="798"/>
                    <a:pt x="6573" y="596"/>
                  </a:cubicBezTo>
                  <a:cubicBezTo>
                    <a:pt x="6668" y="572"/>
                    <a:pt x="6811" y="536"/>
                    <a:pt x="6871" y="453"/>
                  </a:cubicBezTo>
                  <a:cubicBezTo>
                    <a:pt x="7049" y="215"/>
                    <a:pt x="7287" y="238"/>
                    <a:pt x="7502" y="262"/>
                  </a:cubicBezTo>
                  <a:cubicBezTo>
                    <a:pt x="8037" y="274"/>
                    <a:pt x="8502" y="465"/>
                    <a:pt x="8930" y="810"/>
                  </a:cubicBezTo>
                  <a:cubicBezTo>
                    <a:pt x="9764" y="1465"/>
                    <a:pt x="10288" y="2346"/>
                    <a:pt x="10716" y="3274"/>
                  </a:cubicBezTo>
                  <a:cubicBezTo>
                    <a:pt x="10764" y="3393"/>
                    <a:pt x="10776" y="3513"/>
                    <a:pt x="10812" y="3655"/>
                  </a:cubicBezTo>
                  <a:cubicBezTo>
                    <a:pt x="10823" y="3715"/>
                    <a:pt x="10800" y="3751"/>
                    <a:pt x="10800" y="3858"/>
                  </a:cubicBezTo>
                  <a:cubicBezTo>
                    <a:pt x="10288" y="3894"/>
                    <a:pt x="9800" y="3905"/>
                    <a:pt x="9288" y="3929"/>
                  </a:cubicBezTo>
                  <a:cubicBezTo>
                    <a:pt x="8395" y="3977"/>
                    <a:pt x="7525" y="4013"/>
                    <a:pt x="6632" y="4048"/>
                  </a:cubicBezTo>
                  <a:cubicBezTo>
                    <a:pt x="6013" y="4084"/>
                    <a:pt x="5418" y="4144"/>
                    <a:pt x="4811" y="4108"/>
                  </a:cubicBezTo>
                  <a:cubicBezTo>
                    <a:pt x="3370" y="4025"/>
                    <a:pt x="1930" y="3929"/>
                    <a:pt x="465" y="3929"/>
                  </a:cubicBezTo>
                  <a:cubicBezTo>
                    <a:pt x="346" y="3929"/>
                    <a:pt x="227" y="3905"/>
                    <a:pt x="108" y="3905"/>
                  </a:cubicBezTo>
                  <a:cubicBezTo>
                    <a:pt x="1" y="3358"/>
                    <a:pt x="453" y="2262"/>
                    <a:pt x="1096" y="1429"/>
                  </a:cubicBezTo>
                  <a:cubicBezTo>
                    <a:pt x="1632" y="774"/>
                    <a:pt x="2953" y="0"/>
                    <a:pt x="4132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1"/>
            <p:cNvSpPr/>
            <p:nvPr/>
          </p:nvSpPr>
          <p:spPr>
            <a:xfrm>
              <a:off x="6108775" y="2101575"/>
              <a:ext cx="53625" cy="34250"/>
            </a:xfrm>
            <a:custGeom>
              <a:avLst/>
              <a:gdLst/>
              <a:ahLst/>
              <a:cxnLst/>
              <a:rect l="l" t="t" r="r" b="b"/>
              <a:pathLst>
                <a:path w="2145" h="1370" extrusionOk="0">
                  <a:moveTo>
                    <a:pt x="2037" y="1"/>
                  </a:moveTo>
                  <a:cubicBezTo>
                    <a:pt x="2144" y="334"/>
                    <a:pt x="2108" y="679"/>
                    <a:pt x="2096" y="1036"/>
                  </a:cubicBezTo>
                  <a:cubicBezTo>
                    <a:pt x="2096" y="1096"/>
                    <a:pt x="1977" y="1191"/>
                    <a:pt x="1882" y="1215"/>
                  </a:cubicBezTo>
                  <a:cubicBezTo>
                    <a:pt x="1311" y="1370"/>
                    <a:pt x="751" y="1334"/>
                    <a:pt x="215" y="1096"/>
                  </a:cubicBezTo>
                  <a:cubicBezTo>
                    <a:pt x="132" y="1048"/>
                    <a:pt x="25" y="941"/>
                    <a:pt x="13" y="846"/>
                  </a:cubicBezTo>
                  <a:cubicBezTo>
                    <a:pt x="1" y="572"/>
                    <a:pt x="13" y="298"/>
                    <a:pt x="25" y="13"/>
                  </a:cubicBezTo>
                  <a:cubicBezTo>
                    <a:pt x="727" y="1"/>
                    <a:pt x="1346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1"/>
            <p:cNvSpPr/>
            <p:nvPr/>
          </p:nvSpPr>
          <p:spPr>
            <a:xfrm>
              <a:off x="5714700" y="1971800"/>
              <a:ext cx="267000" cy="197375"/>
            </a:xfrm>
            <a:custGeom>
              <a:avLst/>
              <a:gdLst/>
              <a:ahLst/>
              <a:cxnLst/>
              <a:rect l="l" t="t" r="r" b="b"/>
              <a:pathLst>
                <a:path w="10680" h="7895" extrusionOk="0">
                  <a:moveTo>
                    <a:pt x="9835" y="3406"/>
                  </a:moveTo>
                  <a:cubicBezTo>
                    <a:pt x="9811" y="3489"/>
                    <a:pt x="9775" y="3572"/>
                    <a:pt x="9775" y="3644"/>
                  </a:cubicBezTo>
                  <a:cubicBezTo>
                    <a:pt x="9692" y="4584"/>
                    <a:pt x="9239" y="5358"/>
                    <a:pt x="8739" y="6108"/>
                  </a:cubicBezTo>
                  <a:cubicBezTo>
                    <a:pt x="8073" y="7073"/>
                    <a:pt x="7108" y="7597"/>
                    <a:pt x="5953" y="7740"/>
                  </a:cubicBezTo>
                  <a:cubicBezTo>
                    <a:pt x="4775" y="7894"/>
                    <a:pt x="3679" y="7621"/>
                    <a:pt x="2679" y="7013"/>
                  </a:cubicBezTo>
                  <a:cubicBezTo>
                    <a:pt x="2393" y="6835"/>
                    <a:pt x="2119" y="6561"/>
                    <a:pt x="1941" y="6263"/>
                  </a:cubicBezTo>
                  <a:cubicBezTo>
                    <a:pt x="1512" y="5573"/>
                    <a:pt x="1203" y="4823"/>
                    <a:pt x="1155" y="3977"/>
                  </a:cubicBezTo>
                  <a:cubicBezTo>
                    <a:pt x="1155" y="3822"/>
                    <a:pt x="1095" y="3691"/>
                    <a:pt x="1048" y="3489"/>
                  </a:cubicBezTo>
                  <a:cubicBezTo>
                    <a:pt x="786" y="3691"/>
                    <a:pt x="548" y="3882"/>
                    <a:pt x="262" y="3644"/>
                  </a:cubicBezTo>
                  <a:cubicBezTo>
                    <a:pt x="83" y="3501"/>
                    <a:pt x="0" y="3072"/>
                    <a:pt x="107" y="2810"/>
                  </a:cubicBezTo>
                  <a:cubicBezTo>
                    <a:pt x="226" y="2548"/>
                    <a:pt x="333" y="2489"/>
                    <a:pt x="798" y="2513"/>
                  </a:cubicBezTo>
                  <a:cubicBezTo>
                    <a:pt x="1036" y="2334"/>
                    <a:pt x="1131" y="2096"/>
                    <a:pt x="1179" y="1798"/>
                  </a:cubicBezTo>
                  <a:cubicBezTo>
                    <a:pt x="1238" y="1358"/>
                    <a:pt x="1369" y="1286"/>
                    <a:pt x="1810" y="1263"/>
                  </a:cubicBezTo>
                  <a:cubicBezTo>
                    <a:pt x="3000" y="1227"/>
                    <a:pt x="4120" y="941"/>
                    <a:pt x="5096" y="239"/>
                  </a:cubicBezTo>
                  <a:cubicBezTo>
                    <a:pt x="5179" y="179"/>
                    <a:pt x="5263" y="132"/>
                    <a:pt x="5358" y="96"/>
                  </a:cubicBezTo>
                  <a:cubicBezTo>
                    <a:pt x="5429" y="60"/>
                    <a:pt x="5501" y="36"/>
                    <a:pt x="5596" y="1"/>
                  </a:cubicBezTo>
                  <a:cubicBezTo>
                    <a:pt x="5656" y="60"/>
                    <a:pt x="5727" y="120"/>
                    <a:pt x="5751" y="191"/>
                  </a:cubicBezTo>
                  <a:cubicBezTo>
                    <a:pt x="6096" y="905"/>
                    <a:pt x="6727" y="1239"/>
                    <a:pt x="7442" y="1417"/>
                  </a:cubicBezTo>
                  <a:cubicBezTo>
                    <a:pt x="8120" y="1596"/>
                    <a:pt x="8811" y="1727"/>
                    <a:pt x="9489" y="1858"/>
                  </a:cubicBezTo>
                  <a:cubicBezTo>
                    <a:pt x="9680" y="1906"/>
                    <a:pt x="9763" y="2001"/>
                    <a:pt x="9775" y="2156"/>
                  </a:cubicBezTo>
                  <a:cubicBezTo>
                    <a:pt x="9787" y="2275"/>
                    <a:pt x="9799" y="2394"/>
                    <a:pt x="9823" y="2608"/>
                  </a:cubicBezTo>
                  <a:cubicBezTo>
                    <a:pt x="10001" y="2477"/>
                    <a:pt x="10085" y="2394"/>
                    <a:pt x="10192" y="2310"/>
                  </a:cubicBezTo>
                  <a:cubicBezTo>
                    <a:pt x="10549" y="2453"/>
                    <a:pt x="10680" y="2691"/>
                    <a:pt x="10597" y="3013"/>
                  </a:cubicBezTo>
                  <a:cubicBezTo>
                    <a:pt x="10501" y="3418"/>
                    <a:pt x="10287" y="3525"/>
                    <a:pt x="9835" y="3406"/>
                  </a:cubicBezTo>
                  <a:close/>
                  <a:moveTo>
                    <a:pt x="4786" y="4322"/>
                  </a:moveTo>
                  <a:lnTo>
                    <a:pt x="4786" y="4346"/>
                  </a:lnTo>
                  <a:cubicBezTo>
                    <a:pt x="4644" y="4346"/>
                    <a:pt x="4477" y="4334"/>
                    <a:pt x="4334" y="4334"/>
                  </a:cubicBezTo>
                  <a:cubicBezTo>
                    <a:pt x="3953" y="4334"/>
                    <a:pt x="3810" y="4477"/>
                    <a:pt x="3953" y="4823"/>
                  </a:cubicBezTo>
                  <a:cubicBezTo>
                    <a:pt x="4096" y="5132"/>
                    <a:pt x="4251" y="5465"/>
                    <a:pt x="4489" y="5704"/>
                  </a:cubicBezTo>
                  <a:cubicBezTo>
                    <a:pt x="4965" y="6192"/>
                    <a:pt x="5656" y="6275"/>
                    <a:pt x="6215" y="5656"/>
                  </a:cubicBezTo>
                  <a:cubicBezTo>
                    <a:pt x="6453" y="5382"/>
                    <a:pt x="6549" y="5073"/>
                    <a:pt x="6620" y="4751"/>
                  </a:cubicBezTo>
                  <a:cubicBezTo>
                    <a:pt x="6691" y="4406"/>
                    <a:pt x="6608" y="4334"/>
                    <a:pt x="6251" y="4311"/>
                  </a:cubicBezTo>
                  <a:cubicBezTo>
                    <a:pt x="5763" y="4299"/>
                    <a:pt x="5263" y="4322"/>
                    <a:pt x="4786" y="4322"/>
                  </a:cubicBezTo>
                  <a:close/>
                  <a:moveTo>
                    <a:pt x="3203" y="3501"/>
                  </a:moveTo>
                  <a:cubicBezTo>
                    <a:pt x="3453" y="3156"/>
                    <a:pt x="3453" y="2882"/>
                    <a:pt x="3334" y="2620"/>
                  </a:cubicBezTo>
                  <a:cubicBezTo>
                    <a:pt x="3274" y="2501"/>
                    <a:pt x="3108" y="2489"/>
                    <a:pt x="3084" y="2620"/>
                  </a:cubicBezTo>
                  <a:cubicBezTo>
                    <a:pt x="3036" y="2798"/>
                    <a:pt x="3024" y="2977"/>
                    <a:pt x="3036" y="3156"/>
                  </a:cubicBezTo>
                  <a:cubicBezTo>
                    <a:pt x="3036" y="3251"/>
                    <a:pt x="3120" y="3334"/>
                    <a:pt x="3203" y="3501"/>
                  </a:cubicBezTo>
                  <a:close/>
                  <a:moveTo>
                    <a:pt x="7584" y="2513"/>
                  </a:moveTo>
                  <a:cubicBezTo>
                    <a:pt x="7370" y="2715"/>
                    <a:pt x="7275" y="3013"/>
                    <a:pt x="7370" y="3203"/>
                  </a:cubicBezTo>
                  <a:cubicBezTo>
                    <a:pt x="7394" y="3263"/>
                    <a:pt x="7453" y="3322"/>
                    <a:pt x="7513" y="3322"/>
                  </a:cubicBezTo>
                  <a:cubicBezTo>
                    <a:pt x="7572" y="3322"/>
                    <a:pt x="7644" y="3275"/>
                    <a:pt x="7680" y="3215"/>
                  </a:cubicBezTo>
                  <a:cubicBezTo>
                    <a:pt x="7763" y="2989"/>
                    <a:pt x="7751" y="2775"/>
                    <a:pt x="7584" y="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1"/>
            <p:cNvSpPr/>
            <p:nvPr/>
          </p:nvSpPr>
          <p:spPr>
            <a:xfrm>
              <a:off x="5699500" y="2187900"/>
              <a:ext cx="284600" cy="110450"/>
            </a:xfrm>
            <a:custGeom>
              <a:avLst/>
              <a:gdLst/>
              <a:ahLst/>
              <a:cxnLst/>
              <a:rect l="l" t="t" r="r" b="b"/>
              <a:pathLst>
                <a:path w="11384" h="4418" extrusionOk="0">
                  <a:moveTo>
                    <a:pt x="1" y="4013"/>
                  </a:moveTo>
                  <a:cubicBezTo>
                    <a:pt x="156" y="3191"/>
                    <a:pt x="501" y="2465"/>
                    <a:pt x="1108" y="1882"/>
                  </a:cubicBezTo>
                  <a:cubicBezTo>
                    <a:pt x="1442" y="1548"/>
                    <a:pt x="1811" y="1251"/>
                    <a:pt x="2168" y="965"/>
                  </a:cubicBezTo>
                  <a:cubicBezTo>
                    <a:pt x="2727" y="524"/>
                    <a:pt x="3406" y="322"/>
                    <a:pt x="4132" y="227"/>
                  </a:cubicBezTo>
                  <a:cubicBezTo>
                    <a:pt x="4168" y="334"/>
                    <a:pt x="4216" y="429"/>
                    <a:pt x="4204" y="512"/>
                  </a:cubicBezTo>
                  <a:cubicBezTo>
                    <a:pt x="4144" y="834"/>
                    <a:pt x="4347" y="941"/>
                    <a:pt x="4585" y="1072"/>
                  </a:cubicBezTo>
                  <a:cubicBezTo>
                    <a:pt x="5085" y="1322"/>
                    <a:pt x="5597" y="1489"/>
                    <a:pt x="6156" y="1382"/>
                  </a:cubicBezTo>
                  <a:cubicBezTo>
                    <a:pt x="6502" y="1334"/>
                    <a:pt x="6764" y="1143"/>
                    <a:pt x="6990" y="929"/>
                  </a:cubicBezTo>
                  <a:cubicBezTo>
                    <a:pt x="7097" y="822"/>
                    <a:pt x="7121" y="631"/>
                    <a:pt x="7157" y="465"/>
                  </a:cubicBezTo>
                  <a:cubicBezTo>
                    <a:pt x="7216" y="36"/>
                    <a:pt x="7252" y="0"/>
                    <a:pt x="7692" y="48"/>
                  </a:cubicBezTo>
                  <a:cubicBezTo>
                    <a:pt x="8704" y="167"/>
                    <a:pt x="9550" y="608"/>
                    <a:pt x="10193" y="1382"/>
                  </a:cubicBezTo>
                  <a:cubicBezTo>
                    <a:pt x="10705" y="2013"/>
                    <a:pt x="11157" y="2667"/>
                    <a:pt x="11276" y="3501"/>
                  </a:cubicBezTo>
                  <a:cubicBezTo>
                    <a:pt x="11288" y="3572"/>
                    <a:pt x="11300" y="3632"/>
                    <a:pt x="11324" y="3703"/>
                  </a:cubicBezTo>
                  <a:cubicBezTo>
                    <a:pt x="11383" y="4120"/>
                    <a:pt x="11300" y="4180"/>
                    <a:pt x="10871" y="4203"/>
                  </a:cubicBezTo>
                  <a:cubicBezTo>
                    <a:pt x="9597" y="4227"/>
                    <a:pt x="8311" y="4287"/>
                    <a:pt x="7037" y="4322"/>
                  </a:cubicBezTo>
                  <a:cubicBezTo>
                    <a:pt x="6466" y="4334"/>
                    <a:pt x="5906" y="4346"/>
                    <a:pt x="5347" y="4358"/>
                  </a:cubicBezTo>
                  <a:cubicBezTo>
                    <a:pt x="4632" y="4382"/>
                    <a:pt x="3918" y="4418"/>
                    <a:pt x="3192" y="4394"/>
                  </a:cubicBezTo>
                  <a:cubicBezTo>
                    <a:pt x="2251" y="4346"/>
                    <a:pt x="1322" y="4263"/>
                    <a:pt x="382" y="4180"/>
                  </a:cubicBezTo>
                  <a:cubicBezTo>
                    <a:pt x="287" y="4180"/>
                    <a:pt x="215" y="4144"/>
                    <a:pt x="144" y="4108"/>
                  </a:cubicBezTo>
                  <a:cubicBezTo>
                    <a:pt x="120" y="4096"/>
                    <a:pt x="72" y="4049"/>
                    <a:pt x="1" y="4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1"/>
            <p:cNvSpPr/>
            <p:nvPr/>
          </p:nvSpPr>
          <p:spPr>
            <a:xfrm>
              <a:off x="5744450" y="1909900"/>
              <a:ext cx="214950" cy="93475"/>
            </a:xfrm>
            <a:custGeom>
              <a:avLst/>
              <a:gdLst/>
              <a:ahLst/>
              <a:cxnLst/>
              <a:rect l="l" t="t" r="r" b="b"/>
              <a:pathLst>
                <a:path w="8598" h="3739" extrusionOk="0">
                  <a:moveTo>
                    <a:pt x="1" y="3239"/>
                  </a:moveTo>
                  <a:cubicBezTo>
                    <a:pt x="72" y="3024"/>
                    <a:pt x="108" y="3072"/>
                    <a:pt x="191" y="2917"/>
                  </a:cubicBezTo>
                  <a:cubicBezTo>
                    <a:pt x="894" y="1715"/>
                    <a:pt x="1846" y="786"/>
                    <a:pt x="3215" y="381"/>
                  </a:cubicBezTo>
                  <a:cubicBezTo>
                    <a:pt x="4513" y="0"/>
                    <a:pt x="5775" y="60"/>
                    <a:pt x="6954" y="798"/>
                  </a:cubicBezTo>
                  <a:cubicBezTo>
                    <a:pt x="7180" y="941"/>
                    <a:pt x="7395" y="1131"/>
                    <a:pt x="7573" y="1345"/>
                  </a:cubicBezTo>
                  <a:cubicBezTo>
                    <a:pt x="7787" y="1595"/>
                    <a:pt x="7966" y="1893"/>
                    <a:pt x="8145" y="2179"/>
                  </a:cubicBezTo>
                  <a:cubicBezTo>
                    <a:pt x="8478" y="2703"/>
                    <a:pt x="8597" y="3072"/>
                    <a:pt x="8526" y="3715"/>
                  </a:cubicBezTo>
                  <a:cubicBezTo>
                    <a:pt x="8287" y="3715"/>
                    <a:pt x="8049" y="3739"/>
                    <a:pt x="7823" y="3715"/>
                  </a:cubicBezTo>
                  <a:cubicBezTo>
                    <a:pt x="7335" y="3643"/>
                    <a:pt x="6859" y="3560"/>
                    <a:pt x="6382" y="3441"/>
                  </a:cubicBezTo>
                  <a:cubicBezTo>
                    <a:pt x="5668" y="3262"/>
                    <a:pt x="5120" y="2869"/>
                    <a:pt x="4763" y="2191"/>
                  </a:cubicBezTo>
                  <a:cubicBezTo>
                    <a:pt x="4704" y="2096"/>
                    <a:pt x="4656" y="2000"/>
                    <a:pt x="4597" y="1893"/>
                  </a:cubicBezTo>
                  <a:cubicBezTo>
                    <a:pt x="4597" y="1881"/>
                    <a:pt x="4561" y="1881"/>
                    <a:pt x="4525" y="1857"/>
                  </a:cubicBezTo>
                  <a:cubicBezTo>
                    <a:pt x="4299" y="1976"/>
                    <a:pt x="4049" y="2096"/>
                    <a:pt x="3823" y="2238"/>
                  </a:cubicBezTo>
                  <a:cubicBezTo>
                    <a:pt x="3096" y="2774"/>
                    <a:pt x="2239" y="3024"/>
                    <a:pt x="1370" y="3191"/>
                  </a:cubicBezTo>
                  <a:cubicBezTo>
                    <a:pt x="953" y="3310"/>
                    <a:pt x="501" y="3239"/>
                    <a:pt x="1" y="3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1"/>
            <p:cNvSpPr/>
            <p:nvPr/>
          </p:nvSpPr>
          <p:spPr>
            <a:xfrm>
              <a:off x="5811425" y="2175400"/>
              <a:ext cx="61350" cy="38725"/>
            </a:xfrm>
            <a:custGeom>
              <a:avLst/>
              <a:gdLst/>
              <a:ahLst/>
              <a:cxnLst/>
              <a:rect l="l" t="t" r="r" b="b"/>
              <a:pathLst>
                <a:path w="2454" h="1549" extrusionOk="0">
                  <a:moveTo>
                    <a:pt x="1" y="0"/>
                  </a:moveTo>
                  <a:cubicBezTo>
                    <a:pt x="417" y="24"/>
                    <a:pt x="786" y="72"/>
                    <a:pt x="1179" y="84"/>
                  </a:cubicBezTo>
                  <a:cubicBezTo>
                    <a:pt x="1560" y="108"/>
                    <a:pt x="1929" y="84"/>
                    <a:pt x="2370" y="84"/>
                  </a:cubicBezTo>
                  <a:cubicBezTo>
                    <a:pt x="2441" y="429"/>
                    <a:pt x="2453" y="715"/>
                    <a:pt x="2334" y="1060"/>
                  </a:cubicBezTo>
                  <a:cubicBezTo>
                    <a:pt x="2251" y="1322"/>
                    <a:pt x="1989" y="1429"/>
                    <a:pt x="1727" y="1477"/>
                  </a:cubicBezTo>
                  <a:cubicBezTo>
                    <a:pt x="1203" y="1548"/>
                    <a:pt x="715" y="1489"/>
                    <a:pt x="263" y="1191"/>
                  </a:cubicBezTo>
                  <a:cubicBezTo>
                    <a:pt x="120" y="1084"/>
                    <a:pt x="24" y="977"/>
                    <a:pt x="24" y="798"/>
                  </a:cubicBezTo>
                  <a:cubicBezTo>
                    <a:pt x="13" y="500"/>
                    <a:pt x="1" y="29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1"/>
            <p:cNvSpPr/>
            <p:nvPr/>
          </p:nvSpPr>
          <p:spPr>
            <a:xfrm>
              <a:off x="5744450" y="1638425"/>
              <a:ext cx="270600" cy="226250"/>
            </a:xfrm>
            <a:custGeom>
              <a:avLst/>
              <a:gdLst/>
              <a:ahLst/>
              <a:cxnLst/>
              <a:rect l="l" t="t" r="r" b="b"/>
              <a:pathLst>
                <a:path w="10824" h="9050" extrusionOk="0">
                  <a:moveTo>
                    <a:pt x="4358" y="9049"/>
                  </a:moveTo>
                  <a:cubicBezTo>
                    <a:pt x="4251" y="8823"/>
                    <a:pt x="4168" y="8680"/>
                    <a:pt x="4108" y="8514"/>
                  </a:cubicBezTo>
                  <a:cubicBezTo>
                    <a:pt x="4049" y="8347"/>
                    <a:pt x="4001" y="8192"/>
                    <a:pt x="3954" y="8037"/>
                  </a:cubicBezTo>
                  <a:cubicBezTo>
                    <a:pt x="3799" y="7513"/>
                    <a:pt x="3799" y="7537"/>
                    <a:pt x="3227" y="7537"/>
                  </a:cubicBezTo>
                  <a:cubicBezTo>
                    <a:pt x="2311" y="7513"/>
                    <a:pt x="1441" y="7251"/>
                    <a:pt x="727" y="6644"/>
                  </a:cubicBezTo>
                  <a:cubicBezTo>
                    <a:pt x="251" y="6239"/>
                    <a:pt x="72" y="5656"/>
                    <a:pt x="48" y="5049"/>
                  </a:cubicBezTo>
                  <a:cubicBezTo>
                    <a:pt x="1" y="4275"/>
                    <a:pt x="203" y="3561"/>
                    <a:pt x="560" y="2906"/>
                  </a:cubicBezTo>
                  <a:cubicBezTo>
                    <a:pt x="1013" y="2084"/>
                    <a:pt x="1632" y="1417"/>
                    <a:pt x="2489" y="1001"/>
                  </a:cubicBezTo>
                  <a:cubicBezTo>
                    <a:pt x="2751" y="870"/>
                    <a:pt x="3025" y="763"/>
                    <a:pt x="3299" y="691"/>
                  </a:cubicBezTo>
                  <a:cubicBezTo>
                    <a:pt x="4251" y="405"/>
                    <a:pt x="5204" y="179"/>
                    <a:pt x="6192" y="96"/>
                  </a:cubicBezTo>
                  <a:cubicBezTo>
                    <a:pt x="7085" y="1"/>
                    <a:pt x="7942" y="167"/>
                    <a:pt x="8764" y="584"/>
                  </a:cubicBezTo>
                  <a:cubicBezTo>
                    <a:pt x="10109" y="1263"/>
                    <a:pt x="10657" y="2418"/>
                    <a:pt x="10788" y="3811"/>
                  </a:cubicBezTo>
                  <a:cubicBezTo>
                    <a:pt x="10824" y="4227"/>
                    <a:pt x="10776" y="4656"/>
                    <a:pt x="10716" y="5061"/>
                  </a:cubicBezTo>
                  <a:cubicBezTo>
                    <a:pt x="10585" y="5835"/>
                    <a:pt x="10145" y="6406"/>
                    <a:pt x="9454" y="6763"/>
                  </a:cubicBezTo>
                  <a:cubicBezTo>
                    <a:pt x="8407" y="7275"/>
                    <a:pt x="7287" y="7561"/>
                    <a:pt x="6132" y="7656"/>
                  </a:cubicBezTo>
                  <a:cubicBezTo>
                    <a:pt x="5978" y="7668"/>
                    <a:pt x="5823" y="7632"/>
                    <a:pt x="5668" y="7632"/>
                  </a:cubicBezTo>
                  <a:cubicBezTo>
                    <a:pt x="5239" y="7621"/>
                    <a:pt x="5132" y="7692"/>
                    <a:pt x="4966" y="8085"/>
                  </a:cubicBezTo>
                  <a:cubicBezTo>
                    <a:pt x="4811" y="8406"/>
                    <a:pt x="4668" y="8740"/>
                    <a:pt x="4358" y="9049"/>
                  </a:cubicBezTo>
                  <a:close/>
                  <a:moveTo>
                    <a:pt x="8954" y="3691"/>
                  </a:moveTo>
                  <a:cubicBezTo>
                    <a:pt x="8954" y="3632"/>
                    <a:pt x="8942" y="3572"/>
                    <a:pt x="8942" y="3513"/>
                  </a:cubicBezTo>
                  <a:cubicBezTo>
                    <a:pt x="8883" y="3156"/>
                    <a:pt x="8692" y="2977"/>
                    <a:pt x="8359" y="2989"/>
                  </a:cubicBezTo>
                  <a:cubicBezTo>
                    <a:pt x="8073" y="3013"/>
                    <a:pt x="7859" y="3227"/>
                    <a:pt x="7871" y="3561"/>
                  </a:cubicBezTo>
                  <a:cubicBezTo>
                    <a:pt x="7871" y="3739"/>
                    <a:pt x="7918" y="3918"/>
                    <a:pt x="7990" y="4084"/>
                  </a:cubicBezTo>
                  <a:cubicBezTo>
                    <a:pt x="8073" y="4287"/>
                    <a:pt x="8359" y="4406"/>
                    <a:pt x="8585" y="4382"/>
                  </a:cubicBezTo>
                  <a:cubicBezTo>
                    <a:pt x="8799" y="4346"/>
                    <a:pt x="8895" y="4215"/>
                    <a:pt x="8942" y="3930"/>
                  </a:cubicBezTo>
                  <a:cubicBezTo>
                    <a:pt x="8942" y="3858"/>
                    <a:pt x="8942" y="3763"/>
                    <a:pt x="8954" y="3691"/>
                  </a:cubicBezTo>
                  <a:close/>
                  <a:moveTo>
                    <a:pt x="5668" y="3072"/>
                  </a:moveTo>
                  <a:cubicBezTo>
                    <a:pt x="5311" y="3049"/>
                    <a:pt x="5001" y="3322"/>
                    <a:pt x="4989" y="3668"/>
                  </a:cubicBezTo>
                  <a:cubicBezTo>
                    <a:pt x="4966" y="4001"/>
                    <a:pt x="5263" y="4394"/>
                    <a:pt x="5549" y="4394"/>
                  </a:cubicBezTo>
                  <a:cubicBezTo>
                    <a:pt x="5835" y="4406"/>
                    <a:pt x="6156" y="4037"/>
                    <a:pt x="6180" y="3644"/>
                  </a:cubicBezTo>
                  <a:cubicBezTo>
                    <a:pt x="6204" y="3322"/>
                    <a:pt x="6001" y="3084"/>
                    <a:pt x="5668" y="3072"/>
                  </a:cubicBezTo>
                  <a:close/>
                  <a:moveTo>
                    <a:pt x="2072" y="3942"/>
                  </a:moveTo>
                  <a:cubicBezTo>
                    <a:pt x="2072" y="4275"/>
                    <a:pt x="2346" y="4573"/>
                    <a:pt x="2632" y="4561"/>
                  </a:cubicBezTo>
                  <a:cubicBezTo>
                    <a:pt x="2965" y="4537"/>
                    <a:pt x="3204" y="4275"/>
                    <a:pt x="3204" y="3906"/>
                  </a:cubicBezTo>
                  <a:cubicBezTo>
                    <a:pt x="3204" y="3513"/>
                    <a:pt x="2989" y="3370"/>
                    <a:pt x="2572" y="3334"/>
                  </a:cubicBezTo>
                  <a:cubicBezTo>
                    <a:pt x="2287" y="3334"/>
                    <a:pt x="2072" y="3620"/>
                    <a:pt x="2072" y="39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1"/>
            <p:cNvSpPr/>
            <p:nvPr/>
          </p:nvSpPr>
          <p:spPr>
            <a:xfrm>
              <a:off x="5988825" y="1596750"/>
              <a:ext cx="247975" cy="196775"/>
            </a:xfrm>
            <a:custGeom>
              <a:avLst/>
              <a:gdLst/>
              <a:ahLst/>
              <a:cxnLst/>
              <a:rect l="l" t="t" r="r" b="b"/>
              <a:pathLst>
                <a:path w="9919" h="7871" extrusionOk="0">
                  <a:moveTo>
                    <a:pt x="5597" y="7871"/>
                  </a:moveTo>
                  <a:cubicBezTo>
                    <a:pt x="5180" y="7549"/>
                    <a:pt x="5013" y="7144"/>
                    <a:pt x="5001" y="6621"/>
                  </a:cubicBezTo>
                  <a:cubicBezTo>
                    <a:pt x="4882" y="6621"/>
                    <a:pt x="4775" y="6609"/>
                    <a:pt x="4680" y="6621"/>
                  </a:cubicBezTo>
                  <a:cubicBezTo>
                    <a:pt x="3668" y="6799"/>
                    <a:pt x="2680" y="6716"/>
                    <a:pt x="1715" y="6418"/>
                  </a:cubicBezTo>
                  <a:cubicBezTo>
                    <a:pt x="1346" y="6299"/>
                    <a:pt x="1525" y="6287"/>
                    <a:pt x="1489" y="5870"/>
                  </a:cubicBezTo>
                  <a:cubicBezTo>
                    <a:pt x="1465" y="5216"/>
                    <a:pt x="1418" y="4573"/>
                    <a:pt x="1132" y="3977"/>
                  </a:cubicBezTo>
                  <a:cubicBezTo>
                    <a:pt x="1013" y="3727"/>
                    <a:pt x="882" y="3465"/>
                    <a:pt x="727" y="3251"/>
                  </a:cubicBezTo>
                  <a:cubicBezTo>
                    <a:pt x="203" y="2453"/>
                    <a:pt x="1" y="2251"/>
                    <a:pt x="608" y="1418"/>
                  </a:cubicBezTo>
                  <a:cubicBezTo>
                    <a:pt x="870" y="1060"/>
                    <a:pt x="1203" y="822"/>
                    <a:pt x="1608" y="656"/>
                  </a:cubicBezTo>
                  <a:cubicBezTo>
                    <a:pt x="2763" y="167"/>
                    <a:pt x="3989" y="1"/>
                    <a:pt x="5240" y="60"/>
                  </a:cubicBezTo>
                  <a:cubicBezTo>
                    <a:pt x="5430" y="72"/>
                    <a:pt x="5632" y="96"/>
                    <a:pt x="5835" y="96"/>
                  </a:cubicBezTo>
                  <a:cubicBezTo>
                    <a:pt x="6728" y="96"/>
                    <a:pt x="7561" y="358"/>
                    <a:pt x="8323" y="810"/>
                  </a:cubicBezTo>
                  <a:cubicBezTo>
                    <a:pt x="9085" y="1251"/>
                    <a:pt x="9573" y="1953"/>
                    <a:pt x="9776" y="2799"/>
                  </a:cubicBezTo>
                  <a:cubicBezTo>
                    <a:pt x="9919" y="3334"/>
                    <a:pt x="9800" y="3882"/>
                    <a:pt x="9526" y="4346"/>
                  </a:cubicBezTo>
                  <a:cubicBezTo>
                    <a:pt x="8942" y="5358"/>
                    <a:pt x="8097" y="6073"/>
                    <a:pt x="6918" y="6323"/>
                  </a:cubicBezTo>
                  <a:cubicBezTo>
                    <a:pt x="6728" y="6371"/>
                    <a:pt x="6537" y="6359"/>
                    <a:pt x="6323" y="6371"/>
                  </a:cubicBezTo>
                  <a:cubicBezTo>
                    <a:pt x="6013" y="6382"/>
                    <a:pt x="5966" y="6418"/>
                    <a:pt x="5894" y="6716"/>
                  </a:cubicBezTo>
                  <a:lnTo>
                    <a:pt x="5668" y="7692"/>
                  </a:lnTo>
                  <a:cubicBezTo>
                    <a:pt x="5692" y="7740"/>
                    <a:pt x="5656" y="7787"/>
                    <a:pt x="5597" y="7871"/>
                  </a:cubicBezTo>
                  <a:close/>
                  <a:moveTo>
                    <a:pt x="7895" y="2930"/>
                  </a:moveTo>
                  <a:cubicBezTo>
                    <a:pt x="7823" y="2846"/>
                    <a:pt x="7776" y="2691"/>
                    <a:pt x="7668" y="2608"/>
                  </a:cubicBezTo>
                  <a:cubicBezTo>
                    <a:pt x="7514" y="2489"/>
                    <a:pt x="7371" y="2596"/>
                    <a:pt x="7252" y="2680"/>
                  </a:cubicBezTo>
                  <a:cubicBezTo>
                    <a:pt x="7204" y="2715"/>
                    <a:pt x="7156" y="2751"/>
                    <a:pt x="7121" y="2787"/>
                  </a:cubicBezTo>
                  <a:cubicBezTo>
                    <a:pt x="6978" y="2930"/>
                    <a:pt x="6894" y="3108"/>
                    <a:pt x="7014" y="3275"/>
                  </a:cubicBezTo>
                  <a:cubicBezTo>
                    <a:pt x="7085" y="3394"/>
                    <a:pt x="7228" y="3501"/>
                    <a:pt x="7347" y="3525"/>
                  </a:cubicBezTo>
                  <a:cubicBezTo>
                    <a:pt x="7549" y="3573"/>
                    <a:pt x="7692" y="3430"/>
                    <a:pt x="7787" y="3263"/>
                  </a:cubicBezTo>
                  <a:cubicBezTo>
                    <a:pt x="7835" y="3203"/>
                    <a:pt x="7847" y="3096"/>
                    <a:pt x="7895" y="2930"/>
                  </a:cubicBezTo>
                  <a:close/>
                  <a:moveTo>
                    <a:pt x="4835" y="3192"/>
                  </a:moveTo>
                  <a:cubicBezTo>
                    <a:pt x="4835" y="3465"/>
                    <a:pt x="4894" y="3584"/>
                    <a:pt x="5073" y="3608"/>
                  </a:cubicBezTo>
                  <a:cubicBezTo>
                    <a:pt x="5299" y="3632"/>
                    <a:pt x="5549" y="3442"/>
                    <a:pt x="5585" y="3203"/>
                  </a:cubicBezTo>
                  <a:cubicBezTo>
                    <a:pt x="5609" y="2965"/>
                    <a:pt x="5430" y="2656"/>
                    <a:pt x="5275" y="2620"/>
                  </a:cubicBezTo>
                  <a:cubicBezTo>
                    <a:pt x="5049" y="2596"/>
                    <a:pt x="4882" y="2787"/>
                    <a:pt x="4859" y="3096"/>
                  </a:cubicBezTo>
                  <a:cubicBezTo>
                    <a:pt x="4835" y="3144"/>
                    <a:pt x="4835" y="3156"/>
                    <a:pt x="4835" y="3192"/>
                  </a:cubicBezTo>
                  <a:close/>
                  <a:moveTo>
                    <a:pt x="3275" y="3323"/>
                  </a:moveTo>
                  <a:cubicBezTo>
                    <a:pt x="3275" y="3084"/>
                    <a:pt x="3108" y="2870"/>
                    <a:pt x="2918" y="2870"/>
                  </a:cubicBezTo>
                  <a:cubicBezTo>
                    <a:pt x="2680" y="2870"/>
                    <a:pt x="2465" y="3132"/>
                    <a:pt x="2465" y="3394"/>
                  </a:cubicBezTo>
                  <a:cubicBezTo>
                    <a:pt x="2489" y="3632"/>
                    <a:pt x="2656" y="3823"/>
                    <a:pt x="2858" y="3823"/>
                  </a:cubicBezTo>
                  <a:cubicBezTo>
                    <a:pt x="3073" y="3823"/>
                    <a:pt x="3275" y="3573"/>
                    <a:pt x="3275" y="33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1"/>
            <p:cNvSpPr/>
            <p:nvPr/>
          </p:nvSpPr>
          <p:spPr>
            <a:xfrm>
              <a:off x="6105225" y="2017050"/>
              <a:ext cx="60725" cy="44375"/>
            </a:xfrm>
            <a:custGeom>
              <a:avLst/>
              <a:gdLst/>
              <a:ahLst/>
              <a:cxnLst/>
              <a:rect l="l" t="t" r="r" b="b"/>
              <a:pathLst>
                <a:path w="2429" h="1775" extrusionOk="0">
                  <a:moveTo>
                    <a:pt x="1643" y="24"/>
                  </a:moveTo>
                  <a:cubicBezTo>
                    <a:pt x="2381" y="0"/>
                    <a:pt x="2429" y="84"/>
                    <a:pt x="2250" y="798"/>
                  </a:cubicBezTo>
                  <a:cubicBezTo>
                    <a:pt x="2238" y="869"/>
                    <a:pt x="2203" y="965"/>
                    <a:pt x="2191" y="1036"/>
                  </a:cubicBezTo>
                  <a:cubicBezTo>
                    <a:pt x="2048" y="1500"/>
                    <a:pt x="1667" y="1774"/>
                    <a:pt x="1226" y="1762"/>
                  </a:cubicBezTo>
                  <a:cubicBezTo>
                    <a:pt x="643" y="1750"/>
                    <a:pt x="298" y="1512"/>
                    <a:pt x="155" y="988"/>
                  </a:cubicBezTo>
                  <a:cubicBezTo>
                    <a:pt x="107" y="810"/>
                    <a:pt x="60" y="631"/>
                    <a:pt x="36" y="453"/>
                  </a:cubicBezTo>
                  <a:cubicBezTo>
                    <a:pt x="0" y="226"/>
                    <a:pt x="83" y="143"/>
                    <a:pt x="298" y="119"/>
                  </a:cubicBezTo>
                  <a:cubicBezTo>
                    <a:pt x="524" y="107"/>
                    <a:pt x="750" y="107"/>
                    <a:pt x="976" y="96"/>
                  </a:cubicBezTo>
                  <a:cubicBezTo>
                    <a:pt x="1191" y="84"/>
                    <a:pt x="1417" y="36"/>
                    <a:pt x="1643" y="24"/>
                  </a:cubicBezTo>
                  <a:close/>
                  <a:moveTo>
                    <a:pt x="393" y="465"/>
                  </a:moveTo>
                  <a:cubicBezTo>
                    <a:pt x="381" y="881"/>
                    <a:pt x="464" y="1191"/>
                    <a:pt x="822" y="1346"/>
                  </a:cubicBezTo>
                  <a:cubicBezTo>
                    <a:pt x="1119" y="1477"/>
                    <a:pt x="1429" y="1524"/>
                    <a:pt x="1691" y="1274"/>
                  </a:cubicBezTo>
                  <a:cubicBezTo>
                    <a:pt x="1929" y="1048"/>
                    <a:pt x="2060" y="762"/>
                    <a:pt x="1965" y="405"/>
                  </a:cubicBezTo>
                  <a:cubicBezTo>
                    <a:pt x="1405" y="369"/>
                    <a:pt x="893" y="405"/>
                    <a:pt x="393" y="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1"/>
            <p:cNvSpPr/>
            <p:nvPr/>
          </p:nvSpPr>
          <p:spPr>
            <a:xfrm>
              <a:off x="6183800" y="1981925"/>
              <a:ext cx="12225" cy="22350"/>
            </a:xfrm>
            <a:custGeom>
              <a:avLst/>
              <a:gdLst/>
              <a:ahLst/>
              <a:cxnLst/>
              <a:rect l="l" t="t" r="r" b="b"/>
              <a:pathLst>
                <a:path w="489" h="894" extrusionOk="0">
                  <a:moveTo>
                    <a:pt x="489" y="441"/>
                  </a:moveTo>
                  <a:cubicBezTo>
                    <a:pt x="489" y="727"/>
                    <a:pt x="405" y="893"/>
                    <a:pt x="250" y="881"/>
                  </a:cubicBezTo>
                  <a:cubicBezTo>
                    <a:pt x="12" y="846"/>
                    <a:pt x="48" y="631"/>
                    <a:pt x="36" y="477"/>
                  </a:cubicBezTo>
                  <a:cubicBezTo>
                    <a:pt x="0" y="227"/>
                    <a:pt x="119" y="0"/>
                    <a:pt x="274" y="0"/>
                  </a:cubicBezTo>
                  <a:cubicBezTo>
                    <a:pt x="417" y="0"/>
                    <a:pt x="489" y="167"/>
                    <a:pt x="489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1"/>
            <p:cNvSpPr/>
            <p:nvPr/>
          </p:nvSpPr>
          <p:spPr>
            <a:xfrm>
              <a:off x="6080500" y="1990250"/>
              <a:ext cx="11950" cy="19975"/>
            </a:xfrm>
            <a:custGeom>
              <a:avLst/>
              <a:gdLst/>
              <a:ahLst/>
              <a:cxnLst/>
              <a:rect l="l" t="t" r="r" b="b"/>
              <a:pathLst>
                <a:path w="478" h="799" extrusionOk="0">
                  <a:moveTo>
                    <a:pt x="477" y="382"/>
                  </a:moveTo>
                  <a:cubicBezTo>
                    <a:pt x="477" y="453"/>
                    <a:pt x="477" y="501"/>
                    <a:pt x="453" y="525"/>
                  </a:cubicBezTo>
                  <a:cubicBezTo>
                    <a:pt x="430" y="644"/>
                    <a:pt x="370" y="798"/>
                    <a:pt x="215" y="763"/>
                  </a:cubicBezTo>
                  <a:cubicBezTo>
                    <a:pt x="144" y="751"/>
                    <a:pt x="60" y="620"/>
                    <a:pt x="25" y="525"/>
                  </a:cubicBezTo>
                  <a:cubicBezTo>
                    <a:pt x="1" y="406"/>
                    <a:pt x="25" y="275"/>
                    <a:pt x="72" y="155"/>
                  </a:cubicBezTo>
                  <a:cubicBezTo>
                    <a:pt x="84" y="96"/>
                    <a:pt x="179" y="36"/>
                    <a:pt x="239" y="25"/>
                  </a:cubicBezTo>
                  <a:cubicBezTo>
                    <a:pt x="275" y="1"/>
                    <a:pt x="370" y="84"/>
                    <a:pt x="382" y="132"/>
                  </a:cubicBezTo>
                  <a:cubicBezTo>
                    <a:pt x="441" y="203"/>
                    <a:pt x="441" y="298"/>
                    <a:pt x="477" y="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1"/>
            <p:cNvSpPr/>
            <p:nvPr/>
          </p:nvSpPr>
          <p:spPr>
            <a:xfrm>
              <a:off x="5810250" y="2079850"/>
              <a:ext cx="72350" cy="49150"/>
            </a:xfrm>
            <a:custGeom>
              <a:avLst/>
              <a:gdLst/>
              <a:ahLst/>
              <a:cxnLst/>
              <a:rect l="l" t="t" r="r" b="b"/>
              <a:pathLst>
                <a:path w="2894" h="1966" extrusionOk="0">
                  <a:moveTo>
                    <a:pt x="964" y="0"/>
                  </a:moveTo>
                  <a:lnTo>
                    <a:pt x="2441" y="0"/>
                  </a:lnTo>
                  <a:cubicBezTo>
                    <a:pt x="2798" y="0"/>
                    <a:pt x="2893" y="84"/>
                    <a:pt x="2810" y="429"/>
                  </a:cubicBezTo>
                  <a:cubicBezTo>
                    <a:pt x="2738" y="751"/>
                    <a:pt x="2655" y="1072"/>
                    <a:pt x="2417" y="1334"/>
                  </a:cubicBezTo>
                  <a:cubicBezTo>
                    <a:pt x="1845" y="1965"/>
                    <a:pt x="1143" y="1858"/>
                    <a:pt x="691" y="1382"/>
                  </a:cubicBezTo>
                  <a:cubicBezTo>
                    <a:pt x="452" y="1143"/>
                    <a:pt x="286" y="810"/>
                    <a:pt x="155" y="501"/>
                  </a:cubicBezTo>
                  <a:cubicBezTo>
                    <a:pt x="0" y="155"/>
                    <a:pt x="155" y="12"/>
                    <a:pt x="524" y="12"/>
                  </a:cubicBezTo>
                  <a:cubicBezTo>
                    <a:pt x="667" y="12"/>
                    <a:pt x="833" y="24"/>
                    <a:pt x="988" y="24"/>
                  </a:cubicBezTo>
                  <a:cubicBezTo>
                    <a:pt x="964" y="12"/>
                    <a:pt x="964" y="0"/>
                    <a:pt x="964" y="0"/>
                  </a:cubicBezTo>
                  <a:close/>
                  <a:moveTo>
                    <a:pt x="2453" y="393"/>
                  </a:moveTo>
                  <a:cubicBezTo>
                    <a:pt x="1786" y="381"/>
                    <a:pt x="1143" y="262"/>
                    <a:pt x="488" y="417"/>
                  </a:cubicBezTo>
                  <a:cubicBezTo>
                    <a:pt x="607" y="1084"/>
                    <a:pt x="964" y="1429"/>
                    <a:pt x="1524" y="1429"/>
                  </a:cubicBezTo>
                  <a:cubicBezTo>
                    <a:pt x="2036" y="1429"/>
                    <a:pt x="2334" y="1108"/>
                    <a:pt x="2453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1"/>
            <p:cNvSpPr/>
            <p:nvPr/>
          </p:nvSpPr>
          <p:spPr>
            <a:xfrm>
              <a:off x="5790300" y="2034300"/>
              <a:ext cx="11025" cy="25025"/>
            </a:xfrm>
            <a:custGeom>
              <a:avLst/>
              <a:gdLst/>
              <a:ahLst/>
              <a:cxnLst/>
              <a:rect l="l" t="t" r="r" b="b"/>
              <a:pathLst>
                <a:path w="441" h="1001" extrusionOk="0">
                  <a:moveTo>
                    <a:pt x="179" y="1001"/>
                  </a:moveTo>
                  <a:cubicBezTo>
                    <a:pt x="84" y="834"/>
                    <a:pt x="12" y="751"/>
                    <a:pt x="12" y="656"/>
                  </a:cubicBezTo>
                  <a:cubicBezTo>
                    <a:pt x="0" y="477"/>
                    <a:pt x="12" y="298"/>
                    <a:pt x="60" y="120"/>
                  </a:cubicBezTo>
                  <a:cubicBezTo>
                    <a:pt x="84" y="1"/>
                    <a:pt x="250" y="1"/>
                    <a:pt x="310" y="120"/>
                  </a:cubicBezTo>
                  <a:cubicBezTo>
                    <a:pt x="441" y="394"/>
                    <a:pt x="429" y="656"/>
                    <a:pt x="179" y="1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1"/>
            <p:cNvSpPr/>
            <p:nvPr/>
          </p:nvSpPr>
          <p:spPr>
            <a:xfrm>
              <a:off x="5896550" y="2034600"/>
              <a:ext cx="12225" cy="20275"/>
            </a:xfrm>
            <a:custGeom>
              <a:avLst/>
              <a:gdLst/>
              <a:ahLst/>
              <a:cxnLst/>
              <a:rect l="l" t="t" r="r" b="b"/>
              <a:pathLst>
                <a:path w="489" h="811" extrusionOk="0">
                  <a:moveTo>
                    <a:pt x="310" y="1"/>
                  </a:moveTo>
                  <a:cubicBezTo>
                    <a:pt x="477" y="263"/>
                    <a:pt x="489" y="465"/>
                    <a:pt x="394" y="703"/>
                  </a:cubicBezTo>
                  <a:cubicBezTo>
                    <a:pt x="358" y="751"/>
                    <a:pt x="287" y="810"/>
                    <a:pt x="227" y="810"/>
                  </a:cubicBezTo>
                  <a:cubicBezTo>
                    <a:pt x="179" y="810"/>
                    <a:pt x="108" y="751"/>
                    <a:pt x="72" y="691"/>
                  </a:cubicBezTo>
                  <a:cubicBezTo>
                    <a:pt x="1" y="513"/>
                    <a:pt x="96" y="215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1"/>
            <p:cNvSpPr/>
            <p:nvPr/>
          </p:nvSpPr>
          <p:spPr>
            <a:xfrm>
              <a:off x="5940900" y="1712850"/>
              <a:ext cx="27425" cy="35725"/>
            </a:xfrm>
            <a:custGeom>
              <a:avLst/>
              <a:gdLst/>
              <a:ahLst/>
              <a:cxnLst/>
              <a:rect l="l" t="t" r="r" b="b"/>
              <a:pathLst>
                <a:path w="1097" h="1429" extrusionOk="0">
                  <a:moveTo>
                    <a:pt x="1096" y="714"/>
                  </a:moveTo>
                  <a:cubicBezTo>
                    <a:pt x="1084" y="786"/>
                    <a:pt x="1084" y="881"/>
                    <a:pt x="1072" y="953"/>
                  </a:cubicBezTo>
                  <a:cubicBezTo>
                    <a:pt x="1025" y="1250"/>
                    <a:pt x="918" y="1369"/>
                    <a:pt x="715" y="1405"/>
                  </a:cubicBezTo>
                  <a:cubicBezTo>
                    <a:pt x="489" y="1429"/>
                    <a:pt x="203" y="1310"/>
                    <a:pt x="120" y="1107"/>
                  </a:cubicBezTo>
                  <a:cubicBezTo>
                    <a:pt x="37" y="941"/>
                    <a:pt x="13" y="762"/>
                    <a:pt x="1" y="584"/>
                  </a:cubicBezTo>
                  <a:cubicBezTo>
                    <a:pt x="1" y="250"/>
                    <a:pt x="215" y="12"/>
                    <a:pt x="489" y="12"/>
                  </a:cubicBezTo>
                  <a:cubicBezTo>
                    <a:pt x="810" y="0"/>
                    <a:pt x="1025" y="179"/>
                    <a:pt x="1072" y="536"/>
                  </a:cubicBezTo>
                  <a:cubicBezTo>
                    <a:pt x="1084" y="595"/>
                    <a:pt x="1084" y="655"/>
                    <a:pt x="1096" y="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1"/>
            <p:cNvSpPr/>
            <p:nvPr/>
          </p:nvSpPr>
          <p:spPr>
            <a:xfrm>
              <a:off x="5869175" y="1714625"/>
              <a:ext cx="30375" cy="34250"/>
            </a:xfrm>
            <a:custGeom>
              <a:avLst/>
              <a:gdLst/>
              <a:ahLst/>
              <a:cxnLst/>
              <a:rect l="l" t="t" r="r" b="b"/>
              <a:pathLst>
                <a:path w="1215" h="1370" extrusionOk="0">
                  <a:moveTo>
                    <a:pt x="679" y="24"/>
                  </a:moveTo>
                  <a:cubicBezTo>
                    <a:pt x="1012" y="36"/>
                    <a:pt x="1215" y="274"/>
                    <a:pt x="1203" y="620"/>
                  </a:cubicBezTo>
                  <a:cubicBezTo>
                    <a:pt x="1167" y="989"/>
                    <a:pt x="858" y="1370"/>
                    <a:pt x="572" y="1358"/>
                  </a:cubicBezTo>
                  <a:cubicBezTo>
                    <a:pt x="298" y="1346"/>
                    <a:pt x="0" y="953"/>
                    <a:pt x="12" y="632"/>
                  </a:cubicBezTo>
                  <a:cubicBezTo>
                    <a:pt x="12" y="274"/>
                    <a:pt x="322" y="1"/>
                    <a:pt x="679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1"/>
            <p:cNvSpPr/>
            <p:nvPr/>
          </p:nvSpPr>
          <p:spPr>
            <a:xfrm>
              <a:off x="5796250" y="1721475"/>
              <a:ext cx="28300" cy="31275"/>
            </a:xfrm>
            <a:custGeom>
              <a:avLst/>
              <a:gdLst/>
              <a:ahLst/>
              <a:cxnLst/>
              <a:rect l="l" t="t" r="r" b="b"/>
              <a:pathLst>
                <a:path w="1132" h="1251" extrusionOk="0">
                  <a:moveTo>
                    <a:pt x="0" y="620"/>
                  </a:moveTo>
                  <a:cubicBezTo>
                    <a:pt x="0" y="298"/>
                    <a:pt x="215" y="0"/>
                    <a:pt x="500" y="12"/>
                  </a:cubicBezTo>
                  <a:cubicBezTo>
                    <a:pt x="917" y="24"/>
                    <a:pt x="1132" y="191"/>
                    <a:pt x="1132" y="584"/>
                  </a:cubicBezTo>
                  <a:cubicBezTo>
                    <a:pt x="1132" y="953"/>
                    <a:pt x="893" y="1215"/>
                    <a:pt x="560" y="1239"/>
                  </a:cubicBezTo>
                  <a:cubicBezTo>
                    <a:pt x="274" y="1251"/>
                    <a:pt x="0" y="953"/>
                    <a:pt x="0" y="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1"/>
            <p:cNvSpPr/>
            <p:nvPr/>
          </p:nvSpPr>
          <p:spPr>
            <a:xfrm>
              <a:off x="6161775" y="1659250"/>
              <a:ext cx="24425" cy="27125"/>
            </a:xfrm>
            <a:custGeom>
              <a:avLst/>
              <a:gdLst/>
              <a:ahLst/>
              <a:cxnLst/>
              <a:rect l="l" t="t" r="r" b="b"/>
              <a:pathLst>
                <a:path w="977" h="1085" extrusionOk="0">
                  <a:moveTo>
                    <a:pt x="977" y="430"/>
                  </a:moveTo>
                  <a:cubicBezTo>
                    <a:pt x="929" y="584"/>
                    <a:pt x="929" y="692"/>
                    <a:pt x="881" y="775"/>
                  </a:cubicBezTo>
                  <a:cubicBezTo>
                    <a:pt x="798" y="942"/>
                    <a:pt x="643" y="1084"/>
                    <a:pt x="453" y="1049"/>
                  </a:cubicBezTo>
                  <a:cubicBezTo>
                    <a:pt x="310" y="1013"/>
                    <a:pt x="179" y="906"/>
                    <a:pt x="107" y="787"/>
                  </a:cubicBezTo>
                  <a:cubicBezTo>
                    <a:pt x="0" y="608"/>
                    <a:pt x="84" y="430"/>
                    <a:pt x="215" y="299"/>
                  </a:cubicBezTo>
                  <a:cubicBezTo>
                    <a:pt x="262" y="251"/>
                    <a:pt x="298" y="227"/>
                    <a:pt x="346" y="191"/>
                  </a:cubicBezTo>
                  <a:cubicBezTo>
                    <a:pt x="477" y="108"/>
                    <a:pt x="631" y="1"/>
                    <a:pt x="762" y="120"/>
                  </a:cubicBezTo>
                  <a:cubicBezTo>
                    <a:pt x="858" y="191"/>
                    <a:pt x="917" y="346"/>
                    <a:pt x="977" y="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1"/>
            <p:cNvSpPr/>
            <p:nvPr/>
          </p:nvSpPr>
          <p:spPr>
            <a:xfrm>
              <a:off x="6109375" y="1661650"/>
              <a:ext cx="19375" cy="25925"/>
            </a:xfrm>
            <a:custGeom>
              <a:avLst/>
              <a:gdLst/>
              <a:ahLst/>
              <a:cxnLst/>
              <a:rect l="l" t="t" r="r" b="b"/>
              <a:pathLst>
                <a:path w="775" h="1037" extrusionOk="0">
                  <a:moveTo>
                    <a:pt x="13" y="596"/>
                  </a:moveTo>
                  <a:lnTo>
                    <a:pt x="13" y="500"/>
                  </a:lnTo>
                  <a:cubicBezTo>
                    <a:pt x="48" y="191"/>
                    <a:pt x="215" y="0"/>
                    <a:pt x="429" y="24"/>
                  </a:cubicBezTo>
                  <a:cubicBezTo>
                    <a:pt x="608" y="60"/>
                    <a:pt x="775" y="357"/>
                    <a:pt x="739" y="607"/>
                  </a:cubicBezTo>
                  <a:cubicBezTo>
                    <a:pt x="715" y="846"/>
                    <a:pt x="477" y="1036"/>
                    <a:pt x="239" y="1012"/>
                  </a:cubicBezTo>
                  <a:cubicBezTo>
                    <a:pt x="60" y="988"/>
                    <a:pt x="1" y="869"/>
                    <a:pt x="13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11"/>
            <p:cNvSpPr/>
            <p:nvPr/>
          </p:nvSpPr>
          <p:spPr>
            <a:xfrm>
              <a:off x="6050150" y="1668500"/>
              <a:ext cx="20550" cy="23825"/>
            </a:xfrm>
            <a:custGeom>
              <a:avLst/>
              <a:gdLst/>
              <a:ahLst/>
              <a:cxnLst/>
              <a:rect l="l" t="t" r="r" b="b"/>
              <a:pathLst>
                <a:path w="822" h="953" extrusionOk="0">
                  <a:moveTo>
                    <a:pt x="822" y="453"/>
                  </a:moveTo>
                  <a:cubicBezTo>
                    <a:pt x="822" y="703"/>
                    <a:pt x="608" y="953"/>
                    <a:pt x="405" y="953"/>
                  </a:cubicBezTo>
                  <a:cubicBezTo>
                    <a:pt x="215" y="953"/>
                    <a:pt x="36" y="762"/>
                    <a:pt x="24" y="524"/>
                  </a:cubicBezTo>
                  <a:cubicBezTo>
                    <a:pt x="0" y="262"/>
                    <a:pt x="227" y="0"/>
                    <a:pt x="465" y="0"/>
                  </a:cubicBezTo>
                  <a:cubicBezTo>
                    <a:pt x="655" y="0"/>
                    <a:pt x="822" y="214"/>
                    <a:pt x="822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11"/>
            <p:cNvSpPr/>
            <p:nvPr/>
          </p:nvSpPr>
          <p:spPr>
            <a:xfrm>
              <a:off x="6114750" y="2026275"/>
              <a:ext cx="42275" cy="29200"/>
            </a:xfrm>
            <a:custGeom>
              <a:avLst/>
              <a:gdLst/>
              <a:ahLst/>
              <a:cxnLst/>
              <a:rect l="l" t="t" r="r" b="b"/>
              <a:pathLst>
                <a:path w="1691" h="1168" extrusionOk="0">
                  <a:moveTo>
                    <a:pt x="12" y="96"/>
                  </a:moveTo>
                  <a:cubicBezTo>
                    <a:pt x="536" y="24"/>
                    <a:pt x="1036" y="0"/>
                    <a:pt x="1584" y="48"/>
                  </a:cubicBezTo>
                  <a:cubicBezTo>
                    <a:pt x="1691" y="405"/>
                    <a:pt x="1548" y="691"/>
                    <a:pt x="1298" y="917"/>
                  </a:cubicBezTo>
                  <a:cubicBezTo>
                    <a:pt x="1048" y="1167"/>
                    <a:pt x="738" y="1108"/>
                    <a:pt x="441" y="989"/>
                  </a:cubicBezTo>
                  <a:cubicBezTo>
                    <a:pt x="72" y="834"/>
                    <a:pt x="0" y="512"/>
                    <a:pt x="12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1"/>
            <p:cNvSpPr/>
            <p:nvPr/>
          </p:nvSpPr>
          <p:spPr>
            <a:xfrm>
              <a:off x="5822450" y="2086400"/>
              <a:ext cx="49125" cy="29200"/>
            </a:xfrm>
            <a:custGeom>
              <a:avLst/>
              <a:gdLst/>
              <a:ahLst/>
              <a:cxnLst/>
              <a:rect l="l" t="t" r="r" b="b"/>
              <a:pathLst>
                <a:path w="1965" h="1168" extrusionOk="0">
                  <a:moveTo>
                    <a:pt x="1965" y="131"/>
                  </a:moveTo>
                  <a:cubicBezTo>
                    <a:pt x="1846" y="870"/>
                    <a:pt x="1536" y="1167"/>
                    <a:pt x="1036" y="1167"/>
                  </a:cubicBezTo>
                  <a:cubicBezTo>
                    <a:pt x="476" y="1167"/>
                    <a:pt x="143" y="822"/>
                    <a:pt x="0" y="155"/>
                  </a:cubicBezTo>
                  <a:cubicBezTo>
                    <a:pt x="655" y="0"/>
                    <a:pt x="1298" y="119"/>
                    <a:pt x="1965" y="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2" name="Google Shape;3292;p111"/>
          <p:cNvSpPr/>
          <p:nvPr/>
        </p:nvSpPr>
        <p:spPr>
          <a:xfrm rot="623763">
            <a:off x="6638674" y="4200841"/>
            <a:ext cx="662068" cy="636481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3293;p111"/>
          <p:cNvSpPr/>
          <p:nvPr/>
        </p:nvSpPr>
        <p:spPr>
          <a:xfrm rot="1896833">
            <a:off x="4316787" y="564089"/>
            <a:ext cx="510426" cy="50883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p112"/>
          <p:cNvSpPr/>
          <p:nvPr/>
        </p:nvSpPr>
        <p:spPr>
          <a:xfrm>
            <a:off x="4395789" y="862999"/>
            <a:ext cx="2518954" cy="3417504"/>
          </a:xfrm>
          <a:custGeom>
            <a:avLst/>
            <a:gdLst/>
            <a:ahLst/>
            <a:cxnLst/>
            <a:rect l="l" t="t" r="r" b="b"/>
            <a:pathLst>
              <a:path w="70249" h="95461" extrusionOk="0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9" name="Google Shape;3299;p112"/>
          <p:cNvPicPr preferRelativeResize="0"/>
          <p:nvPr/>
        </p:nvPicPr>
        <p:blipFill>
          <a:blip r:embed="rId3"/>
          <a:srcRect t="5663" b="5663"/>
          <a:stretch/>
        </p:blipFill>
        <p:spPr>
          <a:xfrm>
            <a:off x="4584696" y="1155160"/>
            <a:ext cx="2141234" cy="285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0" name="Google Shape;3300;p112"/>
          <p:cNvPicPr preferRelativeResize="0"/>
          <p:nvPr/>
        </p:nvPicPr>
        <p:blipFill>
          <a:blip r:embed="rId4"/>
          <a:srcRect l="11388" r="11388"/>
          <a:stretch/>
        </p:blipFill>
        <p:spPr>
          <a:xfrm>
            <a:off x="6658936" y="1617650"/>
            <a:ext cx="1346801" cy="234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01" name="Google Shape;3301;p112"/>
          <p:cNvSpPr txBox="1">
            <a:spLocks noGrp="1"/>
          </p:cNvSpPr>
          <p:nvPr>
            <p:ph type="title"/>
          </p:nvPr>
        </p:nvSpPr>
        <p:spPr>
          <a:xfrm>
            <a:off x="204862" y="1875956"/>
            <a:ext cx="4064813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Formally dressed(noun): ăn mặc trang trọng</a:t>
            </a:r>
            <a:endParaRPr sz="2400"/>
          </a:p>
        </p:txBody>
      </p:sp>
      <p:sp>
        <p:nvSpPr>
          <p:cNvPr id="3302" name="Google Shape;3302;p112"/>
          <p:cNvSpPr txBox="1">
            <a:spLocks noGrp="1"/>
          </p:cNvSpPr>
          <p:nvPr>
            <p:ph type="subTitle" idx="1"/>
          </p:nvPr>
        </p:nvSpPr>
        <p:spPr>
          <a:xfrm>
            <a:off x="235043" y="2731237"/>
            <a:ext cx="28368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D2A5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/ˈfɔːr.məl</a:t>
            </a:r>
            <a:r>
              <a:rPr lang="vi-VN" sz="2400">
                <a:solidFill>
                  <a:srgbClr val="1D2A5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lang="en-US" sz="2400">
                <a:solidFill>
                  <a:srgbClr val="1D2A5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drest</a:t>
            </a:r>
            <a:r>
              <a:rPr lang="vi-VN" sz="2400">
                <a:solidFill>
                  <a:srgbClr val="1D2A5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/</a:t>
            </a:r>
            <a:endParaRPr sz="2400"/>
          </a:p>
        </p:txBody>
      </p:sp>
      <p:sp>
        <p:nvSpPr>
          <p:cNvPr id="3303" name="Google Shape;3303;p112"/>
          <p:cNvSpPr/>
          <p:nvPr/>
        </p:nvSpPr>
        <p:spPr>
          <a:xfrm>
            <a:off x="6607487" y="1427352"/>
            <a:ext cx="1442893" cy="2853152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4" name="Google Shape;3304;p112"/>
          <p:cNvGrpSpPr/>
          <p:nvPr/>
        </p:nvGrpSpPr>
        <p:grpSpPr>
          <a:xfrm>
            <a:off x="3260152" y="3452377"/>
            <a:ext cx="1260872" cy="1127399"/>
            <a:chOff x="537803" y="1586771"/>
            <a:chExt cx="1296401" cy="1086539"/>
          </a:xfrm>
        </p:grpSpPr>
        <p:sp>
          <p:nvSpPr>
            <p:cNvPr id="3305" name="Google Shape;3305;p112"/>
            <p:cNvSpPr/>
            <p:nvPr/>
          </p:nvSpPr>
          <p:spPr>
            <a:xfrm rot="-648418">
              <a:off x="1170428" y="2264338"/>
              <a:ext cx="101809" cy="88726"/>
            </a:xfrm>
            <a:custGeom>
              <a:avLst/>
              <a:gdLst/>
              <a:ahLst/>
              <a:cxnLst/>
              <a:rect l="l" t="t" r="r" b="b"/>
              <a:pathLst>
                <a:path w="3743" h="3262" extrusionOk="0">
                  <a:moveTo>
                    <a:pt x="1982" y="1"/>
                  </a:moveTo>
                  <a:cubicBezTo>
                    <a:pt x="1712" y="1"/>
                    <a:pt x="1444" y="66"/>
                    <a:pt x="1175" y="168"/>
                  </a:cubicBezTo>
                  <a:cubicBezTo>
                    <a:pt x="1164" y="180"/>
                    <a:pt x="1152" y="191"/>
                    <a:pt x="1138" y="197"/>
                  </a:cubicBezTo>
                  <a:cubicBezTo>
                    <a:pt x="195" y="761"/>
                    <a:pt x="1" y="2120"/>
                    <a:pt x="852" y="2853"/>
                  </a:cubicBezTo>
                  <a:cubicBezTo>
                    <a:pt x="1170" y="3127"/>
                    <a:pt x="1549" y="3261"/>
                    <a:pt x="1922" y="3261"/>
                  </a:cubicBezTo>
                  <a:cubicBezTo>
                    <a:pt x="2404" y="3261"/>
                    <a:pt x="2876" y="3037"/>
                    <a:pt x="3195" y="2601"/>
                  </a:cubicBezTo>
                  <a:cubicBezTo>
                    <a:pt x="3743" y="1859"/>
                    <a:pt x="3697" y="804"/>
                    <a:pt x="2883" y="277"/>
                  </a:cubicBezTo>
                  <a:cubicBezTo>
                    <a:pt x="2579" y="80"/>
                    <a:pt x="2280" y="1"/>
                    <a:pt x="19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2"/>
            <p:cNvSpPr/>
            <p:nvPr/>
          </p:nvSpPr>
          <p:spPr>
            <a:xfrm rot="-648418">
              <a:off x="612742" y="1712048"/>
              <a:ext cx="1070887" cy="505891"/>
            </a:xfrm>
            <a:custGeom>
              <a:avLst/>
              <a:gdLst/>
              <a:ahLst/>
              <a:cxnLst/>
              <a:rect l="l" t="t" r="r" b="b"/>
              <a:pathLst>
                <a:path w="39371" h="18599" extrusionOk="0">
                  <a:moveTo>
                    <a:pt x="35512" y="2652"/>
                  </a:moveTo>
                  <a:cubicBezTo>
                    <a:pt x="35646" y="2652"/>
                    <a:pt x="35777" y="2727"/>
                    <a:pt x="35829" y="2902"/>
                  </a:cubicBezTo>
                  <a:cubicBezTo>
                    <a:pt x="36390" y="4813"/>
                    <a:pt x="36176" y="6862"/>
                    <a:pt x="36110" y="8830"/>
                  </a:cubicBezTo>
                  <a:cubicBezTo>
                    <a:pt x="36035" y="11008"/>
                    <a:pt x="36061" y="13232"/>
                    <a:pt x="35743" y="15389"/>
                  </a:cubicBezTo>
                  <a:lnTo>
                    <a:pt x="35734" y="15455"/>
                  </a:lnTo>
                  <a:cubicBezTo>
                    <a:pt x="35729" y="15495"/>
                    <a:pt x="35711" y="15530"/>
                    <a:pt x="35686" y="15558"/>
                  </a:cubicBezTo>
                  <a:cubicBezTo>
                    <a:pt x="35740" y="15736"/>
                    <a:pt x="35683" y="15948"/>
                    <a:pt x="35465" y="15994"/>
                  </a:cubicBezTo>
                  <a:lnTo>
                    <a:pt x="34835" y="16123"/>
                  </a:lnTo>
                  <a:cubicBezTo>
                    <a:pt x="34812" y="16128"/>
                    <a:pt x="34788" y="16130"/>
                    <a:pt x="34765" y="16130"/>
                  </a:cubicBezTo>
                  <a:cubicBezTo>
                    <a:pt x="34696" y="16130"/>
                    <a:pt x="34628" y="16108"/>
                    <a:pt x="34574" y="16063"/>
                  </a:cubicBezTo>
                  <a:cubicBezTo>
                    <a:pt x="29108" y="16445"/>
                    <a:pt x="23564" y="16662"/>
                    <a:pt x="18026" y="16662"/>
                  </a:cubicBezTo>
                  <a:cubicBezTo>
                    <a:pt x="12908" y="16662"/>
                    <a:pt x="7796" y="16477"/>
                    <a:pt x="2754" y="16068"/>
                  </a:cubicBezTo>
                  <a:cubicBezTo>
                    <a:pt x="2594" y="16054"/>
                    <a:pt x="2591" y="15813"/>
                    <a:pt x="2754" y="15813"/>
                  </a:cubicBezTo>
                  <a:lnTo>
                    <a:pt x="2783" y="15813"/>
                  </a:lnTo>
                  <a:lnTo>
                    <a:pt x="2783" y="15719"/>
                  </a:lnTo>
                  <a:cubicBezTo>
                    <a:pt x="2734" y="15719"/>
                    <a:pt x="2691" y="15687"/>
                    <a:pt x="2674" y="15641"/>
                  </a:cubicBezTo>
                  <a:cubicBezTo>
                    <a:pt x="2109" y="13828"/>
                    <a:pt x="2382" y="11616"/>
                    <a:pt x="2419" y="9730"/>
                  </a:cubicBezTo>
                  <a:cubicBezTo>
                    <a:pt x="2459" y="7590"/>
                    <a:pt x="2513" y="5426"/>
                    <a:pt x="2740" y="3297"/>
                  </a:cubicBezTo>
                  <a:cubicBezTo>
                    <a:pt x="2470" y="3260"/>
                    <a:pt x="2465" y="2853"/>
                    <a:pt x="2757" y="2848"/>
                  </a:cubicBezTo>
                  <a:cubicBezTo>
                    <a:pt x="3656" y="2830"/>
                    <a:pt x="4556" y="2822"/>
                    <a:pt x="5456" y="2822"/>
                  </a:cubicBezTo>
                  <a:cubicBezTo>
                    <a:pt x="9863" y="2822"/>
                    <a:pt x="14277" y="3000"/>
                    <a:pt x="18684" y="3000"/>
                  </a:cubicBezTo>
                  <a:cubicBezTo>
                    <a:pt x="18742" y="3000"/>
                    <a:pt x="18800" y="2999"/>
                    <a:pt x="18857" y="2999"/>
                  </a:cubicBezTo>
                  <a:cubicBezTo>
                    <a:pt x="24035" y="2994"/>
                    <a:pt x="29220" y="2735"/>
                    <a:pt x="34395" y="2735"/>
                  </a:cubicBezTo>
                  <a:cubicBezTo>
                    <a:pt x="34582" y="2735"/>
                    <a:pt x="34768" y="2735"/>
                    <a:pt x="34955" y="2736"/>
                  </a:cubicBezTo>
                  <a:cubicBezTo>
                    <a:pt x="35044" y="2736"/>
                    <a:pt x="35130" y="2770"/>
                    <a:pt x="35193" y="2830"/>
                  </a:cubicBezTo>
                  <a:cubicBezTo>
                    <a:pt x="35259" y="2718"/>
                    <a:pt x="35387" y="2652"/>
                    <a:pt x="35512" y="2652"/>
                  </a:cubicBezTo>
                  <a:close/>
                  <a:moveTo>
                    <a:pt x="2823" y="0"/>
                  </a:moveTo>
                  <a:cubicBezTo>
                    <a:pt x="2021" y="0"/>
                    <a:pt x="1260" y="101"/>
                    <a:pt x="837" y="504"/>
                  </a:cubicBezTo>
                  <a:cubicBezTo>
                    <a:pt x="0" y="1306"/>
                    <a:pt x="387" y="3790"/>
                    <a:pt x="370" y="4982"/>
                  </a:cubicBezTo>
                  <a:cubicBezTo>
                    <a:pt x="353" y="6340"/>
                    <a:pt x="336" y="7701"/>
                    <a:pt x="318" y="9060"/>
                  </a:cubicBezTo>
                  <a:cubicBezTo>
                    <a:pt x="284" y="11885"/>
                    <a:pt x="253" y="14710"/>
                    <a:pt x="207" y="17533"/>
                  </a:cubicBezTo>
                  <a:cubicBezTo>
                    <a:pt x="204" y="17742"/>
                    <a:pt x="175" y="18120"/>
                    <a:pt x="144" y="18598"/>
                  </a:cubicBezTo>
                  <a:cubicBezTo>
                    <a:pt x="6548" y="18258"/>
                    <a:pt x="12986" y="18341"/>
                    <a:pt x="19396" y="18183"/>
                  </a:cubicBezTo>
                  <a:cubicBezTo>
                    <a:pt x="25932" y="18023"/>
                    <a:pt x="32476" y="17667"/>
                    <a:pt x="39012" y="17584"/>
                  </a:cubicBezTo>
                  <a:cubicBezTo>
                    <a:pt x="39014" y="17584"/>
                    <a:pt x="39016" y="17584"/>
                    <a:pt x="39018" y="17584"/>
                  </a:cubicBezTo>
                  <a:cubicBezTo>
                    <a:pt x="39249" y="17584"/>
                    <a:pt x="39362" y="17758"/>
                    <a:pt x="39362" y="17934"/>
                  </a:cubicBezTo>
                  <a:lnTo>
                    <a:pt x="39370" y="17934"/>
                  </a:lnTo>
                  <a:cubicBezTo>
                    <a:pt x="39319" y="16868"/>
                    <a:pt x="39264" y="16034"/>
                    <a:pt x="39256" y="15747"/>
                  </a:cubicBezTo>
                  <a:cubicBezTo>
                    <a:pt x="39184" y="12607"/>
                    <a:pt x="39113" y="9464"/>
                    <a:pt x="39038" y="6320"/>
                  </a:cubicBezTo>
                  <a:cubicBezTo>
                    <a:pt x="39007" y="4856"/>
                    <a:pt x="39009" y="3386"/>
                    <a:pt x="38938" y="1922"/>
                  </a:cubicBezTo>
                  <a:cubicBezTo>
                    <a:pt x="38926" y="1664"/>
                    <a:pt x="38992" y="1040"/>
                    <a:pt x="38852" y="827"/>
                  </a:cubicBezTo>
                  <a:cubicBezTo>
                    <a:pt x="38488" y="277"/>
                    <a:pt x="37408" y="137"/>
                    <a:pt x="36846" y="82"/>
                  </a:cubicBezTo>
                  <a:cubicBezTo>
                    <a:pt x="36640" y="62"/>
                    <a:pt x="36429" y="56"/>
                    <a:pt x="36216" y="56"/>
                  </a:cubicBezTo>
                  <a:cubicBezTo>
                    <a:pt x="35791" y="56"/>
                    <a:pt x="35359" y="82"/>
                    <a:pt x="34941" y="82"/>
                  </a:cubicBezTo>
                  <a:lnTo>
                    <a:pt x="26362" y="88"/>
                  </a:lnTo>
                  <a:lnTo>
                    <a:pt x="9513" y="97"/>
                  </a:lnTo>
                  <a:cubicBezTo>
                    <a:pt x="8032" y="100"/>
                    <a:pt x="6551" y="103"/>
                    <a:pt x="5066" y="103"/>
                  </a:cubicBezTo>
                  <a:cubicBezTo>
                    <a:pt x="4480" y="103"/>
                    <a:pt x="3631" y="0"/>
                    <a:pt x="2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2"/>
            <p:cNvSpPr/>
            <p:nvPr/>
          </p:nvSpPr>
          <p:spPr>
            <a:xfrm rot="-648418">
              <a:off x="610712" y="1686777"/>
              <a:ext cx="1150583" cy="886526"/>
            </a:xfrm>
            <a:custGeom>
              <a:avLst/>
              <a:gdLst/>
              <a:ahLst/>
              <a:cxnLst/>
              <a:rect l="l" t="t" r="r" b="b"/>
              <a:pathLst>
                <a:path w="42301" h="32593" extrusionOk="0">
                  <a:moveTo>
                    <a:pt x="4065" y="774"/>
                  </a:moveTo>
                  <a:cubicBezTo>
                    <a:pt x="4872" y="774"/>
                    <a:pt x="5719" y="876"/>
                    <a:pt x="6303" y="876"/>
                  </a:cubicBezTo>
                  <a:cubicBezTo>
                    <a:pt x="7790" y="876"/>
                    <a:pt x="9272" y="876"/>
                    <a:pt x="10753" y="873"/>
                  </a:cubicBezTo>
                  <a:lnTo>
                    <a:pt x="27599" y="861"/>
                  </a:lnTo>
                  <a:lnTo>
                    <a:pt x="36178" y="856"/>
                  </a:lnTo>
                  <a:cubicBezTo>
                    <a:pt x="36596" y="856"/>
                    <a:pt x="37028" y="829"/>
                    <a:pt x="37454" y="829"/>
                  </a:cubicBezTo>
                  <a:cubicBezTo>
                    <a:pt x="37667" y="829"/>
                    <a:pt x="37879" y="836"/>
                    <a:pt x="38086" y="856"/>
                  </a:cubicBezTo>
                  <a:cubicBezTo>
                    <a:pt x="38645" y="910"/>
                    <a:pt x="39725" y="1050"/>
                    <a:pt x="40092" y="1601"/>
                  </a:cubicBezTo>
                  <a:cubicBezTo>
                    <a:pt x="40232" y="1813"/>
                    <a:pt x="40163" y="2440"/>
                    <a:pt x="40178" y="2695"/>
                  </a:cubicBezTo>
                  <a:cubicBezTo>
                    <a:pt x="40246" y="4159"/>
                    <a:pt x="40244" y="5629"/>
                    <a:pt x="40275" y="7094"/>
                  </a:cubicBezTo>
                  <a:cubicBezTo>
                    <a:pt x="40347" y="10237"/>
                    <a:pt x="40421" y="13380"/>
                    <a:pt x="40493" y="16521"/>
                  </a:cubicBezTo>
                  <a:cubicBezTo>
                    <a:pt x="40501" y="16810"/>
                    <a:pt x="40556" y="17644"/>
                    <a:pt x="40607" y="18710"/>
                  </a:cubicBezTo>
                  <a:cubicBezTo>
                    <a:pt x="40756" y="21581"/>
                    <a:pt x="40903" y="26134"/>
                    <a:pt x="40095" y="26160"/>
                  </a:cubicBezTo>
                  <a:cubicBezTo>
                    <a:pt x="40009" y="26163"/>
                    <a:pt x="39925" y="26194"/>
                    <a:pt x="39860" y="26251"/>
                  </a:cubicBezTo>
                  <a:cubicBezTo>
                    <a:pt x="39845" y="26251"/>
                    <a:pt x="39840" y="26246"/>
                    <a:pt x="39822" y="26246"/>
                  </a:cubicBezTo>
                  <a:cubicBezTo>
                    <a:pt x="39538" y="26245"/>
                    <a:pt x="39253" y="26245"/>
                    <a:pt x="38968" y="26245"/>
                  </a:cubicBezTo>
                  <a:cubicBezTo>
                    <a:pt x="32828" y="26245"/>
                    <a:pt x="26675" y="26416"/>
                    <a:pt x="20530" y="26501"/>
                  </a:cubicBezTo>
                  <a:lnTo>
                    <a:pt x="16303" y="26558"/>
                  </a:lnTo>
                  <a:cubicBezTo>
                    <a:pt x="16280" y="26500"/>
                    <a:pt x="16227" y="26474"/>
                    <a:pt x="16172" y="26474"/>
                  </a:cubicBezTo>
                  <a:cubicBezTo>
                    <a:pt x="16112" y="26474"/>
                    <a:pt x="16048" y="26505"/>
                    <a:pt x="16017" y="26564"/>
                  </a:cubicBezTo>
                  <a:lnTo>
                    <a:pt x="11040" y="26632"/>
                  </a:lnTo>
                  <a:cubicBezTo>
                    <a:pt x="9455" y="26655"/>
                    <a:pt x="7876" y="26673"/>
                    <a:pt x="6292" y="26698"/>
                  </a:cubicBezTo>
                  <a:cubicBezTo>
                    <a:pt x="6133" y="26701"/>
                    <a:pt x="5973" y="26702"/>
                    <a:pt x="5813" y="26702"/>
                  </a:cubicBezTo>
                  <a:cubicBezTo>
                    <a:pt x="5450" y="26702"/>
                    <a:pt x="5083" y="26697"/>
                    <a:pt x="4716" y="26697"/>
                  </a:cubicBezTo>
                  <a:cubicBezTo>
                    <a:pt x="3969" y="26697"/>
                    <a:pt x="3220" y="26716"/>
                    <a:pt x="2491" y="26829"/>
                  </a:cubicBezTo>
                  <a:lnTo>
                    <a:pt x="2491" y="26829"/>
                  </a:lnTo>
                  <a:cubicBezTo>
                    <a:pt x="2841" y="26769"/>
                    <a:pt x="2855" y="26228"/>
                    <a:pt x="2492" y="26228"/>
                  </a:cubicBezTo>
                  <a:cubicBezTo>
                    <a:pt x="2485" y="26228"/>
                    <a:pt x="2477" y="26228"/>
                    <a:pt x="2470" y="26228"/>
                  </a:cubicBezTo>
                  <a:cubicBezTo>
                    <a:pt x="2456" y="26229"/>
                    <a:pt x="2443" y="26230"/>
                    <a:pt x="2430" y="26230"/>
                  </a:cubicBezTo>
                  <a:cubicBezTo>
                    <a:pt x="1043" y="26230"/>
                    <a:pt x="1199" y="22209"/>
                    <a:pt x="1352" y="19833"/>
                  </a:cubicBezTo>
                  <a:lnTo>
                    <a:pt x="1366" y="19833"/>
                  </a:lnTo>
                  <a:lnTo>
                    <a:pt x="1381" y="19374"/>
                  </a:lnTo>
                  <a:cubicBezTo>
                    <a:pt x="1415" y="18893"/>
                    <a:pt x="1444" y="18515"/>
                    <a:pt x="1447" y="18309"/>
                  </a:cubicBezTo>
                  <a:cubicBezTo>
                    <a:pt x="1490" y="15483"/>
                    <a:pt x="1521" y="12658"/>
                    <a:pt x="1558" y="9833"/>
                  </a:cubicBezTo>
                  <a:cubicBezTo>
                    <a:pt x="1576" y="8475"/>
                    <a:pt x="1593" y="7116"/>
                    <a:pt x="1610" y="5755"/>
                  </a:cubicBezTo>
                  <a:cubicBezTo>
                    <a:pt x="1624" y="4566"/>
                    <a:pt x="1237" y="2082"/>
                    <a:pt x="2074" y="1280"/>
                  </a:cubicBezTo>
                  <a:cubicBezTo>
                    <a:pt x="2497" y="875"/>
                    <a:pt x="3261" y="774"/>
                    <a:pt x="4065" y="774"/>
                  </a:cubicBezTo>
                  <a:close/>
                  <a:moveTo>
                    <a:pt x="3000" y="1"/>
                  </a:moveTo>
                  <a:cubicBezTo>
                    <a:pt x="2344" y="1"/>
                    <a:pt x="1718" y="91"/>
                    <a:pt x="1335" y="432"/>
                  </a:cubicBezTo>
                  <a:cubicBezTo>
                    <a:pt x="687" y="1007"/>
                    <a:pt x="891" y="2179"/>
                    <a:pt x="882" y="2933"/>
                  </a:cubicBezTo>
                  <a:cubicBezTo>
                    <a:pt x="856" y="4816"/>
                    <a:pt x="833" y="6698"/>
                    <a:pt x="810" y="8584"/>
                  </a:cubicBezTo>
                  <a:cubicBezTo>
                    <a:pt x="756" y="12767"/>
                    <a:pt x="699" y="16950"/>
                    <a:pt x="661" y="21137"/>
                  </a:cubicBezTo>
                  <a:cubicBezTo>
                    <a:pt x="647" y="22376"/>
                    <a:pt x="0" y="26847"/>
                    <a:pt x="2271" y="26847"/>
                  </a:cubicBezTo>
                  <a:cubicBezTo>
                    <a:pt x="2327" y="26847"/>
                    <a:pt x="2385" y="26844"/>
                    <a:pt x="2444" y="26839"/>
                  </a:cubicBezTo>
                  <a:lnTo>
                    <a:pt x="2444" y="26839"/>
                  </a:lnTo>
                  <a:cubicBezTo>
                    <a:pt x="2235" y="26870"/>
                    <a:pt x="2023" y="26913"/>
                    <a:pt x="1816" y="26965"/>
                  </a:cubicBezTo>
                  <a:cubicBezTo>
                    <a:pt x="1641" y="27005"/>
                    <a:pt x="1636" y="27277"/>
                    <a:pt x="1816" y="27317"/>
                  </a:cubicBezTo>
                  <a:cubicBezTo>
                    <a:pt x="2864" y="27549"/>
                    <a:pt x="3982" y="27623"/>
                    <a:pt x="5121" y="27623"/>
                  </a:cubicBezTo>
                  <a:cubicBezTo>
                    <a:pt x="7006" y="27623"/>
                    <a:pt x="8948" y="27421"/>
                    <a:pt x="10722" y="27398"/>
                  </a:cubicBezTo>
                  <a:lnTo>
                    <a:pt x="15934" y="27329"/>
                  </a:lnTo>
                  <a:lnTo>
                    <a:pt x="15934" y="27329"/>
                  </a:lnTo>
                  <a:cubicBezTo>
                    <a:pt x="15622" y="29512"/>
                    <a:pt x="14146" y="30988"/>
                    <a:pt x="12023" y="31713"/>
                  </a:cubicBezTo>
                  <a:cubicBezTo>
                    <a:pt x="11703" y="31819"/>
                    <a:pt x="11721" y="32350"/>
                    <a:pt x="12080" y="32350"/>
                  </a:cubicBezTo>
                  <a:cubicBezTo>
                    <a:pt x="12087" y="32350"/>
                    <a:pt x="12095" y="32349"/>
                    <a:pt x="12103" y="32349"/>
                  </a:cubicBezTo>
                  <a:lnTo>
                    <a:pt x="12103" y="32349"/>
                  </a:lnTo>
                  <a:cubicBezTo>
                    <a:pt x="12097" y="32355"/>
                    <a:pt x="12086" y="32360"/>
                    <a:pt x="12080" y="32369"/>
                  </a:cubicBezTo>
                  <a:cubicBezTo>
                    <a:pt x="12054" y="32403"/>
                    <a:pt x="12028" y="32435"/>
                    <a:pt x="12003" y="32469"/>
                  </a:cubicBezTo>
                  <a:lnTo>
                    <a:pt x="12375" y="32547"/>
                  </a:lnTo>
                  <a:cubicBezTo>
                    <a:pt x="12578" y="32564"/>
                    <a:pt x="12785" y="32578"/>
                    <a:pt x="12991" y="32592"/>
                  </a:cubicBezTo>
                  <a:lnTo>
                    <a:pt x="13023" y="32168"/>
                  </a:lnTo>
                  <a:cubicBezTo>
                    <a:pt x="15008" y="31527"/>
                    <a:pt x="16415" y="29380"/>
                    <a:pt x="16381" y="27323"/>
                  </a:cubicBezTo>
                  <a:lnTo>
                    <a:pt x="20524" y="27266"/>
                  </a:lnTo>
                  <a:cubicBezTo>
                    <a:pt x="22223" y="27246"/>
                    <a:pt x="23922" y="27226"/>
                    <a:pt x="25622" y="27211"/>
                  </a:cubicBezTo>
                  <a:lnTo>
                    <a:pt x="26028" y="27208"/>
                  </a:lnTo>
                  <a:cubicBezTo>
                    <a:pt x="30625" y="27165"/>
                    <a:pt x="35223" y="27131"/>
                    <a:pt x="39817" y="26993"/>
                  </a:cubicBezTo>
                  <a:cubicBezTo>
                    <a:pt x="39891" y="26991"/>
                    <a:pt x="39963" y="26965"/>
                    <a:pt x="40023" y="26922"/>
                  </a:cubicBezTo>
                  <a:cubicBezTo>
                    <a:pt x="40039" y="26924"/>
                    <a:pt x="40055" y="26926"/>
                    <a:pt x="40073" y="26926"/>
                  </a:cubicBezTo>
                  <a:cubicBezTo>
                    <a:pt x="40080" y="26926"/>
                    <a:pt x="40087" y="26926"/>
                    <a:pt x="40095" y="26925"/>
                  </a:cubicBezTo>
                  <a:cubicBezTo>
                    <a:pt x="42301" y="26850"/>
                    <a:pt x="41393" y="22512"/>
                    <a:pt x="41364" y="21234"/>
                  </a:cubicBezTo>
                  <a:lnTo>
                    <a:pt x="41120" y="10555"/>
                  </a:lnTo>
                  <a:cubicBezTo>
                    <a:pt x="41077" y="8775"/>
                    <a:pt x="41037" y="6993"/>
                    <a:pt x="41000" y="5211"/>
                  </a:cubicBezTo>
                  <a:cubicBezTo>
                    <a:pt x="40971" y="4008"/>
                    <a:pt x="41304" y="2022"/>
                    <a:pt x="40639" y="910"/>
                  </a:cubicBezTo>
                  <a:cubicBezTo>
                    <a:pt x="40206" y="191"/>
                    <a:pt x="39481" y="131"/>
                    <a:pt x="38722" y="93"/>
                  </a:cubicBezTo>
                  <a:cubicBezTo>
                    <a:pt x="38102" y="63"/>
                    <a:pt x="37479" y="52"/>
                    <a:pt x="36856" y="52"/>
                  </a:cubicBezTo>
                  <a:cubicBezTo>
                    <a:pt x="35570" y="52"/>
                    <a:pt x="34280" y="96"/>
                    <a:pt x="33003" y="96"/>
                  </a:cubicBezTo>
                  <a:cubicBezTo>
                    <a:pt x="25584" y="102"/>
                    <a:pt x="18169" y="105"/>
                    <a:pt x="10753" y="113"/>
                  </a:cubicBezTo>
                  <a:cubicBezTo>
                    <a:pt x="8848" y="113"/>
                    <a:pt x="6939" y="116"/>
                    <a:pt x="5034" y="116"/>
                  </a:cubicBezTo>
                  <a:cubicBezTo>
                    <a:pt x="4522" y="116"/>
                    <a:pt x="3741" y="1"/>
                    <a:pt x="30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2"/>
            <p:cNvSpPr/>
            <p:nvPr/>
          </p:nvSpPr>
          <p:spPr>
            <a:xfrm rot="-648418">
              <a:off x="672000" y="2193464"/>
              <a:ext cx="1084379" cy="220918"/>
            </a:xfrm>
            <a:custGeom>
              <a:avLst/>
              <a:gdLst/>
              <a:ahLst/>
              <a:cxnLst/>
              <a:rect l="l" t="t" r="r" b="b"/>
              <a:pathLst>
                <a:path w="39867" h="8122" extrusionOk="0">
                  <a:moveTo>
                    <a:pt x="20076" y="2040"/>
                  </a:moveTo>
                  <a:cubicBezTo>
                    <a:pt x="20762" y="2040"/>
                    <a:pt x="21486" y="2341"/>
                    <a:pt x="21906" y="2794"/>
                  </a:cubicBezTo>
                  <a:cubicBezTo>
                    <a:pt x="22732" y="3683"/>
                    <a:pt x="22517" y="5095"/>
                    <a:pt x="21680" y="5901"/>
                  </a:cubicBezTo>
                  <a:cubicBezTo>
                    <a:pt x="21275" y="6290"/>
                    <a:pt x="20753" y="6476"/>
                    <a:pt x="20231" y="6476"/>
                  </a:cubicBezTo>
                  <a:cubicBezTo>
                    <a:pt x="19573" y="6476"/>
                    <a:pt x="18913" y="6181"/>
                    <a:pt x="18485" y="5625"/>
                  </a:cubicBezTo>
                  <a:cubicBezTo>
                    <a:pt x="17815" y="4766"/>
                    <a:pt x="18027" y="3617"/>
                    <a:pt x="18775" y="2943"/>
                  </a:cubicBezTo>
                  <a:cubicBezTo>
                    <a:pt x="18672" y="2849"/>
                    <a:pt x="18666" y="2691"/>
                    <a:pt x="18760" y="2588"/>
                  </a:cubicBezTo>
                  <a:cubicBezTo>
                    <a:pt x="19087" y="2203"/>
                    <a:pt x="19571" y="2040"/>
                    <a:pt x="20076" y="2040"/>
                  </a:cubicBezTo>
                  <a:close/>
                  <a:moveTo>
                    <a:pt x="39560" y="1"/>
                  </a:moveTo>
                  <a:cubicBezTo>
                    <a:pt x="39566" y="201"/>
                    <a:pt x="39411" y="367"/>
                    <a:pt x="39210" y="379"/>
                  </a:cubicBezTo>
                  <a:cubicBezTo>
                    <a:pt x="32692" y="794"/>
                    <a:pt x="26124" y="846"/>
                    <a:pt x="19591" y="981"/>
                  </a:cubicBezTo>
                  <a:cubicBezTo>
                    <a:pt x="15095" y="1071"/>
                    <a:pt x="10579" y="1232"/>
                    <a:pt x="6071" y="1232"/>
                  </a:cubicBezTo>
                  <a:cubicBezTo>
                    <a:pt x="4154" y="1232"/>
                    <a:pt x="2237" y="1203"/>
                    <a:pt x="325" y="1127"/>
                  </a:cubicBezTo>
                  <a:lnTo>
                    <a:pt x="313" y="1127"/>
                  </a:lnTo>
                  <a:cubicBezTo>
                    <a:pt x="157" y="3501"/>
                    <a:pt x="1" y="7523"/>
                    <a:pt x="1389" y="7523"/>
                  </a:cubicBezTo>
                  <a:cubicBezTo>
                    <a:pt x="1402" y="7523"/>
                    <a:pt x="1415" y="7523"/>
                    <a:pt x="1428" y="7522"/>
                  </a:cubicBezTo>
                  <a:cubicBezTo>
                    <a:pt x="1435" y="7522"/>
                    <a:pt x="1443" y="7522"/>
                    <a:pt x="1450" y="7522"/>
                  </a:cubicBezTo>
                  <a:cubicBezTo>
                    <a:pt x="1812" y="7522"/>
                    <a:pt x="1799" y="8058"/>
                    <a:pt x="1457" y="8119"/>
                  </a:cubicBezTo>
                  <a:lnTo>
                    <a:pt x="1457" y="8119"/>
                  </a:lnTo>
                  <a:cubicBezTo>
                    <a:pt x="2172" y="8008"/>
                    <a:pt x="2908" y="7989"/>
                    <a:pt x="3642" y="7989"/>
                  </a:cubicBezTo>
                  <a:cubicBezTo>
                    <a:pt x="4045" y="7989"/>
                    <a:pt x="4448" y="7995"/>
                    <a:pt x="4845" y="7995"/>
                  </a:cubicBezTo>
                  <a:cubicBezTo>
                    <a:pt x="4981" y="7995"/>
                    <a:pt x="5116" y="7994"/>
                    <a:pt x="5250" y="7992"/>
                  </a:cubicBezTo>
                  <a:cubicBezTo>
                    <a:pt x="6835" y="7966"/>
                    <a:pt x="8414" y="7946"/>
                    <a:pt x="9998" y="7923"/>
                  </a:cubicBezTo>
                  <a:lnTo>
                    <a:pt x="14978" y="7858"/>
                  </a:lnTo>
                  <a:cubicBezTo>
                    <a:pt x="15008" y="7798"/>
                    <a:pt x="15071" y="7765"/>
                    <a:pt x="15132" y="7765"/>
                  </a:cubicBezTo>
                  <a:cubicBezTo>
                    <a:pt x="15188" y="7765"/>
                    <a:pt x="15241" y="7793"/>
                    <a:pt x="15265" y="7852"/>
                  </a:cubicBezTo>
                  <a:lnTo>
                    <a:pt x="19491" y="7792"/>
                  </a:lnTo>
                  <a:cubicBezTo>
                    <a:pt x="25678" y="7706"/>
                    <a:pt x="31870" y="7536"/>
                    <a:pt x="38054" y="7536"/>
                  </a:cubicBezTo>
                  <a:cubicBezTo>
                    <a:pt x="38297" y="7536"/>
                    <a:pt x="38540" y="7536"/>
                    <a:pt x="38783" y="7537"/>
                  </a:cubicBezTo>
                  <a:cubicBezTo>
                    <a:pt x="38798" y="7537"/>
                    <a:pt x="38806" y="7542"/>
                    <a:pt x="38818" y="7542"/>
                  </a:cubicBezTo>
                  <a:cubicBezTo>
                    <a:pt x="38884" y="7485"/>
                    <a:pt x="38970" y="7454"/>
                    <a:pt x="39059" y="7451"/>
                  </a:cubicBezTo>
                  <a:cubicBezTo>
                    <a:pt x="39867" y="7425"/>
                    <a:pt x="39720" y="2875"/>
                    <a:pt x="39571" y="1"/>
                  </a:cubicBezTo>
                  <a:close/>
                  <a:moveTo>
                    <a:pt x="1457" y="8119"/>
                  </a:moveTo>
                  <a:cubicBezTo>
                    <a:pt x="1452" y="8120"/>
                    <a:pt x="1447" y="8120"/>
                    <a:pt x="1442" y="8121"/>
                  </a:cubicBezTo>
                  <a:cubicBezTo>
                    <a:pt x="1447" y="8121"/>
                    <a:pt x="1452" y="8120"/>
                    <a:pt x="1457" y="81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2"/>
            <p:cNvSpPr/>
            <p:nvPr/>
          </p:nvSpPr>
          <p:spPr>
            <a:xfrm rot="-648418">
              <a:off x="662430" y="2185642"/>
              <a:ext cx="1067379" cy="43030"/>
            </a:xfrm>
            <a:custGeom>
              <a:avLst/>
              <a:gdLst/>
              <a:ahLst/>
              <a:cxnLst/>
              <a:rect l="l" t="t" r="r" b="b"/>
              <a:pathLst>
                <a:path w="39242" h="1582" extrusionOk="0">
                  <a:moveTo>
                    <a:pt x="38892" y="0"/>
                  </a:moveTo>
                  <a:cubicBezTo>
                    <a:pt x="38890" y="0"/>
                    <a:pt x="38888" y="0"/>
                    <a:pt x="38886" y="0"/>
                  </a:cubicBezTo>
                  <a:cubicBezTo>
                    <a:pt x="32350" y="83"/>
                    <a:pt x="25806" y="439"/>
                    <a:pt x="19267" y="602"/>
                  </a:cubicBezTo>
                  <a:cubicBezTo>
                    <a:pt x="12860" y="757"/>
                    <a:pt x="6422" y="674"/>
                    <a:pt x="18" y="1014"/>
                  </a:cubicBezTo>
                  <a:lnTo>
                    <a:pt x="0" y="1476"/>
                  </a:lnTo>
                  <a:cubicBezTo>
                    <a:pt x="1914" y="1552"/>
                    <a:pt x="3831" y="1581"/>
                    <a:pt x="5749" y="1581"/>
                  </a:cubicBezTo>
                  <a:cubicBezTo>
                    <a:pt x="10257" y="1581"/>
                    <a:pt x="14774" y="1420"/>
                    <a:pt x="19270" y="1330"/>
                  </a:cubicBezTo>
                  <a:cubicBezTo>
                    <a:pt x="25800" y="1192"/>
                    <a:pt x="32368" y="1143"/>
                    <a:pt x="38886" y="728"/>
                  </a:cubicBezTo>
                  <a:cubicBezTo>
                    <a:pt x="39087" y="716"/>
                    <a:pt x="39242" y="550"/>
                    <a:pt x="39236" y="350"/>
                  </a:cubicBezTo>
                  <a:cubicBezTo>
                    <a:pt x="39236" y="174"/>
                    <a:pt x="39123" y="0"/>
                    <a:pt x="388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2"/>
            <p:cNvSpPr/>
            <p:nvPr/>
          </p:nvSpPr>
          <p:spPr>
            <a:xfrm rot="-648418">
              <a:off x="669736" y="1786458"/>
              <a:ext cx="932467" cy="355421"/>
            </a:xfrm>
            <a:custGeom>
              <a:avLst/>
              <a:gdLst/>
              <a:ahLst/>
              <a:cxnLst/>
              <a:rect l="l" t="t" r="r" b="b"/>
              <a:pathLst>
                <a:path w="34282" h="13067" extrusionOk="0">
                  <a:moveTo>
                    <a:pt x="33404" y="0"/>
                  </a:moveTo>
                  <a:cubicBezTo>
                    <a:pt x="33280" y="0"/>
                    <a:pt x="33153" y="66"/>
                    <a:pt x="33087" y="178"/>
                  </a:cubicBezTo>
                  <a:cubicBezTo>
                    <a:pt x="33021" y="118"/>
                    <a:pt x="32935" y="84"/>
                    <a:pt x="32846" y="84"/>
                  </a:cubicBezTo>
                  <a:cubicBezTo>
                    <a:pt x="32661" y="83"/>
                    <a:pt x="32476" y="83"/>
                    <a:pt x="32291" y="83"/>
                  </a:cubicBezTo>
                  <a:cubicBezTo>
                    <a:pt x="27115" y="83"/>
                    <a:pt x="21930" y="345"/>
                    <a:pt x="16748" y="347"/>
                  </a:cubicBezTo>
                  <a:cubicBezTo>
                    <a:pt x="16719" y="347"/>
                    <a:pt x="16690" y="347"/>
                    <a:pt x="16661" y="347"/>
                  </a:cubicBezTo>
                  <a:cubicBezTo>
                    <a:pt x="12245" y="347"/>
                    <a:pt x="7824" y="169"/>
                    <a:pt x="3407" y="169"/>
                  </a:cubicBezTo>
                  <a:cubicBezTo>
                    <a:pt x="2488" y="169"/>
                    <a:pt x="1569" y="177"/>
                    <a:pt x="651" y="196"/>
                  </a:cubicBezTo>
                  <a:cubicBezTo>
                    <a:pt x="358" y="201"/>
                    <a:pt x="361" y="608"/>
                    <a:pt x="634" y="645"/>
                  </a:cubicBezTo>
                  <a:cubicBezTo>
                    <a:pt x="407" y="2777"/>
                    <a:pt x="353" y="4938"/>
                    <a:pt x="310" y="7078"/>
                  </a:cubicBezTo>
                  <a:cubicBezTo>
                    <a:pt x="275" y="8964"/>
                    <a:pt x="0" y="11176"/>
                    <a:pt x="568" y="12989"/>
                  </a:cubicBezTo>
                  <a:cubicBezTo>
                    <a:pt x="582" y="13038"/>
                    <a:pt x="625" y="13067"/>
                    <a:pt x="674" y="13067"/>
                  </a:cubicBezTo>
                  <a:cubicBezTo>
                    <a:pt x="676" y="13067"/>
                    <a:pt x="678" y="13067"/>
                    <a:pt x="680" y="13067"/>
                  </a:cubicBezTo>
                  <a:cubicBezTo>
                    <a:pt x="726" y="13067"/>
                    <a:pt x="766" y="13036"/>
                    <a:pt x="774" y="12989"/>
                  </a:cubicBezTo>
                  <a:cubicBezTo>
                    <a:pt x="1238" y="11141"/>
                    <a:pt x="923" y="8984"/>
                    <a:pt x="963" y="7078"/>
                  </a:cubicBezTo>
                  <a:cubicBezTo>
                    <a:pt x="1003" y="4949"/>
                    <a:pt x="1161" y="2829"/>
                    <a:pt x="1241" y="697"/>
                  </a:cubicBezTo>
                  <a:cubicBezTo>
                    <a:pt x="5694" y="1067"/>
                    <a:pt x="10194" y="1078"/>
                    <a:pt x="14669" y="1078"/>
                  </a:cubicBezTo>
                  <a:cubicBezTo>
                    <a:pt x="14951" y="1078"/>
                    <a:pt x="15233" y="1078"/>
                    <a:pt x="15515" y="1078"/>
                  </a:cubicBezTo>
                  <a:cubicBezTo>
                    <a:pt x="15926" y="1078"/>
                    <a:pt x="16337" y="1078"/>
                    <a:pt x="16748" y="1078"/>
                  </a:cubicBezTo>
                  <a:cubicBezTo>
                    <a:pt x="18481" y="1081"/>
                    <a:pt x="20221" y="1091"/>
                    <a:pt x="21964" y="1091"/>
                  </a:cubicBezTo>
                  <a:cubicBezTo>
                    <a:pt x="25597" y="1091"/>
                    <a:pt x="29240" y="1045"/>
                    <a:pt x="32846" y="786"/>
                  </a:cubicBezTo>
                  <a:cubicBezTo>
                    <a:pt x="32935" y="780"/>
                    <a:pt x="33021" y="743"/>
                    <a:pt x="33084" y="680"/>
                  </a:cubicBezTo>
                  <a:lnTo>
                    <a:pt x="33084" y="680"/>
                  </a:lnTo>
                  <a:cubicBezTo>
                    <a:pt x="33771" y="4628"/>
                    <a:pt x="32877" y="8694"/>
                    <a:pt x="33204" y="12677"/>
                  </a:cubicBezTo>
                  <a:lnTo>
                    <a:pt x="33634" y="12737"/>
                  </a:lnTo>
                  <a:cubicBezTo>
                    <a:pt x="33952" y="10580"/>
                    <a:pt x="33926" y="8356"/>
                    <a:pt x="34001" y="6178"/>
                  </a:cubicBezTo>
                  <a:cubicBezTo>
                    <a:pt x="34067" y="4210"/>
                    <a:pt x="34281" y="2161"/>
                    <a:pt x="33717" y="250"/>
                  </a:cubicBezTo>
                  <a:cubicBezTo>
                    <a:pt x="33667" y="75"/>
                    <a:pt x="33537" y="0"/>
                    <a:pt x="334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2"/>
            <p:cNvSpPr/>
            <p:nvPr/>
          </p:nvSpPr>
          <p:spPr>
            <a:xfrm rot="-648418">
              <a:off x="717597" y="2128414"/>
              <a:ext cx="901758" cy="36285"/>
            </a:xfrm>
            <a:custGeom>
              <a:avLst/>
              <a:gdLst/>
              <a:ahLst/>
              <a:cxnLst/>
              <a:rect l="l" t="t" r="r" b="b"/>
              <a:pathLst>
                <a:path w="33153" h="1334" extrusionOk="0">
                  <a:moveTo>
                    <a:pt x="32723" y="0"/>
                  </a:moveTo>
                  <a:cubicBezTo>
                    <a:pt x="27308" y="201"/>
                    <a:pt x="21901" y="479"/>
                    <a:pt x="16479" y="533"/>
                  </a:cubicBezTo>
                  <a:cubicBezTo>
                    <a:pt x="15497" y="543"/>
                    <a:pt x="14515" y="547"/>
                    <a:pt x="13532" y="547"/>
                  </a:cubicBezTo>
                  <a:cubicBezTo>
                    <a:pt x="9600" y="547"/>
                    <a:pt x="5668" y="484"/>
                    <a:pt x="1736" y="484"/>
                  </a:cubicBezTo>
                  <a:cubicBezTo>
                    <a:pt x="1221" y="484"/>
                    <a:pt x="707" y="485"/>
                    <a:pt x="193" y="487"/>
                  </a:cubicBezTo>
                  <a:lnTo>
                    <a:pt x="164" y="487"/>
                  </a:lnTo>
                  <a:cubicBezTo>
                    <a:pt x="1" y="487"/>
                    <a:pt x="4" y="728"/>
                    <a:pt x="164" y="739"/>
                  </a:cubicBezTo>
                  <a:cubicBezTo>
                    <a:pt x="5211" y="1148"/>
                    <a:pt x="10329" y="1334"/>
                    <a:pt x="15451" y="1334"/>
                  </a:cubicBezTo>
                  <a:cubicBezTo>
                    <a:pt x="20984" y="1334"/>
                    <a:pt x="26523" y="1118"/>
                    <a:pt x="31984" y="734"/>
                  </a:cubicBezTo>
                  <a:cubicBezTo>
                    <a:pt x="32037" y="778"/>
                    <a:pt x="32105" y="803"/>
                    <a:pt x="32174" y="803"/>
                  </a:cubicBezTo>
                  <a:cubicBezTo>
                    <a:pt x="32197" y="803"/>
                    <a:pt x="32221" y="800"/>
                    <a:pt x="32245" y="794"/>
                  </a:cubicBezTo>
                  <a:lnTo>
                    <a:pt x="32875" y="668"/>
                  </a:lnTo>
                  <a:cubicBezTo>
                    <a:pt x="33093" y="622"/>
                    <a:pt x="33150" y="407"/>
                    <a:pt x="33096" y="232"/>
                  </a:cubicBezTo>
                  <a:cubicBezTo>
                    <a:pt x="33121" y="204"/>
                    <a:pt x="33139" y="166"/>
                    <a:pt x="33144" y="129"/>
                  </a:cubicBezTo>
                  <a:lnTo>
                    <a:pt x="33153" y="63"/>
                  </a:lnTo>
                  <a:lnTo>
                    <a:pt x="327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2"/>
            <p:cNvSpPr/>
            <p:nvPr/>
          </p:nvSpPr>
          <p:spPr>
            <a:xfrm rot="-648418">
              <a:off x="690127" y="1804318"/>
              <a:ext cx="900208" cy="341141"/>
            </a:xfrm>
            <a:custGeom>
              <a:avLst/>
              <a:gdLst/>
              <a:ahLst/>
              <a:cxnLst/>
              <a:rect l="l" t="t" r="r" b="b"/>
              <a:pathLst>
                <a:path w="33096" h="12542" extrusionOk="0">
                  <a:moveTo>
                    <a:pt x="32408" y="1"/>
                  </a:moveTo>
                  <a:lnTo>
                    <a:pt x="32408" y="1"/>
                  </a:lnTo>
                  <a:cubicBezTo>
                    <a:pt x="32345" y="64"/>
                    <a:pt x="32262" y="101"/>
                    <a:pt x="32173" y="107"/>
                  </a:cubicBezTo>
                  <a:cubicBezTo>
                    <a:pt x="28567" y="366"/>
                    <a:pt x="24924" y="412"/>
                    <a:pt x="21291" y="412"/>
                  </a:cubicBezTo>
                  <a:cubicBezTo>
                    <a:pt x="19548" y="412"/>
                    <a:pt x="17808" y="402"/>
                    <a:pt x="16075" y="399"/>
                  </a:cubicBezTo>
                  <a:cubicBezTo>
                    <a:pt x="15664" y="399"/>
                    <a:pt x="15253" y="399"/>
                    <a:pt x="14842" y="399"/>
                  </a:cubicBezTo>
                  <a:cubicBezTo>
                    <a:pt x="14560" y="399"/>
                    <a:pt x="14278" y="399"/>
                    <a:pt x="13996" y="399"/>
                  </a:cubicBezTo>
                  <a:cubicBezTo>
                    <a:pt x="9521" y="399"/>
                    <a:pt x="5021" y="388"/>
                    <a:pt x="568" y="18"/>
                  </a:cubicBezTo>
                  <a:cubicBezTo>
                    <a:pt x="488" y="2150"/>
                    <a:pt x="330" y="4270"/>
                    <a:pt x="287" y="6399"/>
                  </a:cubicBezTo>
                  <a:cubicBezTo>
                    <a:pt x="250" y="8305"/>
                    <a:pt x="562" y="10462"/>
                    <a:pt x="101" y="12310"/>
                  </a:cubicBezTo>
                  <a:cubicBezTo>
                    <a:pt x="90" y="12357"/>
                    <a:pt x="53" y="12388"/>
                    <a:pt x="7" y="12388"/>
                  </a:cubicBezTo>
                  <a:cubicBezTo>
                    <a:pt x="5" y="12388"/>
                    <a:pt x="3" y="12388"/>
                    <a:pt x="1" y="12388"/>
                  </a:cubicBezTo>
                  <a:lnTo>
                    <a:pt x="1" y="12485"/>
                  </a:lnTo>
                  <a:cubicBezTo>
                    <a:pt x="568" y="12482"/>
                    <a:pt x="1134" y="12481"/>
                    <a:pt x="1701" y="12481"/>
                  </a:cubicBezTo>
                  <a:cubicBezTo>
                    <a:pt x="5579" y="12481"/>
                    <a:pt x="9456" y="12542"/>
                    <a:pt x="13334" y="12542"/>
                  </a:cubicBezTo>
                  <a:cubicBezTo>
                    <a:pt x="14318" y="12542"/>
                    <a:pt x="15303" y="12538"/>
                    <a:pt x="16287" y="12528"/>
                  </a:cubicBezTo>
                  <a:cubicBezTo>
                    <a:pt x="21709" y="12474"/>
                    <a:pt x="27116" y="12196"/>
                    <a:pt x="32531" y="11998"/>
                  </a:cubicBezTo>
                  <a:cubicBezTo>
                    <a:pt x="32204" y="8015"/>
                    <a:pt x="33096" y="3949"/>
                    <a:pt x="3240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2"/>
            <p:cNvSpPr/>
            <p:nvPr/>
          </p:nvSpPr>
          <p:spPr>
            <a:xfrm rot="-648418">
              <a:off x="992504" y="2422759"/>
              <a:ext cx="503905" cy="199974"/>
            </a:xfrm>
            <a:custGeom>
              <a:avLst/>
              <a:gdLst/>
              <a:ahLst/>
              <a:cxnLst/>
              <a:rect l="l" t="t" r="r" b="b"/>
              <a:pathLst>
                <a:path w="18526" h="7352" extrusionOk="0">
                  <a:moveTo>
                    <a:pt x="14737" y="1"/>
                  </a:moveTo>
                  <a:lnTo>
                    <a:pt x="14331" y="3"/>
                  </a:lnTo>
                  <a:cubicBezTo>
                    <a:pt x="14027" y="1783"/>
                    <a:pt x="15078" y="3757"/>
                    <a:pt x="16603" y="4746"/>
                  </a:cubicBezTo>
                  <a:cubicBezTo>
                    <a:pt x="15505" y="4734"/>
                    <a:pt x="14404" y="4728"/>
                    <a:pt x="13301" y="4728"/>
                  </a:cubicBezTo>
                  <a:cubicBezTo>
                    <a:pt x="9448" y="4728"/>
                    <a:pt x="5573" y="4801"/>
                    <a:pt x="1734" y="4963"/>
                  </a:cubicBezTo>
                  <a:lnTo>
                    <a:pt x="1703" y="5385"/>
                  </a:lnTo>
                  <a:cubicBezTo>
                    <a:pt x="4281" y="5570"/>
                    <a:pt x="6903" y="5660"/>
                    <a:pt x="9523" y="5660"/>
                  </a:cubicBezTo>
                  <a:cubicBezTo>
                    <a:pt x="12037" y="5660"/>
                    <a:pt x="14549" y="5577"/>
                    <a:pt x="17018" y="5416"/>
                  </a:cubicBezTo>
                  <a:cubicBezTo>
                    <a:pt x="17078" y="5413"/>
                    <a:pt x="17133" y="5396"/>
                    <a:pt x="17182" y="5362"/>
                  </a:cubicBezTo>
                  <a:cubicBezTo>
                    <a:pt x="17216" y="5410"/>
                    <a:pt x="17265" y="5445"/>
                    <a:pt x="17319" y="5465"/>
                  </a:cubicBezTo>
                  <a:cubicBezTo>
                    <a:pt x="17346" y="6180"/>
                    <a:pt x="17097" y="6537"/>
                    <a:pt x="16576" y="6537"/>
                  </a:cubicBezTo>
                  <a:cubicBezTo>
                    <a:pt x="16475" y="6537"/>
                    <a:pt x="16364" y="6523"/>
                    <a:pt x="16242" y="6496"/>
                  </a:cubicBezTo>
                  <a:cubicBezTo>
                    <a:pt x="16038" y="6496"/>
                    <a:pt x="15829" y="6499"/>
                    <a:pt x="15626" y="6502"/>
                  </a:cubicBezTo>
                  <a:cubicBezTo>
                    <a:pt x="15007" y="6516"/>
                    <a:pt x="14385" y="6514"/>
                    <a:pt x="13769" y="6519"/>
                  </a:cubicBezTo>
                  <a:lnTo>
                    <a:pt x="9755" y="6559"/>
                  </a:lnTo>
                  <a:lnTo>
                    <a:pt x="6047" y="6597"/>
                  </a:lnTo>
                  <a:cubicBezTo>
                    <a:pt x="5897" y="6599"/>
                    <a:pt x="5398" y="6621"/>
                    <a:pt x="4768" y="6621"/>
                  </a:cubicBezTo>
                  <a:cubicBezTo>
                    <a:pt x="3103" y="6621"/>
                    <a:pt x="524" y="6466"/>
                    <a:pt x="1073" y="5379"/>
                  </a:cubicBezTo>
                  <a:cubicBezTo>
                    <a:pt x="1078" y="5367"/>
                    <a:pt x="1081" y="5353"/>
                    <a:pt x="1084" y="5342"/>
                  </a:cubicBezTo>
                  <a:lnTo>
                    <a:pt x="714" y="5264"/>
                  </a:lnTo>
                  <a:lnTo>
                    <a:pt x="714" y="5264"/>
                  </a:lnTo>
                  <a:cubicBezTo>
                    <a:pt x="1" y="6293"/>
                    <a:pt x="1044" y="7110"/>
                    <a:pt x="2116" y="7224"/>
                  </a:cubicBezTo>
                  <a:cubicBezTo>
                    <a:pt x="2999" y="7319"/>
                    <a:pt x="3903" y="7352"/>
                    <a:pt x="4813" y="7352"/>
                  </a:cubicBezTo>
                  <a:cubicBezTo>
                    <a:pt x="6773" y="7352"/>
                    <a:pt x="8768" y="7200"/>
                    <a:pt x="10683" y="7184"/>
                  </a:cubicBezTo>
                  <a:lnTo>
                    <a:pt x="15007" y="7155"/>
                  </a:lnTo>
                  <a:cubicBezTo>
                    <a:pt x="15025" y="7155"/>
                    <a:pt x="15043" y="7155"/>
                    <a:pt x="15061" y="7155"/>
                  </a:cubicBezTo>
                  <a:cubicBezTo>
                    <a:pt x="15399" y="7155"/>
                    <a:pt x="15798" y="7187"/>
                    <a:pt x="16199" y="7187"/>
                  </a:cubicBezTo>
                  <a:cubicBezTo>
                    <a:pt x="16706" y="7187"/>
                    <a:pt x="17215" y="7136"/>
                    <a:pt x="17606" y="6903"/>
                  </a:cubicBezTo>
                  <a:cubicBezTo>
                    <a:pt x="18293" y="6496"/>
                    <a:pt x="18525" y="5439"/>
                    <a:pt x="17864" y="5046"/>
                  </a:cubicBezTo>
                  <a:cubicBezTo>
                    <a:pt x="17932" y="4906"/>
                    <a:pt x="17921" y="4717"/>
                    <a:pt x="17758" y="4622"/>
                  </a:cubicBezTo>
                  <a:cubicBezTo>
                    <a:pt x="15878" y="3531"/>
                    <a:pt x="15013" y="2078"/>
                    <a:pt x="147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2"/>
            <p:cNvSpPr/>
            <p:nvPr/>
          </p:nvSpPr>
          <p:spPr>
            <a:xfrm rot="-648418">
              <a:off x="1018535" y="2568608"/>
              <a:ext cx="457693" cy="34789"/>
            </a:xfrm>
            <a:custGeom>
              <a:avLst/>
              <a:gdLst/>
              <a:ahLst/>
              <a:cxnLst/>
              <a:rect l="l" t="t" r="r" b="b"/>
              <a:pathLst>
                <a:path w="16827" h="1279" extrusionOk="0">
                  <a:moveTo>
                    <a:pt x="565" y="1"/>
                  </a:moveTo>
                  <a:cubicBezTo>
                    <a:pt x="562" y="12"/>
                    <a:pt x="556" y="26"/>
                    <a:pt x="551" y="38"/>
                  </a:cubicBezTo>
                  <a:cubicBezTo>
                    <a:pt x="0" y="1126"/>
                    <a:pt x="2597" y="1278"/>
                    <a:pt x="4261" y="1278"/>
                  </a:cubicBezTo>
                  <a:cubicBezTo>
                    <a:pt x="4884" y="1278"/>
                    <a:pt x="5377" y="1257"/>
                    <a:pt x="5525" y="1256"/>
                  </a:cubicBezTo>
                  <a:lnTo>
                    <a:pt x="9236" y="1218"/>
                  </a:lnTo>
                  <a:lnTo>
                    <a:pt x="13250" y="1178"/>
                  </a:lnTo>
                  <a:cubicBezTo>
                    <a:pt x="13866" y="1173"/>
                    <a:pt x="14488" y="1175"/>
                    <a:pt x="15104" y="1161"/>
                  </a:cubicBezTo>
                  <a:cubicBezTo>
                    <a:pt x="15310" y="1158"/>
                    <a:pt x="15516" y="1155"/>
                    <a:pt x="15723" y="1155"/>
                  </a:cubicBezTo>
                  <a:cubicBezTo>
                    <a:pt x="15845" y="1182"/>
                    <a:pt x="15956" y="1196"/>
                    <a:pt x="16057" y="1196"/>
                  </a:cubicBezTo>
                  <a:cubicBezTo>
                    <a:pt x="16578" y="1196"/>
                    <a:pt x="16827" y="839"/>
                    <a:pt x="16800" y="124"/>
                  </a:cubicBezTo>
                  <a:cubicBezTo>
                    <a:pt x="16743" y="104"/>
                    <a:pt x="16694" y="69"/>
                    <a:pt x="16660" y="23"/>
                  </a:cubicBezTo>
                  <a:cubicBezTo>
                    <a:pt x="16611" y="55"/>
                    <a:pt x="16557" y="72"/>
                    <a:pt x="16496" y="78"/>
                  </a:cubicBezTo>
                  <a:cubicBezTo>
                    <a:pt x="14032" y="239"/>
                    <a:pt x="11525" y="322"/>
                    <a:pt x="9016" y="322"/>
                  </a:cubicBezTo>
                  <a:cubicBezTo>
                    <a:pt x="6391" y="322"/>
                    <a:pt x="3764" y="231"/>
                    <a:pt x="1181" y="44"/>
                  </a:cubicBezTo>
                  <a:cubicBezTo>
                    <a:pt x="972" y="32"/>
                    <a:pt x="768" y="15"/>
                    <a:pt x="56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2"/>
            <p:cNvSpPr/>
            <p:nvPr/>
          </p:nvSpPr>
          <p:spPr>
            <a:xfrm rot="-648418">
              <a:off x="1033632" y="2423897"/>
              <a:ext cx="404435" cy="134939"/>
            </a:xfrm>
            <a:custGeom>
              <a:avLst/>
              <a:gdLst/>
              <a:ahLst/>
              <a:cxnLst/>
              <a:rect l="l" t="t" r="r" b="b"/>
              <a:pathLst>
                <a:path w="14869" h="4961" extrusionOk="0">
                  <a:moveTo>
                    <a:pt x="12597" y="0"/>
                  </a:moveTo>
                  <a:lnTo>
                    <a:pt x="12597" y="0"/>
                  </a:lnTo>
                  <a:cubicBezTo>
                    <a:pt x="10897" y="15"/>
                    <a:pt x="9198" y="32"/>
                    <a:pt x="7502" y="55"/>
                  </a:cubicBezTo>
                  <a:lnTo>
                    <a:pt x="3356" y="112"/>
                  </a:lnTo>
                  <a:cubicBezTo>
                    <a:pt x="3390" y="2169"/>
                    <a:pt x="1983" y="4316"/>
                    <a:pt x="0" y="4960"/>
                  </a:cubicBezTo>
                  <a:cubicBezTo>
                    <a:pt x="3837" y="4798"/>
                    <a:pt x="7711" y="4725"/>
                    <a:pt x="11566" y="4725"/>
                  </a:cubicBezTo>
                  <a:cubicBezTo>
                    <a:pt x="12669" y="4725"/>
                    <a:pt x="13770" y="4731"/>
                    <a:pt x="14869" y="4743"/>
                  </a:cubicBezTo>
                  <a:cubicBezTo>
                    <a:pt x="13342" y="3754"/>
                    <a:pt x="12293" y="1783"/>
                    <a:pt x="1259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2"/>
            <p:cNvSpPr/>
            <p:nvPr/>
          </p:nvSpPr>
          <p:spPr>
            <a:xfrm rot="-648418">
              <a:off x="1157383" y="2247127"/>
              <a:ext cx="133688" cy="120686"/>
            </a:xfrm>
            <a:custGeom>
              <a:avLst/>
              <a:gdLst/>
              <a:ahLst/>
              <a:cxnLst/>
              <a:rect l="l" t="t" r="r" b="b"/>
              <a:pathLst>
                <a:path w="4915" h="4437" extrusionOk="0">
                  <a:moveTo>
                    <a:pt x="2455" y="613"/>
                  </a:moveTo>
                  <a:cubicBezTo>
                    <a:pt x="2753" y="613"/>
                    <a:pt x="3052" y="692"/>
                    <a:pt x="3356" y="889"/>
                  </a:cubicBezTo>
                  <a:cubicBezTo>
                    <a:pt x="4167" y="1416"/>
                    <a:pt x="4216" y="2474"/>
                    <a:pt x="3668" y="3216"/>
                  </a:cubicBezTo>
                  <a:lnTo>
                    <a:pt x="3668" y="3213"/>
                  </a:lnTo>
                  <a:cubicBezTo>
                    <a:pt x="3347" y="3649"/>
                    <a:pt x="2874" y="3873"/>
                    <a:pt x="2393" y="3873"/>
                  </a:cubicBezTo>
                  <a:cubicBezTo>
                    <a:pt x="2020" y="3873"/>
                    <a:pt x="1642" y="3739"/>
                    <a:pt x="1325" y="3465"/>
                  </a:cubicBezTo>
                  <a:cubicBezTo>
                    <a:pt x="474" y="2732"/>
                    <a:pt x="668" y="1373"/>
                    <a:pt x="1611" y="812"/>
                  </a:cubicBezTo>
                  <a:cubicBezTo>
                    <a:pt x="1625" y="803"/>
                    <a:pt x="1637" y="795"/>
                    <a:pt x="1648" y="780"/>
                  </a:cubicBezTo>
                  <a:cubicBezTo>
                    <a:pt x="1917" y="678"/>
                    <a:pt x="2185" y="613"/>
                    <a:pt x="2455" y="613"/>
                  </a:cubicBezTo>
                  <a:close/>
                  <a:moveTo>
                    <a:pt x="2264" y="0"/>
                  </a:moveTo>
                  <a:cubicBezTo>
                    <a:pt x="1758" y="0"/>
                    <a:pt x="1274" y="164"/>
                    <a:pt x="946" y="551"/>
                  </a:cubicBezTo>
                  <a:cubicBezTo>
                    <a:pt x="852" y="651"/>
                    <a:pt x="858" y="809"/>
                    <a:pt x="961" y="903"/>
                  </a:cubicBezTo>
                  <a:cubicBezTo>
                    <a:pt x="213" y="1577"/>
                    <a:pt x="1" y="2726"/>
                    <a:pt x="668" y="3585"/>
                  </a:cubicBezTo>
                  <a:cubicBezTo>
                    <a:pt x="1098" y="4141"/>
                    <a:pt x="1758" y="4436"/>
                    <a:pt x="2416" y="4436"/>
                  </a:cubicBezTo>
                  <a:cubicBezTo>
                    <a:pt x="2939" y="4436"/>
                    <a:pt x="3461" y="4250"/>
                    <a:pt x="3866" y="3861"/>
                  </a:cubicBezTo>
                  <a:cubicBezTo>
                    <a:pt x="4703" y="3058"/>
                    <a:pt x="4915" y="1643"/>
                    <a:pt x="4092" y="754"/>
                  </a:cubicBezTo>
                  <a:cubicBezTo>
                    <a:pt x="3672" y="301"/>
                    <a:pt x="2949" y="0"/>
                    <a:pt x="22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7" name="Google Shape;3317;p112"/>
          <p:cNvSpPr/>
          <p:nvPr/>
        </p:nvSpPr>
        <p:spPr>
          <a:xfrm>
            <a:off x="7726021" y="1155155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8" name="Google Shape;3318;p112"/>
          <p:cNvSpPr/>
          <p:nvPr/>
        </p:nvSpPr>
        <p:spPr>
          <a:xfrm rot="2006754">
            <a:off x="971153" y="415323"/>
            <a:ext cx="697501" cy="67058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glish Vocabulary Workshop XL by Slidesgo">
  <a:themeElements>
    <a:clrScheme name="Simple Light">
      <a:dk1>
        <a:srgbClr val="003849"/>
      </a:dk1>
      <a:lt1>
        <a:srgbClr val="FFFFFF"/>
      </a:lt1>
      <a:dk2>
        <a:srgbClr val="A775FE"/>
      </a:dk2>
      <a:lt2>
        <a:srgbClr val="E3E7EA"/>
      </a:lt2>
      <a:accent1>
        <a:srgbClr val="FFC86D"/>
      </a:accent1>
      <a:accent2>
        <a:srgbClr val="FEB444"/>
      </a:accent2>
      <a:accent3>
        <a:srgbClr val="FE8966"/>
      </a:accent3>
      <a:accent4>
        <a:srgbClr val="FD6A5E"/>
      </a:accent4>
      <a:accent5>
        <a:srgbClr val="9FE4F5"/>
      </a:accent5>
      <a:accent6>
        <a:srgbClr val="6ED0E7"/>
      </a:accent6>
      <a:hlink>
        <a:srgbClr val="00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Baloo 2</vt:lpstr>
      <vt:lpstr>Lucida Sans Unicode</vt:lpstr>
      <vt:lpstr>Pangolin</vt:lpstr>
      <vt:lpstr>Arial</vt:lpstr>
      <vt:lpstr>English Vocabulary Workshop XL by Slidesgo</vt:lpstr>
      <vt:lpstr>Recommend(verb): giới thiệu /ˌrekəˈmend/</vt:lpstr>
      <vt:lpstr>Formally dressed(noun): ăn mặc trang trọng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VOCABULARY</dc:title>
  <cp:lastModifiedBy>dathoang7749nvnd@gmail.com</cp:lastModifiedBy>
  <cp:revision>3</cp:revision>
  <dcterms:modified xsi:type="dcterms:W3CDTF">2024-08-18T15:25:58Z</dcterms:modified>
</cp:coreProperties>
</file>