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6" autoAdjust="0"/>
    <p:restoredTop sz="94660"/>
  </p:normalViewPr>
  <p:slideViewPr>
    <p:cSldViewPr snapToGrid="0">
      <p:cViewPr varScale="1">
        <p:scale>
          <a:sx n="49" d="100"/>
          <a:sy n="49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959" y="1706880"/>
            <a:ext cx="997442" cy="1147108"/>
          </a:xfrm>
        </p:spPr>
        <p:txBody>
          <a:bodyPr>
            <a:normAutofit/>
          </a:bodyPr>
          <a:lstStyle/>
          <a:p>
            <a:endParaRPr lang="en-US" sz="36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5520" y="4861560"/>
            <a:ext cx="1629092" cy="10421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>
            <a:off x="5948764" y="-138896"/>
            <a:ext cx="5555848" cy="3771039"/>
          </a:xfrm>
          <a:prstGeom prst="cloudCallout">
            <a:avLst>
              <a:gd name="adj1" fmla="val -34969"/>
              <a:gd name="adj2" fmla="val 7534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To meet the necessary conditions or standards for somethings</a:t>
            </a:r>
            <a:endParaRPr lang="en-US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3805" y="2935011"/>
            <a:ext cx="4145943" cy="362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4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906" y="441435"/>
            <a:ext cx="10145984" cy="6006662"/>
          </a:xfrm>
        </p:spPr>
      </p:pic>
    </p:spTree>
    <p:extLst>
      <p:ext uri="{BB962C8B-B14F-4D97-AF65-F5344CB8AC3E}">
        <p14:creationId xmlns:p14="http://schemas.microsoft.com/office/powerpoint/2010/main" val="367034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859" y="-348163"/>
            <a:ext cx="8911687" cy="128089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8272" y="1318259"/>
            <a:ext cx="8915400" cy="4700575"/>
          </a:xfrm>
        </p:spPr>
        <p:txBody>
          <a:bodyPr>
            <a:normAutofit/>
          </a:bodyPr>
          <a:lstStyle/>
          <a:p>
            <a:r>
              <a:rPr lang="vi-VN" sz="4800" dirty="0" smtClean="0"/>
              <a:t>Qualify : verb : đạt tiêu chuẩn, đủ điều kiện</a:t>
            </a:r>
          </a:p>
          <a:p>
            <a:r>
              <a:rPr lang="vi-VN" sz="4800" dirty="0" smtClean="0"/>
              <a:t>Qualify: </a:t>
            </a:r>
            <a:r>
              <a:rPr lang="en-US" sz="4800" dirty="0"/>
              <a:t>/ˈ</a:t>
            </a:r>
            <a:r>
              <a:rPr lang="en-US" sz="4800" dirty="0" err="1"/>
              <a:t>kwɒlɪfaɪ</a:t>
            </a:r>
            <a:r>
              <a:rPr lang="en-US" sz="4800" dirty="0" smtClean="0"/>
              <a:t>/</a:t>
            </a:r>
            <a:endParaRPr lang="vi-VN" sz="4800" dirty="0" smtClean="0"/>
          </a:p>
          <a:p>
            <a:r>
              <a:rPr lang="vi-VN" sz="4800" dirty="0" smtClean="0"/>
              <a:t>Ex: She qualified for the finals by winning the previous round.</a:t>
            </a:r>
          </a:p>
        </p:txBody>
      </p:sp>
    </p:spTree>
    <p:extLst>
      <p:ext uri="{BB962C8B-B14F-4D97-AF65-F5344CB8AC3E}">
        <p14:creationId xmlns:p14="http://schemas.microsoft.com/office/powerpoint/2010/main" val="362047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GRAMMAR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3134"/>
            <a:ext cx="8915400" cy="4418088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Qualify 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something: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Đủ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kiện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sz="3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Qualify </a:t>
            </a:r>
            <a:r>
              <a:rPr lang="vi-VN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</a:t>
            </a:r>
            <a:r>
              <a:rPr lang="vi-VN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something: </a:t>
            </a:r>
            <a:r>
              <a:rPr lang="vi-VN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 được tiêu chuẩn hoặc chứng chỉ trong một nghề nghiệp cụ thể</a:t>
            </a:r>
            <a:r>
              <a:rPr lang="vi-VN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Qualify to do </a:t>
            </a:r>
            <a:r>
              <a:rPr lang="en-US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something: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Đủ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gì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79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032" y="3426990"/>
            <a:ext cx="3818876" cy="3778250"/>
          </a:xfrm>
        </p:spPr>
      </p:pic>
      <p:sp>
        <p:nvSpPr>
          <p:cNvPr id="8" name="Cloud Callout 7"/>
          <p:cNvSpPr/>
          <p:nvPr/>
        </p:nvSpPr>
        <p:spPr>
          <a:xfrm>
            <a:off x="4861367" y="24114"/>
            <a:ext cx="6052936" cy="3761772"/>
          </a:xfrm>
          <a:prstGeom prst="cloudCallout">
            <a:avLst>
              <a:gd name="adj1" fmla="val -31924"/>
              <a:gd name="adj2" fmla="val 5880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 process or fact of having the necessary skills, knowledge, or experience</a:t>
            </a:r>
          </a:p>
        </p:txBody>
      </p:sp>
    </p:spTree>
    <p:extLst>
      <p:ext uri="{BB962C8B-B14F-4D97-AF65-F5344CB8AC3E}">
        <p14:creationId xmlns:p14="http://schemas.microsoft.com/office/powerpoint/2010/main" val="44934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7" y="214955"/>
            <a:ext cx="9238592" cy="6582497"/>
          </a:xfrm>
        </p:spPr>
      </p:pic>
    </p:spTree>
    <p:extLst>
      <p:ext uri="{BB962C8B-B14F-4D97-AF65-F5344CB8AC3E}">
        <p14:creationId xmlns:p14="http://schemas.microsoft.com/office/powerpoint/2010/main" val="342994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501" y="1202844"/>
            <a:ext cx="8915400" cy="3777622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Qualification</a:t>
            </a:r>
            <a:r>
              <a:rPr lang="vi-VN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Noun: </a:t>
            </a:r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đủ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kiện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endParaRPr lang="vi-VN" sz="4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</a:t>
            </a:r>
            <a:r>
              <a:rPr lang="vi-VN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lification: </a:t>
            </a:r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ˌ</a:t>
            </a:r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kwɒlɪfɪˈkeɪʃən</a:t>
            </a:r>
            <a:r>
              <a:rPr lang="en-US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endParaRPr lang="vi-VN" sz="44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sz="4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Ex: 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Her qualifications include a degree in engineering and five years of experience.</a:t>
            </a:r>
          </a:p>
        </p:txBody>
      </p:sp>
    </p:spTree>
    <p:extLst>
      <p:ext uri="{BB962C8B-B14F-4D97-AF65-F5344CB8AC3E}">
        <p14:creationId xmlns:p14="http://schemas.microsoft.com/office/powerpoint/2010/main" val="202147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283" y="531513"/>
            <a:ext cx="3333313" cy="1280890"/>
          </a:xfrm>
        </p:spPr>
        <p:txBody>
          <a:bodyPr>
            <a:normAutofit/>
          </a:bodyPr>
          <a:lstStyle/>
          <a:p>
            <a:r>
              <a:rPr lang="vi-VN" sz="4000" smtClean="0"/>
              <a:t>GRAMMAR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283" y="1171958"/>
            <a:ext cx="8915400" cy="377762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Qualification for something**: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đủ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kiện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tình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huống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Qualification as something**: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nghề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cụ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vi-VN" sz="3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 này thường được sử dụng để nói về:** - Bằng cấp, chứng chỉ trong giáo dục hoặc nghề nghiệp. - Tiêu chuẩn hoặc điều kiện cần thiết để thực hiện một nhiệm vụ hoặc công việc cụ thể.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195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229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Century Gothic</vt:lpstr>
      <vt:lpstr>Tahoma</vt:lpstr>
      <vt:lpstr>Wingdings 3</vt:lpstr>
      <vt:lpstr>Wisp</vt:lpstr>
      <vt:lpstr>PowerPoint Presentation</vt:lpstr>
      <vt:lpstr>PowerPoint Presentation</vt:lpstr>
      <vt:lpstr>PowerPoint Presentation</vt:lpstr>
      <vt:lpstr>GRAMMAR</vt:lpstr>
      <vt:lpstr>PowerPoint Presentation</vt:lpstr>
      <vt:lpstr>PowerPoint Presentation</vt:lpstr>
      <vt:lpstr>PowerPoint Presentation</vt:lpstr>
      <vt:lpstr>GRAMMAR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</cp:revision>
  <dcterms:created xsi:type="dcterms:W3CDTF">2024-08-17T01:27:23Z</dcterms:created>
  <dcterms:modified xsi:type="dcterms:W3CDTF">2024-08-18T14:35:38Z</dcterms:modified>
</cp:coreProperties>
</file>