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35AB-F407-4446-A47C-F30CAE069433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6F35E-CA7E-4F2F-8E22-C80DF5525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ctr">
              <a:defRPr sz="5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6EA5-9C01-4B46-A8E8-721FE841AB66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Khoa</a:t>
            </a:r>
            <a:r>
              <a:rPr lang="en-US" dirty="0" smtClean="0"/>
              <a:t> CNTT - </a:t>
            </a:r>
            <a:r>
              <a:rPr lang="en-US" dirty="0" err="1" smtClean="0"/>
              <a:t>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F7FC-DEC3-48CC-9DB5-DE689CAFBC05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5D59-CF2C-4468-B071-0FA90EE00F03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8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A3D7-99AA-4D6E-8BE0-7F127F77872B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43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508-BF84-4706-93A5-29886C9EDE9A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1D30-DB44-4D9D-AC0D-B334F0E9F718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5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EC89-C836-4FA5-8FDB-95E76A109F82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DD2D4-80B8-4CB7-98E9-1906956F9821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68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C45F052-A904-4B60-99AD-F25EAC962A98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6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0981" y="6417449"/>
            <a:ext cx="2743200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6417450"/>
            <a:ext cx="6870660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Khoa</a:t>
            </a:r>
            <a:r>
              <a:rPr lang="en-US" dirty="0" smtClean="0"/>
              <a:t> CNTT - </a:t>
            </a:r>
            <a:r>
              <a:rPr lang="en-US" dirty="0" err="1" smtClean="0"/>
              <a:t>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5F59-D9B7-4667-9E6F-F0066B28FF77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A295-4BAE-4777-B28A-33038F00DD96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8C59-D774-44E4-9107-FC3B6F9ABB90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A358-EEA4-4663-B074-C519D067A3EC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0DBC-0D1C-4636-8746-6647B00DBCBE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8C493-1E56-48F1-A41D-2E257E97210C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4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E8A9-06BD-4758-A484-5446F6E9FC82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64174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2BB5E4D-BB76-48E7-9A5B-389712221236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641745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 smtClean="0"/>
              <a:t>Khoa</a:t>
            </a:r>
            <a:r>
              <a:rPr lang="en-US" dirty="0" smtClean="0"/>
              <a:t> CNTT - </a:t>
            </a:r>
            <a:r>
              <a:rPr lang="en-US" dirty="0" err="1" smtClean="0"/>
              <a:t>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F00E-E4F6-4114-9AEB-3F9BA9C6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0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081" y="452339"/>
            <a:ext cx="9158271" cy="1235781"/>
          </a:xfrm>
        </p:spPr>
        <p:txBody>
          <a:bodyPr/>
          <a:lstStyle/>
          <a:p>
            <a:pPr algn="ctr"/>
            <a:r>
              <a:rPr lang="vi-V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LINUX VÀ PHẦN MỀM MÃ NGUỒN MỞ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4695-CE50-4FE4-AC0D-58125EE06649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HvKTMM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0321" y="2750337"/>
            <a:ext cx="8144135" cy="1219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vi-V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Cấu hình hệ thống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32784" y="5031794"/>
            <a:ext cx="4727241" cy="1117687"/>
          </a:xfrm>
        </p:spPr>
        <p:txBody>
          <a:bodyPr>
            <a:normAutofit/>
          </a:bodyPr>
          <a:lstStyle/>
          <a:p>
            <a:pPr algn="r"/>
            <a:r>
              <a:rPr lang="vi-VN" sz="2800" dirty="0" smtClean="0"/>
              <a:t>Giảng viên: Nguyễn Hồng Anh </a:t>
            </a:r>
          </a:p>
          <a:p>
            <a:pPr algn="r"/>
            <a:r>
              <a:rPr lang="vi-VN" sz="2800" dirty="0" smtClean="0"/>
              <a:t>Khoa CNTT-HVKTMM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2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Đối với cấu hình mạng thì ta sẽ có hai dịch vụ quản lý:</a:t>
            </a:r>
          </a:p>
          <a:p>
            <a:r>
              <a:rPr lang="vi-VN" dirty="0" smtClean="0"/>
              <a:t>Network (truyền thống)</a:t>
            </a:r>
          </a:p>
          <a:p>
            <a:r>
              <a:rPr lang="vi-VN" dirty="0" smtClean="0"/>
              <a:t>NetworkManager (mới)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Ta có hai cách để cấu hình mạng:</a:t>
            </a:r>
          </a:p>
          <a:p>
            <a:r>
              <a:rPr lang="vi-VN" dirty="0" smtClean="0"/>
              <a:t>Dùng tools: ifconfig, ethtool, hostname</a:t>
            </a:r>
          </a:p>
          <a:p>
            <a:r>
              <a:rPr lang="vi-VN" dirty="0" smtClean="0"/>
              <a:t>Sửa files cấu hình trong: /etc/sysconfig/network-scripts (Redhat), hay /etc/network/interfaces (Debian)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Cách 1: Dùng tool ifconfig</a:t>
            </a:r>
          </a:p>
          <a:p>
            <a:r>
              <a:rPr lang="vi-VN" dirty="0" smtClean="0"/>
              <a:t>Đầu tiên cần xem thông số hiện tại về mạng, bao gồm interfaces và ip hiện tại: ifconfig</a:t>
            </a:r>
          </a:p>
          <a:p>
            <a:r>
              <a:rPr lang="vi-VN" dirty="0" smtClean="0"/>
              <a:t>Sau đó xem interface cần cấu hình đã connected hay chưa:</a:t>
            </a:r>
          </a:p>
          <a:p>
            <a:pPr marL="0" indent="0">
              <a:buNone/>
            </a:pPr>
            <a:r>
              <a:rPr lang="vi-VN" dirty="0" smtClean="0"/>
              <a:t>ethtool &lt;name_if&gt;</a:t>
            </a:r>
          </a:p>
          <a:p>
            <a:r>
              <a:rPr lang="vi-VN" dirty="0" smtClean="0"/>
              <a:t>Cấu hình: ifconfig &lt;name_if&gt; &lt;ip&gt;/&lt;mask&gt; up</a:t>
            </a:r>
          </a:p>
          <a:p>
            <a:pPr marL="0" indent="0">
              <a:buNone/>
            </a:pPr>
            <a:r>
              <a:rPr lang="vi-VN" dirty="0" smtClean="0"/>
              <a:t>Như thế ta đã cấu hình xong interface mạng tạm thời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6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Cách 2: Sửa file cấu hình</a:t>
            </a:r>
          </a:p>
          <a:p>
            <a:pPr marL="0" indent="0">
              <a:buNone/>
            </a:pPr>
            <a:r>
              <a:rPr lang="vi-VN" dirty="0" smtClean="0"/>
              <a:t>Ta làm trên nền tảng sysv của hệ điều hành Linux dòng Redhat, cụ thể là CentOS 6</a:t>
            </a:r>
          </a:p>
          <a:p>
            <a:r>
              <a:rPr lang="vi-VN" dirty="0" smtClean="0"/>
              <a:t>Chẳng hạn tên if là eth0, ta sẽ có file cấu hình tên là:</a:t>
            </a:r>
          </a:p>
          <a:p>
            <a:pPr marL="0" indent="0">
              <a:buNone/>
            </a:pPr>
            <a:r>
              <a:rPr lang="vi-VN" dirty="0" smtClean="0"/>
              <a:t>/etc/sysconfig/network-scripts/ifcfg-eth0</a:t>
            </a:r>
          </a:p>
          <a:p>
            <a:r>
              <a:rPr lang="vi-VN" dirty="0" smtClean="0"/>
              <a:t>Xem cách thông số của if cần được cầu hình bằng </a:t>
            </a:r>
            <a:r>
              <a:rPr lang="vi-VN" i="1" dirty="0" smtClean="0"/>
              <a:t>ethtool</a:t>
            </a:r>
            <a:endParaRPr lang="vi-VN" u="sng" dirty="0" smtClean="0"/>
          </a:p>
          <a:p>
            <a:r>
              <a:rPr lang="vi-VN" dirty="0" smtClean="0"/>
              <a:t>Mở file: vi /etc/sysconfig/network-scripts/ifcfg-eth0</a:t>
            </a:r>
            <a:endParaRPr lang="vi-VN" dirty="0"/>
          </a:p>
          <a:p>
            <a:pPr marL="0" indent="0">
              <a:buNone/>
            </a:pPr>
            <a:endParaRPr lang="vi-V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014143"/>
            <a:ext cx="9613861" cy="4521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/>
              <a:t>Viết vào file nội dung như sau:</a:t>
            </a:r>
          </a:p>
          <a:p>
            <a:pPr marL="0" indent="0">
              <a:buNone/>
            </a:pPr>
            <a:r>
              <a:rPr lang="vi-VN" dirty="0" smtClean="0"/>
              <a:t>DEVICE=eth0</a:t>
            </a:r>
          </a:p>
          <a:p>
            <a:pPr marL="0" indent="0">
              <a:buNone/>
            </a:pPr>
            <a:r>
              <a:rPr lang="vi-VN" dirty="0" smtClean="0"/>
              <a:t>TYPE=Ethernet</a:t>
            </a:r>
          </a:p>
          <a:p>
            <a:pPr marL="0" indent="0">
              <a:buNone/>
            </a:pPr>
            <a:r>
              <a:rPr lang="vi-VN" dirty="0" smtClean="0"/>
              <a:t>ONBOOT=yes</a:t>
            </a:r>
          </a:p>
          <a:p>
            <a:pPr marL="0" indent="0">
              <a:buNone/>
            </a:pPr>
            <a:r>
              <a:rPr lang="vi-VN" dirty="0" smtClean="0"/>
              <a:t>NMCONTROLLED=yes</a:t>
            </a:r>
          </a:p>
          <a:p>
            <a:pPr marL="0" indent="0">
              <a:buNone/>
            </a:pPr>
            <a:r>
              <a:rPr lang="vi-VN" dirty="0" smtClean="0"/>
              <a:t>BOOTPROTO=none (hoặc để dhcp thì không cần khai báo bên dưới)</a:t>
            </a:r>
          </a:p>
          <a:p>
            <a:pPr marL="0" indent="0">
              <a:buNone/>
            </a:pPr>
            <a:r>
              <a:rPr lang="vi-VN" dirty="0" smtClean="0"/>
              <a:t>IPADDR= &lt;ip&gt;</a:t>
            </a:r>
          </a:p>
          <a:p>
            <a:pPr marL="0" indent="0">
              <a:buNone/>
            </a:pPr>
            <a:r>
              <a:rPr lang="vi-VN" dirty="0" smtClean="0"/>
              <a:t>PREFIX=&lt;mask&gt;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b="1" i="1" dirty="0" smtClean="0"/>
              <a:t>Routing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Xem bảng định tuyến: route –n</a:t>
            </a:r>
          </a:p>
          <a:p>
            <a:pPr marL="0" indent="0">
              <a:buNone/>
            </a:pPr>
            <a:r>
              <a:rPr lang="vi-VN" dirty="0" smtClean="0"/>
              <a:t>Ta cũng có 2 cách để định tuyến:</a:t>
            </a:r>
          </a:p>
          <a:p>
            <a:r>
              <a:rPr lang="vi-VN" dirty="0" smtClean="0"/>
              <a:t>Cấu hình trên RAM</a:t>
            </a:r>
          </a:p>
          <a:p>
            <a:r>
              <a:rPr lang="vi-VN" dirty="0" smtClean="0"/>
              <a:t>Sửa file cấu hình trong /etc/sysconfig/network-scripts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Cách 1: Cấu hình trên RAM</a:t>
            </a:r>
          </a:p>
          <a:p>
            <a:pPr marL="0" indent="0">
              <a:buNone/>
            </a:pPr>
            <a:r>
              <a:rPr lang="vi-VN" dirty="0" smtClean="0"/>
              <a:t>route add –net &lt;ip_destination&gt;/&lt;mask&gt; gw &lt;ip_gateway&gt;</a:t>
            </a:r>
          </a:p>
          <a:p>
            <a:pPr marL="0" indent="0">
              <a:buNone/>
            </a:pPr>
            <a:r>
              <a:rPr lang="vi-VN" dirty="0" smtClean="0"/>
              <a:t>	Với cấu hình default gateway:</a:t>
            </a:r>
          </a:p>
          <a:p>
            <a:pPr marL="0" indent="0">
              <a:buNone/>
            </a:pPr>
            <a:r>
              <a:rPr lang="vi-VN" dirty="0" smtClean="0"/>
              <a:t>route add default gw &lt;ip_gateway&gt;</a:t>
            </a:r>
          </a:p>
          <a:p>
            <a:pPr marL="0" indent="0">
              <a:buNone/>
            </a:pPr>
            <a:endParaRPr lang="vi-V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1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Cách 2: Sửa file cấu hình</a:t>
            </a:r>
          </a:p>
          <a:p>
            <a:pPr marL="0" indent="0">
              <a:buNone/>
            </a:pPr>
            <a:r>
              <a:rPr lang="vi-VN" dirty="0" smtClean="0"/>
              <a:t>	Ví dụ ta cấu hình trên if eth0, ta sẽ đặt tên file là: route-eth0</a:t>
            </a:r>
          </a:p>
          <a:p>
            <a:r>
              <a:rPr lang="vi-VN" dirty="0" smtClean="0"/>
              <a:t>Mở file: /etc/sysconfig/network-scripts/route-eth0</a:t>
            </a:r>
          </a:p>
          <a:p>
            <a:r>
              <a:rPr lang="vi-VN" dirty="0" smtClean="0"/>
              <a:t>Sửa file với nội dung sau: </a:t>
            </a:r>
          </a:p>
          <a:p>
            <a:r>
              <a:rPr lang="vi-VN" dirty="0" smtClean="0"/>
              <a:t>&lt;IP_destination&gt; via &lt;ip_gateway&gt;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6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Đối với default gateway ta sửa thêm vào file cấu hình mạng:</a:t>
            </a:r>
          </a:p>
          <a:p>
            <a:r>
              <a:rPr lang="vi-VN" dirty="0" smtClean="0"/>
              <a:t>Mở file: vi /etc/sysconfig/network-scripts/ifcfg-eth0</a:t>
            </a:r>
          </a:p>
          <a:p>
            <a:r>
              <a:rPr lang="vi-VN" dirty="0" smtClean="0"/>
              <a:t>Thêm dòng sau: GATEWAY=&lt;ip_gateway&gt;</a:t>
            </a:r>
          </a:p>
          <a:p>
            <a:pPr marL="0" indent="0">
              <a:buNone/>
            </a:pPr>
            <a:r>
              <a:rPr lang="vi-VN" dirty="0" smtClean="0"/>
              <a:t>	Trường hợp có nhiều interfaces, ta làm đơn giản:</a:t>
            </a:r>
          </a:p>
          <a:p>
            <a:r>
              <a:rPr lang="vi-VN" dirty="0" smtClean="0"/>
              <a:t>vi /etc/sysconfig/network</a:t>
            </a:r>
          </a:p>
          <a:p>
            <a:r>
              <a:rPr lang="vi-VN" dirty="0" smtClean="0"/>
              <a:t>Thêm dòng sau: GATEWAY=&lt;ip_gateway&gt;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Hiểu được bản chất việc cấu hình, nắm được cách cấu </a:t>
            </a:r>
            <a:r>
              <a:rPr lang="vi-VN" smtClean="0"/>
              <a:t>hình </a:t>
            </a:r>
            <a:r>
              <a:rPr lang="vi-VN" smtClean="0"/>
              <a:t>tạm thời</a:t>
            </a:r>
            <a:r>
              <a:rPr lang="vi-VN" smtClean="0"/>
              <a:t> </a:t>
            </a:r>
            <a:r>
              <a:rPr lang="vi-VN" dirty="0" smtClean="0"/>
              <a:t>và cách cấu hình tĩnh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10/1/2024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CNTT -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HvKTMM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 smtClean="0"/>
              <a:t>Thông tin cấu hình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 smtClean="0"/>
              <a:t>Cấu hình mạng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1. Thông tin cấu hình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 smtClean="0"/>
              <a:t>	</a:t>
            </a:r>
            <a:r>
              <a:rPr lang="vi-VN" b="1" i="1" dirty="0" smtClean="0"/>
              <a:t>Khái niệm</a:t>
            </a:r>
          </a:p>
          <a:p>
            <a:pPr marL="0" indent="0">
              <a:buNone/>
            </a:pPr>
            <a:r>
              <a:rPr lang="vi-VN" dirty="0" smtClean="0"/>
              <a:t>Tất cả file cấu hình hệ thống, dịch vụ trên Linux nằm ở thư mục /etc.</a:t>
            </a:r>
          </a:p>
          <a:p>
            <a:pPr marL="0" indent="0">
              <a:buNone/>
            </a:pPr>
            <a:r>
              <a:rPr lang="vi-VN" dirty="0" smtClean="0"/>
              <a:t>Chẳng hạn ta muốn xem thông tin cấu hình của bootloader trên nền tảng sysv</a:t>
            </a:r>
          </a:p>
          <a:p>
            <a:pPr marL="0" indent="0">
              <a:buNone/>
            </a:pPr>
            <a:r>
              <a:rPr lang="vi-VN" dirty="0" smtClean="0"/>
              <a:t>more /etc/grub.conf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Thông tin cấu 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8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Trong hầu hết các file cấu hình dịch vụ, chương trình trên Linux, đều có các dòng comment hướng dẫn đầy đủ cho chúng ta cách cấu hình. </a:t>
            </a:r>
            <a:endParaRPr lang="vi-VN" dirty="0"/>
          </a:p>
          <a:p>
            <a:pPr marL="0" indent="0">
              <a:buNone/>
            </a:pPr>
            <a:r>
              <a:rPr lang="vi-VN" dirty="0" smtClean="0"/>
              <a:t>	Các chương trình, dịch vụ trên Linux đều có 1 file cấu hình gốc đuôi .conf và một thư mục chứa các files cấu hình con dạng .d trong thư mục /etc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Lưu ý khi tạo files cấu hình con trong thư mục .d/ cần chú ý để tên file là .conf, nếu không hệ thống sẽ không hiểu đó là files cấu hình.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Thông qua việc cấu hình mạng, ta sẽ hiểu rõ hơn về cách cấu hình các dịch vụ khác trên hệ thống.</a:t>
            </a:r>
          </a:p>
          <a:p>
            <a:pPr marL="0" indent="0">
              <a:buNone/>
            </a:pPr>
            <a:r>
              <a:rPr lang="vi-VN" dirty="0"/>
              <a:t>	</a:t>
            </a:r>
            <a:r>
              <a:rPr lang="vi-VN" dirty="0" smtClean="0"/>
              <a:t>Về cấu hình mạng sẽ có 3 tầng:</a:t>
            </a:r>
          </a:p>
          <a:p>
            <a:r>
              <a:rPr lang="vi-VN" dirty="0" smtClean="0"/>
              <a:t>Tầng vật lý</a:t>
            </a:r>
          </a:p>
          <a:p>
            <a:r>
              <a:rPr lang="vi-VN" dirty="0" smtClean="0"/>
              <a:t>Tầng metalink</a:t>
            </a:r>
          </a:p>
          <a:p>
            <a:r>
              <a:rPr lang="vi-VN" dirty="0" smtClean="0"/>
              <a:t>Tầng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Ta chỉ cấu hình tầng interface trên hệ điều hành Linux. Ở tầng này, ta cần cấu hình:</a:t>
            </a:r>
          </a:p>
          <a:p>
            <a:r>
              <a:rPr lang="vi-VN" dirty="0" smtClean="0"/>
              <a:t>IP/netmask</a:t>
            </a:r>
          </a:p>
          <a:p>
            <a:r>
              <a:rPr lang="vi-VN" dirty="0" smtClean="0"/>
              <a:t>Routing</a:t>
            </a:r>
          </a:p>
          <a:p>
            <a:r>
              <a:rPr lang="vi-VN" dirty="0" smtClean="0"/>
              <a:t>Hostname</a:t>
            </a:r>
          </a:p>
          <a:p>
            <a:pPr marL="0" indent="0">
              <a:buNone/>
            </a:pPr>
            <a:r>
              <a:rPr lang="vi-VN" dirty="0" smtClean="0"/>
              <a:t>Riêng hostname sẽ học ở bài về DNS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</a:t>
            </a:r>
            <a:r>
              <a:rPr lang="vi-VN" b="1" i="1" dirty="0" smtClean="0"/>
              <a:t>Cấu hình IP/mask</a:t>
            </a:r>
            <a:endParaRPr lang="vi-VN" dirty="0" smtClean="0"/>
          </a:p>
          <a:p>
            <a:pPr marL="0" indent="0">
              <a:buNone/>
            </a:pPr>
            <a:r>
              <a:rPr lang="vi-VN" dirty="0" smtClean="0"/>
              <a:t>+ Đầu tiên ta xem thông số mạng hiện tại: ifconfig</a:t>
            </a:r>
          </a:p>
          <a:p>
            <a:pPr marL="0" indent="0">
              <a:buNone/>
            </a:pPr>
            <a:r>
              <a:rPr lang="vi-VN" dirty="0" smtClean="0"/>
              <a:t>Đối với những hệ thống Linux không sử dụng được công cụ này thì phải cài đặt gói net-tools</a:t>
            </a:r>
          </a:p>
          <a:p>
            <a:pPr marL="0" indent="0">
              <a:buNone/>
            </a:pPr>
            <a:r>
              <a:rPr lang="vi-VN" dirty="0" smtClean="0"/>
              <a:t>+ Sau đó ta sử dụng </a:t>
            </a:r>
            <a:r>
              <a:rPr lang="vi-VN" i="1" dirty="0" smtClean="0"/>
              <a:t>ethtool</a:t>
            </a:r>
            <a:r>
              <a:rPr lang="vi-VN" dirty="0" smtClean="0"/>
              <a:t> để xem thông số vật lý của công mạng mà ta muốn cấu hình interface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Cấu hình mạng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 smtClean="0"/>
              <a:t>	Trên hệ thống có hai nơi để lưu cấu hình mạng:</a:t>
            </a:r>
          </a:p>
          <a:p>
            <a:r>
              <a:rPr lang="vi-VN" dirty="0" smtClean="0"/>
              <a:t>RAM</a:t>
            </a:r>
          </a:p>
          <a:p>
            <a:r>
              <a:rPr lang="vi-VN" dirty="0" smtClean="0"/>
              <a:t>Config files</a:t>
            </a:r>
          </a:p>
          <a:p>
            <a:pPr marL="0" indent="0">
              <a:buNone/>
            </a:pPr>
            <a:r>
              <a:rPr lang="vi-VN" dirty="0" smtClean="0"/>
              <a:t>Và thông tin cấu hình ở hai nơi này có thể khác nhau, bởi:</a:t>
            </a:r>
          </a:p>
          <a:p>
            <a:r>
              <a:rPr lang="vi-VN" dirty="0" smtClean="0"/>
              <a:t>RAM: Thông tin cấu hình mang tính tạm thời, hiện đang chạy</a:t>
            </a:r>
          </a:p>
          <a:p>
            <a:r>
              <a:rPr lang="vi-VN" dirty="0" smtClean="0"/>
              <a:t>Config files: Cấu hình tĩnh, thông tin không thay đổi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02252-0E1D-4B64-AC0D-C4B06E512BD5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Khoa CNTT - HvKTMM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F00E-E4F6-4114-9AEB-3F9BA9C6B3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3377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8461</TotalTime>
  <Words>264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Berlin</vt:lpstr>
      <vt:lpstr>HỌC PHẦN: LINUX VÀ PHẦN MỀM MÃ NGUỒN MỞ</vt:lpstr>
      <vt:lpstr>Mục tiêu</vt:lpstr>
      <vt:lpstr>Nội dung</vt:lpstr>
      <vt:lpstr>1. Thông tin cấu hình</vt:lpstr>
      <vt:lpstr>1. Thông tin cấu hình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  <vt:lpstr>2. Cấu hình mạng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và phần mềm mã nguồn mở</dc:title>
  <dc:creator>Anh Nguyen</dc:creator>
  <cp:lastModifiedBy>Anh Nguyen</cp:lastModifiedBy>
  <cp:revision>119</cp:revision>
  <dcterms:created xsi:type="dcterms:W3CDTF">2023-10-02T01:21:42Z</dcterms:created>
  <dcterms:modified xsi:type="dcterms:W3CDTF">2024-10-01T13:28:37Z</dcterms:modified>
</cp:coreProperties>
</file>