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35AB-F407-4446-A47C-F30CAE06943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6F35E-CA7E-4F2F-8E22-C80DF552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ctr">
              <a:defRPr sz="5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6EA5-9C01-4B46-A8E8-721FE841AB6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Khoa</a:t>
            </a:r>
            <a:r>
              <a:rPr lang="en-US" dirty="0" smtClean="0"/>
              <a:t> CNTT - </a:t>
            </a:r>
            <a:r>
              <a:rPr lang="en-US" dirty="0" err="1" smtClean="0"/>
              <a:t>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F7FC-DEC3-48CC-9DB5-DE689CAFBC05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D59-CF2C-4468-B071-0FA90EE00F0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A3D7-99AA-4D6E-8BE0-7F127F77872B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43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508-BF84-4706-93A5-29886C9EDE9A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1D30-DB44-4D9D-AC0D-B334F0E9F718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EC89-C836-4FA5-8FDB-95E76A109F82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2D4-80B8-4CB7-98E9-1906956F9821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45F052-A904-4B60-99AD-F25EAC962A98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6417449"/>
            <a:ext cx="2743200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417450"/>
            <a:ext cx="6870660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Khoa</a:t>
            </a:r>
            <a:r>
              <a:rPr lang="en-US" dirty="0" smtClean="0"/>
              <a:t> CNTT - </a:t>
            </a:r>
            <a:r>
              <a:rPr lang="en-US" dirty="0" err="1" smtClean="0"/>
              <a:t>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F59-D9B7-4667-9E6F-F0066B28FF77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A295-4BAE-4777-B28A-33038F00DD96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8C59-D774-44E4-9107-FC3B6F9ABB90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358-EEA4-4663-B074-C519D067A3EC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0DBC-0D1C-4636-8746-6647B00DBCBE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C493-1E56-48F1-A41D-2E257E97210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8A9-06BD-4758-A484-5446F6E9FC82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4174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2BB5E4D-BB76-48E7-9A5B-389712221236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41745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Khoa</a:t>
            </a:r>
            <a:r>
              <a:rPr lang="en-US" dirty="0" smtClean="0"/>
              <a:t> CNTT - </a:t>
            </a:r>
            <a:r>
              <a:rPr lang="en-US" dirty="0" err="1" smtClean="0"/>
              <a:t>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081" y="452339"/>
            <a:ext cx="9158271" cy="1235781"/>
          </a:xfrm>
        </p:spPr>
        <p:txBody>
          <a:bodyPr/>
          <a:lstStyle/>
          <a:p>
            <a:pPr algn="ctr"/>
            <a:r>
              <a:rPr lang="vi-V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LINUX VÀ PHẦN MỀM MÃ NGUỒN MỞ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4695-CE50-4FE4-AC0D-58125EE06649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5/20/2024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HvKTMM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321" y="2750337"/>
            <a:ext cx="8144135" cy="1219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Nhật ký, sao lưu và tự động hóa công việc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32784" y="5031794"/>
            <a:ext cx="4727241" cy="1117687"/>
          </a:xfrm>
        </p:spPr>
        <p:txBody>
          <a:bodyPr>
            <a:normAutofit/>
          </a:bodyPr>
          <a:lstStyle/>
          <a:p>
            <a:pPr algn="r"/>
            <a:r>
              <a:rPr lang="vi-VN" sz="2800" dirty="0" smtClean="0"/>
              <a:t>Giảng viên: Nguyễn Hồng Anh </a:t>
            </a:r>
          </a:p>
          <a:p>
            <a:pPr algn="r"/>
            <a:r>
              <a:rPr lang="vi-VN" sz="2800" dirty="0" smtClean="0"/>
              <a:t>Khoa CNTT-HVKTMM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2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Để cấu hình rsyslog (syslogd) gửi thông báo về file log từ một dịch vụ nào đó, ta khai báo như sau:</a:t>
            </a:r>
          </a:p>
          <a:p>
            <a:pPr marL="0" indent="0">
              <a:buNone/>
            </a:pPr>
            <a:r>
              <a:rPr lang="vi-VN" dirty="0" smtClean="0"/>
              <a:t>&lt;name_service&gt;.&lt;level&gt;			/var/log/&lt;name_logfile&gt;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542198"/>
            <a:ext cx="11017592" cy="10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Ví dụ ở trên là dịch vụ đăng nhập từ xa.</a:t>
            </a:r>
          </a:p>
          <a:p>
            <a:r>
              <a:rPr lang="vi-VN" dirty="0" smtClean="0"/>
              <a:t>Ta chạy tail –f để chờ đọc file log: tail -f /var/log/login.log</a:t>
            </a:r>
          </a:p>
          <a:p>
            <a:r>
              <a:rPr lang="vi-VN" dirty="0" smtClean="0"/>
              <a:t>Ta sẽ thực hiện remote từ xa bằng giao thức ssh</a:t>
            </a:r>
          </a:p>
          <a:p>
            <a:r>
              <a:rPr lang="vi-VN" dirty="0" smtClean="0"/>
              <a:t>Sau đó quay lại xem file log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83" y="2268658"/>
            <a:ext cx="6596336" cy="41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86" y="2047762"/>
            <a:ext cx="5831119" cy="43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Crontab và tác vụ chạy tự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b="1" i="1" dirty="0" smtClean="0"/>
              <a:t>Tác vụ chạy tự động</a:t>
            </a:r>
            <a:endParaRPr lang="vi-VN" dirty="0" smtClean="0"/>
          </a:p>
          <a:p>
            <a:r>
              <a:rPr lang="vi-VN" dirty="0" smtClean="0"/>
              <a:t>Tác vụ chạy 1 lần</a:t>
            </a:r>
          </a:p>
          <a:p>
            <a:r>
              <a:rPr lang="vi-VN" dirty="0" smtClean="0"/>
              <a:t>Tác vụ chạy theo chu kỳ thời gian cố định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Crontab và tác vụ chạy tự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3005"/>
            <a:ext cx="9613861" cy="501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	+ Tác vụ chạy 1 lần</a:t>
            </a:r>
          </a:p>
          <a:p>
            <a:pPr marL="0" indent="0">
              <a:buNone/>
            </a:pPr>
            <a:r>
              <a:rPr lang="vi-VN" dirty="0" smtClean="0"/>
              <a:t>Với tác vụ này ta sử dụng công cụ </a:t>
            </a:r>
            <a:r>
              <a:rPr lang="vi-VN" i="1" dirty="0" smtClean="0"/>
              <a:t>at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Ví dụ: Hẹn giờ để hiển thị ra màn hình thông điệp</a:t>
            </a:r>
          </a:p>
          <a:p>
            <a:r>
              <a:rPr lang="vi-VN" dirty="0" smtClean="0"/>
              <a:t>Xem thông số TTY của bash shell: ps</a:t>
            </a:r>
          </a:p>
          <a:p>
            <a:r>
              <a:rPr lang="vi-VN" dirty="0" smtClean="0"/>
              <a:t>at &lt;time&gt;</a:t>
            </a:r>
          </a:p>
          <a:p>
            <a:r>
              <a:rPr lang="vi-VN" dirty="0" smtClean="0"/>
              <a:t>echo “message” &gt; /dev/pts/0</a:t>
            </a:r>
          </a:p>
          <a:p>
            <a:r>
              <a:rPr lang="vi-VN" dirty="0" smtClean="0"/>
              <a:t>Echo “Done” &gt; /dev/pts/0</a:t>
            </a:r>
          </a:p>
          <a:p>
            <a:r>
              <a:rPr lang="vi-VN" dirty="0" smtClean="0"/>
              <a:t>Cttrl +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Crontab và tác vụ chạy tự động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13" y="2099097"/>
            <a:ext cx="5490475" cy="43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Crontab và tác vụ chạy tự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Nếu muốn chạy một tác vụ mà không cần quan tâm đến thời gian chạy, dùng công cụ batch</a:t>
            </a:r>
          </a:p>
          <a:p>
            <a:pPr marL="0" indent="0">
              <a:buNone/>
            </a:pPr>
            <a:r>
              <a:rPr lang="vi-VN" dirty="0" smtClean="0"/>
              <a:t>Ví dụ:</a:t>
            </a:r>
          </a:p>
          <a:p>
            <a:pPr marL="0" indent="0">
              <a:buNone/>
            </a:pPr>
            <a:r>
              <a:rPr lang="vi-VN" dirty="0" smtClean="0"/>
              <a:t>Chạy lệnh batch: batch</a:t>
            </a:r>
          </a:p>
          <a:p>
            <a:pPr marL="0" indent="0">
              <a:buNone/>
            </a:pPr>
            <a:r>
              <a:rPr lang="vi-VN" dirty="0" smtClean="0"/>
              <a:t>Nhập vào: echo “Hello batch” &gt; /dev/pts/0</a:t>
            </a:r>
          </a:p>
          <a:p>
            <a:pPr marL="0" indent="0">
              <a:buNone/>
            </a:pPr>
            <a:r>
              <a:rPr lang="vi-VN" dirty="0" smtClean="0"/>
              <a:t>Echo “Done” &gt; /dev/pts/0</a:t>
            </a:r>
          </a:p>
          <a:p>
            <a:pPr marL="0" indent="0">
              <a:buNone/>
            </a:pPr>
            <a:r>
              <a:rPr lang="vi-VN" dirty="0" smtClean="0"/>
              <a:t>Ctrl + 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Crontab và tác vụ chạy tự động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11" y="2058432"/>
            <a:ext cx="6111770" cy="43590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502090" cy="3599316"/>
          </a:xfrm>
        </p:spPr>
        <p:txBody>
          <a:bodyPr/>
          <a:lstStyle/>
          <a:p>
            <a:pPr marL="0" indent="0">
              <a:buNone/>
            </a:pPr>
            <a:r>
              <a:rPr lang="vi-VN"/>
              <a:t>Với batch, khi nào hệ thống ít tải, nó sẽ tự động chạy tác vụ mà không cần chỉ thời điểm chạy.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Crontab và tác vụ chạy tự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875636" cy="3599316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	Tác vụ chạy theo chu kỳ (crontab)</a:t>
            </a:r>
          </a:p>
          <a:p>
            <a:pPr marL="0" indent="0">
              <a:buNone/>
            </a:pPr>
            <a:r>
              <a:rPr lang="vi-VN" dirty="0" smtClean="0"/>
              <a:t>Sử dụng crontab để chạy tác vụ này</a:t>
            </a:r>
          </a:p>
          <a:p>
            <a:pPr marL="0" indent="0">
              <a:buNone/>
            </a:pPr>
            <a:r>
              <a:rPr lang="vi-VN" dirty="0" smtClean="0"/>
              <a:t>Để vào giao diện crontab edit, gõ: crontab -e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19</a:t>
            </a:fld>
            <a:endParaRPr lang="en-US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5957" y="2843831"/>
            <a:ext cx="6173497" cy="28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Biết cách đọc và hiểu file log. Nắm được cách sử dụng tác vụ chạy tự động cron.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5/20/2024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HvKTMM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Crontab và tác vụ chạy tự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8114"/>
            <a:ext cx="12400547" cy="525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Nội dung edit sẽ là:</a:t>
            </a:r>
          </a:p>
          <a:p>
            <a:pPr marL="0" indent="0">
              <a:buNone/>
            </a:pPr>
            <a:r>
              <a:rPr lang="vi-VN" dirty="0" smtClean="0"/>
              <a:t>&lt;minute&gt; &lt;hour&gt; &lt;day of month&gt; &lt;day of week) user_name PATH_TO_CMD</a:t>
            </a:r>
          </a:p>
          <a:p>
            <a:pPr marL="0" indent="0">
              <a:buNone/>
            </a:pPr>
            <a:r>
              <a:rPr lang="vi-VN" dirty="0" smtClean="0"/>
              <a:t>Ví dụ: </a:t>
            </a:r>
          </a:p>
          <a:p>
            <a:r>
              <a:rPr lang="vi-VN" dirty="0" smtClean="0"/>
              <a:t>Chạy lệnh ps vào 0:00 mỗi ngày</a:t>
            </a:r>
          </a:p>
          <a:p>
            <a:pPr marL="0" indent="0">
              <a:buNone/>
            </a:pPr>
            <a:r>
              <a:rPr lang="vi-VN" dirty="0" smtClean="0"/>
              <a:t>0 0 * * /bin/ps</a:t>
            </a:r>
          </a:p>
          <a:p>
            <a:r>
              <a:rPr lang="vi-VN" dirty="0" smtClean="0"/>
              <a:t>Hoặc 5 phút sẽ chạy 1 file scripts nào đó 1 lần</a:t>
            </a:r>
          </a:p>
          <a:p>
            <a:pPr marL="0" indent="0">
              <a:buNone/>
            </a:pPr>
            <a:r>
              <a:rPr lang="vi-VN" dirty="0" smtClean="0"/>
              <a:t>*/5 * * * /scripts/moniter.sh</a:t>
            </a:r>
          </a:p>
          <a:p>
            <a:pPr marL="0" indent="0">
              <a:buNone/>
            </a:pPr>
            <a:r>
              <a:rPr lang="vi-VN" dirty="0" smtClean="0"/>
              <a:t>Ở đây */5 có thể viết là (0-59)/5 trên mọi hệ thống</a:t>
            </a:r>
            <a:r>
              <a:rPr lang="vi-VN" dirty="0"/>
              <a:t> </a:t>
            </a:r>
            <a:r>
              <a:rPr lang="vi-VN" dirty="0" smtClean="0"/>
              <a:t>khác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Backup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09" y="2131985"/>
            <a:ext cx="8518484" cy="42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i="1" dirty="0" smtClean="0"/>
              <a:t>	Lập </a:t>
            </a:r>
            <a:r>
              <a:rPr lang="vi-VN" i="1" dirty="0"/>
              <a:t>kế hoạch sao lưu</a:t>
            </a:r>
          </a:p>
          <a:p>
            <a:r>
              <a:rPr lang="vi-VN" dirty="0" smtClean="0"/>
              <a:t>Quyết </a:t>
            </a:r>
            <a:r>
              <a:rPr lang="vi-VN" dirty="0"/>
              <a:t>định những gì cần sao </a:t>
            </a:r>
            <a:r>
              <a:rPr lang="vi-VN" dirty="0" smtClean="0"/>
              <a:t>lưu</a:t>
            </a:r>
            <a:endParaRPr lang="vi-VN" dirty="0"/>
          </a:p>
          <a:p>
            <a:r>
              <a:rPr lang="vi-VN" dirty="0" smtClean="0"/>
              <a:t>Tần </a:t>
            </a:r>
            <a:r>
              <a:rPr lang="vi-VN" dirty="0"/>
              <a:t>số </a:t>
            </a:r>
            <a:r>
              <a:rPr lang="vi-VN" dirty="0" smtClean="0"/>
              <a:t>thay đổi dữ liệu</a:t>
            </a:r>
          </a:p>
          <a:p>
            <a:r>
              <a:rPr lang="vi-VN" dirty="0" smtClean="0"/>
              <a:t>Quyết định lịch trình và thủ tục sao lưu</a:t>
            </a:r>
          </a:p>
          <a:p>
            <a:r>
              <a:rPr lang="vi-VN" dirty="0" smtClean="0"/>
              <a:t>Khi nào sao lưu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i="1" dirty="0" smtClean="0"/>
              <a:t>Các phương pháp sao lưu:</a:t>
            </a:r>
          </a:p>
          <a:p>
            <a:r>
              <a:rPr lang="vi-VN" dirty="0" smtClean="0"/>
              <a:t>Full</a:t>
            </a:r>
          </a:p>
          <a:p>
            <a:r>
              <a:rPr lang="vi-VN" dirty="0" smtClean="0"/>
              <a:t>Partical</a:t>
            </a:r>
          </a:p>
          <a:p>
            <a:r>
              <a:rPr lang="vi-VN" dirty="0" smtClean="0"/>
              <a:t>Incremental</a:t>
            </a:r>
          </a:p>
          <a:p>
            <a:r>
              <a:rPr lang="vi-VN" dirty="0"/>
              <a:t>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i="1" dirty="0" smtClean="0"/>
              <a:t>Backup media</a:t>
            </a:r>
          </a:p>
          <a:p>
            <a:r>
              <a:rPr lang="vi-VN" dirty="0" smtClean="0"/>
              <a:t>Tapes</a:t>
            </a:r>
          </a:p>
          <a:p>
            <a:r>
              <a:rPr lang="vi-VN" dirty="0" smtClean="0"/>
              <a:t>CD</a:t>
            </a:r>
          </a:p>
          <a:p>
            <a:r>
              <a:rPr lang="vi-VN" dirty="0" smtClean="0"/>
              <a:t>SSD</a:t>
            </a:r>
          </a:p>
          <a:p>
            <a:r>
              <a:rPr lang="vi-VN" dirty="0" smtClean="0"/>
              <a:t>HDD</a:t>
            </a:r>
          </a:p>
          <a:p>
            <a:r>
              <a:rPr lang="vi-VN" dirty="0" smtClean="0"/>
              <a:t>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i="1" dirty="0"/>
              <a:t>Compress</a:t>
            </a:r>
            <a:r>
              <a:rPr lang="vi-VN" i="1" dirty="0" smtClean="0"/>
              <a:t> commands</a:t>
            </a:r>
          </a:p>
          <a:p>
            <a:r>
              <a:rPr lang="vi-VN" dirty="0"/>
              <a:t>tar: tar -cvzf mybackup.tar.gz /home/me</a:t>
            </a:r>
          </a:p>
          <a:p>
            <a:r>
              <a:rPr lang="vi-VN" dirty="0"/>
              <a:t>c</a:t>
            </a:r>
            <a:r>
              <a:rPr lang="vi-VN" dirty="0" smtClean="0"/>
              <a:t>pio: </a:t>
            </a:r>
            <a:r>
              <a:rPr lang="en-US" dirty="0"/>
              <a:t>find /path/to/source | </a:t>
            </a:r>
            <a:r>
              <a:rPr lang="en-US" dirty="0" err="1"/>
              <a:t>cpio</a:t>
            </a:r>
            <a:r>
              <a:rPr lang="en-US" dirty="0"/>
              <a:t> -o &gt; </a:t>
            </a:r>
            <a:r>
              <a:rPr lang="en-US" dirty="0" err="1" smtClean="0"/>
              <a:t>archive.cpio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Quá trình này trong backup gọi là Compress (nén)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i="1" dirty="0" smtClean="0"/>
              <a:t>	Backup với dump</a:t>
            </a:r>
          </a:p>
          <a:p>
            <a:pPr marL="0" indent="0">
              <a:buNone/>
            </a:pPr>
            <a:r>
              <a:rPr lang="vi-VN" dirty="0"/>
              <a:t>cpio hoặc tar sẽ phù hợp để lưu trữ các tập tin hoặc thư mục cụ </a:t>
            </a:r>
            <a:r>
              <a:rPr lang="vi-VN" dirty="0" smtClean="0"/>
              <a:t>thể</a:t>
            </a:r>
          </a:p>
          <a:p>
            <a:pPr marL="0" indent="0">
              <a:buNone/>
            </a:pPr>
            <a:r>
              <a:rPr lang="vi-VN" dirty="0"/>
              <a:t>d</a:t>
            </a:r>
            <a:r>
              <a:rPr lang="vi-VN" dirty="0" smtClean="0"/>
              <a:t>ump </a:t>
            </a:r>
            <a:r>
              <a:rPr lang="vi-VN" dirty="0"/>
              <a:t>phù hợp để lưu trữ toàn bộ hệ thống tập </a:t>
            </a:r>
            <a:r>
              <a:rPr lang="vi-VN" dirty="0" smtClean="0"/>
              <a:t>tin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37346"/>
            <a:ext cx="9613861" cy="5197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	Full backup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1</a:t>
            </a:r>
            <a:endParaRPr lang="en-US" dirty="0"/>
          </a:p>
          <a:p>
            <a:r>
              <a:rPr lang="en-US" dirty="0" err="1" smtClean="0"/>
              <a:t>umount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/local; e2fsck -</a:t>
            </a:r>
            <a:r>
              <a:rPr lang="en-US" dirty="0" err="1"/>
              <a:t>afv</a:t>
            </a:r>
            <a:r>
              <a:rPr lang="en-US" dirty="0"/>
              <a:t> /dev/sdd1</a:t>
            </a:r>
          </a:p>
          <a:p>
            <a:r>
              <a:rPr lang="en-US" dirty="0" smtClean="0"/>
              <a:t>mount </a:t>
            </a:r>
            <a:r>
              <a:rPr lang="en-US" dirty="0"/>
              <a:t>-r -n -o remount / ; e2fsck </a:t>
            </a:r>
            <a:r>
              <a:rPr lang="en-US" dirty="0" smtClean="0"/>
              <a:t>–</a:t>
            </a:r>
            <a:r>
              <a:rPr lang="en-US" dirty="0" err="1" smtClean="0"/>
              <a:t>afv</a:t>
            </a:r>
            <a:r>
              <a:rPr lang="vi-VN" dirty="0" smtClean="0"/>
              <a:t> </a:t>
            </a:r>
            <a:r>
              <a:rPr lang="en-US" dirty="0" smtClean="0"/>
              <a:t>/dev/hda3</a:t>
            </a:r>
            <a:endParaRPr lang="en-US" dirty="0"/>
          </a:p>
          <a:p>
            <a:r>
              <a:rPr lang="en-US" dirty="0" smtClean="0"/>
              <a:t>mount </a:t>
            </a:r>
            <a:r>
              <a:rPr lang="en-US" dirty="0"/>
              <a:t>-w -n -o remount /</a:t>
            </a:r>
          </a:p>
          <a:p>
            <a:r>
              <a:rPr lang="en-US" dirty="0" err="1" smtClean="0"/>
              <a:t>mt</a:t>
            </a:r>
            <a:r>
              <a:rPr lang="en-US" dirty="0" smtClean="0"/>
              <a:t> </a:t>
            </a:r>
            <a:r>
              <a:rPr lang="en-US" dirty="0"/>
              <a:t>status</a:t>
            </a:r>
          </a:p>
          <a:p>
            <a:r>
              <a:rPr lang="en-US" dirty="0" smtClean="0"/>
              <a:t>dump </a:t>
            </a:r>
            <a:r>
              <a:rPr lang="en-US" dirty="0"/>
              <a:t>0uf /dev/nst0 /home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1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b="1" i="1" dirty="0" smtClean="0"/>
              <a:t>Resstore</a:t>
            </a:r>
          </a:p>
          <a:p>
            <a:pPr marL="0" indent="0">
              <a:buNone/>
            </a:pPr>
            <a:r>
              <a:rPr lang="vi-VN" dirty="0"/>
              <a:t>Khôi phục toàn bộ hệ thống từ một bản sao lưu đầy đủ</a:t>
            </a:r>
            <a:r>
              <a:rPr lang="vi-VN" dirty="0" smtClean="0"/>
              <a:t>:</a:t>
            </a:r>
          </a:p>
          <a:p>
            <a:pPr marL="0" indent="0">
              <a:buNone/>
            </a:pPr>
            <a:r>
              <a:rPr lang="en-US" dirty="0"/>
              <a:t>restore -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/>
              <a:t>/path/to/</a:t>
            </a:r>
            <a:r>
              <a:rPr lang="en-US" dirty="0" err="1"/>
              <a:t>backupfile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Khôi phục một thư mục cụ thể từ bản sao lưu</a:t>
            </a:r>
            <a:r>
              <a:rPr lang="vi-VN" dirty="0" smtClean="0"/>
              <a:t>: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vi-VN" dirty="0" smtClean="0"/>
              <a:t>&lt;path_to_restore_location&gt;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restore -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vi-VN" dirty="0" smtClean="0"/>
              <a:t>&lt;path_to_backupfile&gt;</a:t>
            </a:r>
            <a:r>
              <a:rPr lang="en-US" dirty="0" smtClean="0"/>
              <a:t> </a:t>
            </a:r>
            <a:r>
              <a:rPr lang="vi-VN" dirty="0" smtClean="0"/>
              <a:t>&lt;directory&gt;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System logging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Crontab và tác vụ chạy tự động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1. System logging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 smtClean="0"/>
              <a:t>	</a:t>
            </a:r>
            <a:r>
              <a:rPr lang="vi-VN" b="1" i="1" dirty="0" smtClean="0"/>
              <a:t>Daemons</a:t>
            </a:r>
          </a:p>
          <a:p>
            <a:pPr marL="0" indent="0">
              <a:buNone/>
            </a:pPr>
            <a:r>
              <a:rPr lang="vi-VN" dirty="0" smtClean="0"/>
              <a:t>Được biết đến như là các chương trình chạy nền mà không có bất kỳ tính tương tác nào</a:t>
            </a:r>
          </a:p>
          <a:p>
            <a:pPr marL="0" indent="0">
              <a:buNone/>
            </a:pPr>
            <a:r>
              <a:rPr lang="vi-VN" dirty="0" smtClean="0"/>
              <a:t>Starting và Stopping Daemons</a:t>
            </a:r>
          </a:p>
          <a:p>
            <a:pPr marL="0" indent="0">
              <a:buNone/>
            </a:pPr>
            <a:r>
              <a:rPr lang="vi-VN" dirty="0" smtClean="0"/>
              <a:t>Sử dụng /etc/rc.d scripts. Ví dụ: /etc/rc.d/init.d/httpd status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Ý nghĩa của </a:t>
            </a:r>
            <a:r>
              <a:rPr lang="vi-VN" dirty="0"/>
              <a:t>System </a:t>
            </a:r>
            <a:r>
              <a:rPr lang="vi-VN" dirty="0" smtClean="0"/>
              <a:t>logging</a:t>
            </a:r>
          </a:p>
          <a:p>
            <a:r>
              <a:rPr lang="en-US" dirty="0" smtClean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vi-VN" dirty="0" smtClean="0"/>
          </a:p>
          <a:p>
            <a:r>
              <a:rPr lang="vi-VN" dirty="0" smtClean="0"/>
              <a:t>Logs được sinh ra bởi nhân và các tiến trình hệ thống</a:t>
            </a:r>
          </a:p>
          <a:p>
            <a:r>
              <a:rPr lang="vi-VN" dirty="0" smtClean="0"/>
              <a:t>Daemon chịu trách nhiệm cho việc ghi nhật ký hệ thống trước đây là syslogd (cũ), bây giờ là rsyslog.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</a:t>
            </a:r>
            <a:r>
              <a:rPr lang="vi-VN" dirty="0"/>
              <a:t>System logging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6</a:t>
            </a:fld>
            <a:endParaRPr lang="en-US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529" y="2062683"/>
            <a:ext cx="6207444" cy="41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File cấu hình nhật ký hệ thống nằm trong /etc/syslog.conf</a:t>
            </a:r>
          </a:p>
          <a:p>
            <a:pPr marL="0" indent="0">
              <a:buNone/>
            </a:pPr>
            <a:r>
              <a:rPr lang="vi-VN" dirty="0" smtClean="0"/>
              <a:t>	Các files log mặc định:</a:t>
            </a:r>
          </a:p>
          <a:p>
            <a:r>
              <a:rPr lang="vi-VN" dirty="0" smtClean="0"/>
              <a:t>/var/log/messages</a:t>
            </a:r>
          </a:p>
          <a:p>
            <a:r>
              <a:rPr lang="vi-VN" dirty="0" smtClean="0"/>
              <a:t>/var/log/wtmp</a:t>
            </a:r>
          </a:p>
          <a:p>
            <a:r>
              <a:rPr lang="vi-VN" dirty="0" smtClean="0"/>
              <a:t>/var/log/utmp</a:t>
            </a:r>
          </a:p>
          <a:p>
            <a:r>
              <a:rPr lang="vi-VN" dirty="0" smtClean="0"/>
              <a:t>/var/log/lastlog</a:t>
            </a:r>
          </a:p>
          <a:p>
            <a:pPr marL="0" indent="0">
              <a:buNone/>
            </a:pPr>
            <a:r>
              <a:rPr lang="vi-VN" dirty="0" smtClean="0"/>
              <a:t>Tất cả các thay đổi trên hệ thống sẽ được báo về /var/log/messages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vi-VN" dirty="0" smtClean="0"/>
              <a:t>syslog (hay syslogd) sẽ không tùy tiện gửi thông báo khi có hành động trên hệ thống. </a:t>
            </a:r>
          </a:p>
          <a:p>
            <a:pPr marL="0" indent="0">
              <a:buNone/>
            </a:pPr>
            <a:r>
              <a:rPr lang="vi-VN" dirty="0" smtClean="0"/>
              <a:t>Việc gửi thông báo vào các files log sẽ phụ thuộc vào mức độ cảnh báo trên hệ thống và hành động đó từ nguồn nào.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System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Bảng mức độ (level) cảnh báo</a:t>
            </a:r>
          </a:p>
          <a:p>
            <a:pPr marL="0" indent="0">
              <a:buNone/>
            </a:pPr>
            <a:r>
              <a:rPr lang="vi-VN" dirty="0" smtClean="0"/>
              <a:t>trên hệ thống. Thấp nhất là mức</a:t>
            </a:r>
          </a:p>
          <a:p>
            <a:pPr marL="0" indent="0">
              <a:buNone/>
            </a:pPr>
            <a:r>
              <a:rPr lang="vi-VN" dirty="0" smtClean="0"/>
              <a:t>debug, cao nhất là emerg.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9</a:t>
            </a:fld>
            <a:endParaRPr lang="en-US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779" y="2050871"/>
            <a:ext cx="4663402" cy="42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9129</TotalTime>
  <Words>721</Words>
  <Application>Microsoft Office PowerPoint</Application>
  <PresentationFormat>Widescreen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Berlin</vt:lpstr>
      <vt:lpstr>HỌC PHẦN: LINUX VÀ PHẦN MỀM MÃ NGUỒN MỞ</vt:lpstr>
      <vt:lpstr>Mục tiêu</vt:lpstr>
      <vt:lpstr>Nội dung</vt:lpstr>
      <vt:lpstr>1. System logging</vt:lpstr>
      <vt:lpstr>1. System logging</vt:lpstr>
      <vt:lpstr>1. System logging</vt:lpstr>
      <vt:lpstr>1. System logging</vt:lpstr>
      <vt:lpstr>1. System logging</vt:lpstr>
      <vt:lpstr>1. System logging</vt:lpstr>
      <vt:lpstr>1. System logging</vt:lpstr>
      <vt:lpstr>1. System logging</vt:lpstr>
      <vt:lpstr>1. System logging</vt:lpstr>
      <vt:lpstr>1. System logging</vt:lpstr>
      <vt:lpstr>2. Crontab và tác vụ chạy tự động</vt:lpstr>
      <vt:lpstr>2. Crontab và tác vụ chạy tự động</vt:lpstr>
      <vt:lpstr>2. Crontab và tác vụ chạy tự động</vt:lpstr>
      <vt:lpstr>2. Crontab và tác vụ chạy tự động</vt:lpstr>
      <vt:lpstr>2. Crontab và tác vụ chạy tự động</vt:lpstr>
      <vt:lpstr>2. Crontab và tác vụ chạy tự động</vt:lpstr>
      <vt:lpstr>2. Crontab và tác vụ chạy tự động</vt:lpstr>
      <vt:lpstr>3. Backup</vt:lpstr>
      <vt:lpstr>3. Backup</vt:lpstr>
      <vt:lpstr>3. Backup</vt:lpstr>
      <vt:lpstr>3. Backup</vt:lpstr>
      <vt:lpstr>3. Backup</vt:lpstr>
      <vt:lpstr>3. Backup</vt:lpstr>
      <vt:lpstr>3. Backup</vt:lpstr>
      <vt:lpstr>3. 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và phần mềm mã nguồn mở</dc:title>
  <dc:creator>Anh Nguyen</dc:creator>
  <cp:lastModifiedBy>Anh Nguyen</cp:lastModifiedBy>
  <cp:revision>165</cp:revision>
  <dcterms:created xsi:type="dcterms:W3CDTF">2023-10-02T01:21:42Z</dcterms:created>
  <dcterms:modified xsi:type="dcterms:W3CDTF">2024-05-20T16:09:46Z</dcterms:modified>
</cp:coreProperties>
</file>