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4C7384D-ADC7-4D9B-8C49-9557870250BD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4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6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2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1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08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4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0B1D-AD6D-44F2-A3F8-96B45C3EAEF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04.169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an-shui-inf.lingdong.works/" TargetMode="External"/><Relationship Id="rId2" Type="http://schemas.openxmlformats.org/officeDocument/2006/relationships/hyperlink" Target="https://blog.johnwu.cc/article/%E6%96%B0%E7%94%9F%E5%85%92%E5%8F%96%E5%90%8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nesewords.org/e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1654D87-EB05-4D3A-E5D4-CA7473415A9A}"/>
              </a:ext>
            </a:extLst>
          </p:cNvPr>
          <p:cNvSpPr txBox="1"/>
          <p:nvPr/>
        </p:nvSpPr>
        <p:spPr>
          <a:xfrm>
            <a:off x="2337390" y="1548997"/>
            <a:ext cx="7517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小專題發表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命名網站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02CC18-F579-3211-4FF7-A4961712C086}"/>
              </a:ext>
            </a:extLst>
          </p:cNvPr>
          <p:cNvSpPr txBox="1"/>
          <p:nvPr/>
        </p:nvSpPr>
        <p:spPr>
          <a:xfrm>
            <a:off x="4864395" y="4847338"/>
            <a:ext cx="426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 黃楙硯</a:t>
            </a:r>
          </a:p>
        </p:txBody>
      </p:sp>
    </p:spTree>
    <p:extLst>
      <p:ext uri="{BB962C8B-B14F-4D97-AF65-F5344CB8AC3E}">
        <p14:creationId xmlns:p14="http://schemas.microsoft.com/office/powerpoint/2010/main" val="283428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0399B-0331-79FA-2780-7D15FA75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358330"/>
            <a:ext cx="10515600" cy="5532105"/>
          </a:xfrm>
        </p:spPr>
        <p:txBody>
          <a:bodyPr>
            <a:normAutofit/>
          </a:bodyPr>
          <a:lstStyle/>
          <a:p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使用工具及參考資料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9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45BAF18-EA2F-812C-728B-67FFA802C37B}"/>
              </a:ext>
            </a:extLst>
          </p:cNvPr>
          <p:cNvSpPr txBox="1"/>
          <p:nvPr/>
        </p:nvSpPr>
        <p:spPr>
          <a:xfrm>
            <a:off x="392076" y="258283"/>
            <a:ext cx="455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起源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706945-C4E3-013D-8A63-B455F4B59C37}"/>
              </a:ext>
            </a:extLst>
          </p:cNvPr>
          <p:cNvSpPr/>
          <p:nvPr/>
        </p:nvSpPr>
        <p:spPr>
          <a:xfrm>
            <a:off x="2400299" y="969216"/>
            <a:ext cx="2200275" cy="7239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生辰八字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75FDE1-8DD5-E169-131C-A0D92E35F277}"/>
              </a:ext>
            </a:extLst>
          </p:cNvPr>
          <p:cNvSpPr/>
          <p:nvPr/>
        </p:nvSpPr>
        <p:spPr>
          <a:xfrm>
            <a:off x="1781175" y="1971675"/>
            <a:ext cx="3314700" cy="145732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人的五行屬性綁定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用字的屬性做微調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4754F16-CEE3-D7C0-CCD1-C681A4605EC9}"/>
              </a:ext>
            </a:extLst>
          </p:cNvPr>
          <p:cNvSpPr/>
          <p:nvPr/>
        </p:nvSpPr>
        <p:spPr>
          <a:xfrm>
            <a:off x="7315200" y="969216"/>
            <a:ext cx="2200275" cy="7239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姓名學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6B0842-C0F6-B877-2E83-060CEE6664F4}"/>
              </a:ext>
            </a:extLst>
          </p:cNvPr>
          <p:cNvSpPr/>
          <p:nvPr/>
        </p:nvSpPr>
        <p:spPr>
          <a:xfrm>
            <a:off x="6334126" y="1971675"/>
            <a:ext cx="4162424" cy="145732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依筆畫組合得到姓名評分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依生肖有喜用字和忌用字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172BCEC-E380-7021-9614-E29370CD56CB}"/>
              </a:ext>
            </a:extLst>
          </p:cNvPr>
          <p:cNvSpPr/>
          <p:nvPr/>
        </p:nvSpPr>
        <p:spPr>
          <a:xfrm rot="3720211">
            <a:off x="3363229" y="3618169"/>
            <a:ext cx="352425" cy="2785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D6939BB-B53F-0AC8-0945-E8C5AD06398B}"/>
              </a:ext>
            </a:extLst>
          </p:cNvPr>
          <p:cNvSpPr/>
          <p:nvPr/>
        </p:nvSpPr>
        <p:spPr>
          <a:xfrm rot="6893326">
            <a:off x="8001425" y="3615660"/>
            <a:ext cx="352425" cy="2785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C6F6544-0EFB-9E58-5F05-F43E522A0382}"/>
              </a:ext>
            </a:extLst>
          </p:cNvPr>
          <p:cNvSpPr/>
          <p:nvPr/>
        </p:nvSpPr>
        <p:spPr>
          <a:xfrm>
            <a:off x="2057400" y="4080879"/>
            <a:ext cx="8077199" cy="2286679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姓名筆劃組合得到一個大吉的評分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在這個筆畫選一個對的屬性字來微調八字屬性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念起來還算好聽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6" grpId="1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5B78A4E-2440-6ED6-AC66-C8AE7757DF3D}"/>
              </a:ext>
            </a:extLst>
          </p:cNvPr>
          <p:cNvSpPr txBox="1"/>
          <p:nvPr/>
        </p:nvSpPr>
        <p:spPr>
          <a:xfrm>
            <a:off x="506376" y="163033"/>
            <a:ext cx="455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名字計算規則介紹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DC30662-BE17-C93A-FF4C-10D54C2C5E27}"/>
              </a:ext>
            </a:extLst>
          </p:cNvPr>
          <p:cNvSpPr/>
          <p:nvPr/>
        </p:nvSpPr>
        <p:spPr>
          <a:xfrm>
            <a:off x="832440" y="1233109"/>
            <a:ext cx="1743740" cy="60272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C691B5-BBEA-110B-262E-C4C80EE8837A}"/>
              </a:ext>
            </a:extLst>
          </p:cNvPr>
          <p:cNvSpPr/>
          <p:nvPr/>
        </p:nvSpPr>
        <p:spPr>
          <a:xfrm>
            <a:off x="3026292" y="1375144"/>
            <a:ext cx="467832" cy="3083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19E592-8F27-9E64-EB01-358DAF463250}"/>
              </a:ext>
            </a:extLst>
          </p:cNvPr>
          <p:cNvSpPr/>
          <p:nvPr/>
        </p:nvSpPr>
        <p:spPr>
          <a:xfrm>
            <a:off x="3922969" y="1225967"/>
            <a:ext cx="1743740" cy="60272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計算筆畫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DC3A568-C9A1-6750-32FE-F001D8955F08}"/>
              </a:ext>
            </a:extLst>
          </p:cNvPr>
          <p:cNvSpPr/>
          <p:nvPr/>
        </p:nvSpPr>
        <p:spPr>
          <a:xfrm>
            <a:off x="6038850" y="1375144"/>
            <a:ext cx="467832" cy="3083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20D7869-F32C-7FD7-2858-D0503DCE1C88}"/>
              </a:ext>
            </a:extLst>
          </p:cNvPr>
          <p:cNvSpPr/>
          <p:nvPr/>
        </p:nvSpPr>
        <p:spPr>
          <a:xfrm>
            <a:off x="6772496" y="747824"/>
            <a:ext cx="4043918" cy="23763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92000" rtlCol="0" anchor="ctr" anchorCtr="0"/>
          <a:lstStyle/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名１＋姓２→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名１＋名２→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名２ 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31FF583-B541-C6D7-A38D-0734F32829BD}"/>
              </a:ext>
            </a:extLst>
          </p:cNvPr>
          <p:cNvSpPr/>
          <p:nvPr/>
        </p:nvSpPr>
        <p:spPr>
          <a:xfrm rot="9051256">
            <a:off x="6031761" y="2583282"/>
            <a:ext cx="467832" cy="3189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3F7DA5C-3D6C-83D6-CDC7-AD62C1F070A6}"/>
              </a:ext>
            </a:extLst>
          </p:cNvPr>
          <p:cNvSpPr/>
          <p:nvPr/>
        </p:nvSpPr>
        <p:spPr>
          <a:xfrm>
            <a:off x="2891612" y="2742771"/>
            <a:ext cx="2881424" cy="154236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筆劃除１０取餘來定義屬性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E1CB967-3427-AAB1-BD3D-1E42B8CDE7B1}"/>
              </a:ext>
            </a:extLst>
          </p:cNvPr>
          <p:cNvSpPr/>
          <p:nvPr/>
        </p:nvSpPr>
        <p:spPr>
          <a:xfrm rot="8352022">
            <a:off x="3058189" y="4474643"/>
            <a:ext cx="467832" cy="3189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7994C5D-CA57-1B2E-3ED6-F07702B8E475}"/>
              </a:ext>
            </a:extLst>
          </p:cNvPr>
          <p:cNvSpPr/>
          <p:nvPr/>
        </p:nvSpPr>
        <p:spPr>
          <a:xfrm>
            <a:off x="254739" y="4907709"/>
            <a:ext cx="2881424" cy="154236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天人地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屬性組合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得到三才評分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AD468202-2655-7DD0-FD8D-6F969FF1A6B5}"/>
              </a:ext>
            </a:extLst>
          </p:cNvPr>
          <p:cNvSpPr/>
          <p:nvPr/>
        </p:nvSpPr>
        <p:spPr>
          <a:xfrm rot="5400000">
            <a:off x="8416997" y="3354464"/>
            <a:ext cx="467832" cy="3189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364E9E2-1561-DB0E-5163-7D16ED9C439B}"/>
              </a:ext>
            </a:extLst>
          </p:cNvPr>
          <p:cNvSpPr/>
          <p:nvPr/>
        </p:nvSpPr>
        <p:spPr>
          <a:xfrm>
            <a:off x="6772496" y="3903705"/>
            <a:ext cx="4043917" cy="92702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依各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筆劃得到評分</a:t>
            </a:r>
          </a:p>
        </p:txBody>
      </p:sp>
    </p:spTree>
    <p:extLst>
      <p:ext uri="{BB962C8B-B14F-4D97-AF65-F5344CB8AC3E}">
        <p14:creationId xmlns:p14="http://schemas.microsoft.com/office/powerpoint/2010/main" val="40326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9E54E4-6798-232E-1E52-3FD5459B7C98}"/>
              </a:ext>
            </a:extLst>
          </p:cNvPr>
          <p:cNvSpPr txBox="1"/>
          <p:nvPr/>
        </p:nvSpPr>
        <p:spPr>
          <a:xfrm>
            <a:off x="344451" y="305908"/>
            <a:ext cx="455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3200" b="1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8D7F33DA-E4CC-F989-9BCA-35AF2718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5" b="5926"/>
          <a:stretch/>
        </p:blipFill>
        <p:spPr>
          <a:xfrm>
            <a:off x="476250" y="1276349"/>
            <a:ext cx="11239500" cy="50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4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5B78A4E-2440-6ED6-AC66-C8AE7757DF3D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新生兒取名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改名</a:t>
            </a:r>
            <a:endParaRPr lang="zh-TW" altLang="en-US" sz="3200" b="1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CC3DB5C-A9E8-FF41-0C23-A63318979377}"/>
              </a:ext>
            </a:extLst>
          </p:cNvPr>
          <p:cNvSpPr/>
          <p:nvPr/>
        </p:nvSpPr>
        <p:spPr>
          <a:xfrm>
            <a:off x="832440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1E49841-E41C-6D2E-B34F-5B1256EE002F}"/>
              </a:ext>
            </a:extLst>
          </p:cNvPr>
          <p:cNvSpPr/>
          <p:nvPr/>
        </p:nvSpPr>
        <p:spPr>
          <a:xfrm>
            <a:off x="5512758" y="798364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8EEB4A2-7A52-A3B0-2947-560C20CE3C31}"/>
              </a:ext>
            </a:extLst>
          </p:cNvPr>
          <p:cNvSpPr/>
          <p:nvPr/>
        </p:nvSpPr>
        <p:spPr>
          <a:xfrm>
            <a:off x="9324309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ADD0E5-2D4C-3257-DFF2-8AAF7B3680E0}"/>
              </a:ext>
            </a:extLst>
          </p:cNvPr>
          <p:cNvSpPr/>
          <p:nvPr/>
        </p:nvSpPr>
        <p:spPr>
          <a:xfrm>
            <a:off x="570170" y="1846076"/>
            <a:ext cx="2268280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輸入姓氏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E604356-48D0-362A-3BF3-73B8C6A6478E}"/>
              </a:ext>
            </a:extLst>
          </p:cNvPr>
          <p:cNvSpPr/>
          <p:nvPr/>
        </p:nvSpPr>
        <p:spPr>
          <a:xfrm>
            <a:off x="3019426" y="1915629"/>
            <a:ext cx="1466849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8F7607A-455D-3416-9F4E-C1F0A37259D3}"/>
              </a:ext>
            </a:extLst>
          </p:cNvPr>
          <p:cNvSpPr/>
          <p:nvPr/>
        </p:nvSpPr>
        <p:spPr>
          <a:xfrm>
            <a:off x="4606114" y="1846077"/>
            <a:ext cx="3240272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向資料庫查詢筆畫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06F9C8B-1B04-F4CA-94B1-127D7516EEA8}"/>
              </a:ext>
            </a:extLst>
          </p:cNvPr>
          <p:cNvSpPr/>
          <p:nvPr/>
        </p:nvSpPr>
        <p:spPr>
          <a:xfrm>
            <a:off x="8125492" y="1721306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BAE114-57EB-4D64-F84F-5741E2F0088D}"/>
              </a:ext>
            </a:extLst>
          </p:cNvPr>
          <p:cNvSpPr/>
          <p:nvPr/>
        </p:nvSpPr>
        <p:spPr>
          <a:xfrm>
            <a:off x="9172574" y="1674249"/>
            <a:ext cx="2414479" cy="115996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搜尋依姓氏搜尋筆畫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AA6A847-37E4-EE1C-9234-08A8A81084D5}"/>
              </a:ext>
            </a:extLst>
          </p:cNvPr>
          <p:cNvSpPr/>
          <p:nvPr/>
        </p:nvSpPr>
        <p:spPr>
          <a:xfrm rot="10800000">
            <a:off x="8103892" y="2190182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7A0647B-46D2-9D53-3580-1F6FD5239A62}"/>
              </a:ext>
            </a:extLst>
          </p:cNvPr>
          <p:cNvSpPr/>
          <p:nvPr/>
        </p:nvSpPr>
        <p:spPr>
          <a:xfrm rot="5400000">
            <a:off x="6181777" y="2354169"/>
            <a:ext cx="188846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D852F25-C5FB-123A-E3F9-23FCC0117E00}"/>
              </a:ext>
            </a:extLst>
          </p:cNvPr>
          <p:cNvSpPr/>
          <p:nvPr/>
        </p:nvSpPr>
        <p:spPr>
          <a:xfrm>
            <a:off x="4606113" y="2780176"/>
            <a:ext cx="3240271" cy="58477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計算筆畫組合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2104CCD-84F5-6283-E365-E03EE47838C6}"/>
              </a:ext>
            </a:extLst>
          </p:cNvPr>
          <p:cNvSpPr/>
          <p:nvPr/>
        </p:nvSpPr>
        <p:spPr>
          <a:xfrm rot="10800000">
            <a:off x="3007904" y="2834217"/>
            <a:ext cx="1466849" cy="3378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559CCDF-40BD-52C4-F162-5121905CE23F}"/>
              </a:ext>
            </a:extLst>
          </p:cNvPr>
          <p:cNvSpPr/>
          <p:nvPr/>
        </p:nvSpPr>
        <p:spPr>
          <a:xfrm>
            <a:off x="417881" y="2775221"/>
            <a:ext cx="2414479" cy="5945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顯示筆畫組合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BC92407-6DA2-CE3C-9652-85E52B92B772}"/>
              </a:ext>
            </a:extLst>
          </p:cNvPr>
          <p:cNvSpPr/>
          <p:nvPr/>
        </p:nvSpPr>
        <p:spPr>
          <a:xfrm rot="5400000">
            <a:off x="1596921" y="3396263"/>
            <a:ext cx="159843" cy="343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EB80370-E9F0-7152-0CCE-AC4A85AC05C4}"/>
              </a:ext>
            </a:extLst>
          </p:cNvPr>
          <p:cNvSpPr/>
          <p:nvPr/>
        </p:nvSpPr>
        <p:spPr>
          <a:xfrm>
            <a:off x="110534" y="3774120"/>
            <a:ext cx="2788829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選擇組合和生肖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27C1044-A6A5-5842-C272-57E448E141D7}"/>
              </a:ext>
            </a:extLst>
          </p:cNvPr>
          <p:cNvSpPr/>
          <p:nvPr/>
        </p:nvSpPr>
        <p:spPr>
          <a:xfrm>
            <a:off x="4606112" y="3796255"/>
            <a:ext cx="3240271" cy="40435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計算出各格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E12BD63C-13A8-6CCA-4D5C-1080BCDECD4C}"/>
              </a:ext>
            </a:extLst>
          </p:cNvPr>
          <p:cNvSpPr/>
          <p:nvPr/>
        </p:nvSpPr>
        <p:spPr>
          <a:xfrm>
            <a:off x="3082660" y="3869602"/>
            <a:ext cx="1392093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95DC477-C20E-FB0D-750B-9F57BFB7CA43}"/>
              </a:ext>
            </a:extLst>
          </p:cNvPr>
          <p:cNvSpPr/>
          <p:nvPr/>
        </p:nvSpPr>
        <p:spPr>
          <a:xfrm rot="10800000">
            <a:off x="3036479" y="4929717"/>
            <a:ext cx="1466849" cy="3378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C1E8CD-4A1C-36D3-B826-7BCB7C25A48E}"/>
              </a:ext>
            </a:extLst>
          </p:cNvPr>
          <p:cNvSpPr/>
          <p:nvPr/>
        </p:nvSpPr>
        <p:spPr>
          <a:xfrm>
            <a:off x="9172573" y="4796881"/>
            <a:ext cx="2562227" cy="115996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取筆畫符合字的資料</a:t>
            </a: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3087783C-346F-F262-84D1-6CCDE7698461}"/>
              </a:ext>
            </a:extLst>
          </p:cNvPr>
          <p:cNvSpPr/>
          <p:nvPr/>
        </p:nvSpPr>
        <p:spPr>
          <a:xfrm rot="5400000">
            <a:off x="6102922" y="4938900"/>
            <a:ext cx="251304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AB7170D-3A45-FFF9-E2C6-ED7F6E24F7D0}"/>
              </a:ext>
            </a:extLst>
          </p:cNvPr>
          <p:cNvSpPr/>
          <p:nvPr/>
        </p:nvSpPr>
        <p:spPr>
          <a:xfrm>
            <a:off x="4606112" y="5358035"/>
            <a:ext cx="3240271" cy="136835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套色、將生肖喜忌字和一般字重複的部分移除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B2323B6-D986-16DD-D6FC-00CA26680812}"/>
              </a:ext>
            </a:extLst>
          </p:cNvPr>
          <p:cNvSpPr/>
          <p:nvPr/>
        </p:nvSpPr>
        <p:spPr>
          <a:xfrm>
            <a:off x="144865" y="4833422"/>
            <a:ext cx="2788829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接收結果後呈現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96E0F525-90BC-0559-52CF-1F9F9D2CDB9E}"/>
              </a:ext>
            </a:extLst>
          </p:cNvPr>
          <p:cNvSpPr/>
          <p:nvPr/>
        </p:nvSpPr>
        <p:spPr>
          <a:xfrm>
            <a:off x="4683209" y="4474227"/>
            <a:ext cx="3240271" cy="51089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發起查詢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201B4DAB-1756-46A8-AD0D-B7A46EEB7FE2}"/>
              </a:ext>
            </a:extLst>
          </p:cNvPr>
          <p:cNvSpPr/>
          <p:nvPr/>
        </p:nvSpPr>
        <p:spPr>
          <a:xfrm rot="5400000">
            <a:off x="6151468" y="4096440"/>
            <a:ext cx="149558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D067E765-5569-95C3-1696-0261AB98E0D9}"/>
              </a:ext>
            </a:extLst>
          </p:cNvPr>
          <p:cNvSpPr/>
          <p:nvPr/>
        </p:nvSpPr>
        <p:spPr>
          <a:xfrm>
            <a:off x="8175115" y="4355025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D5DADB12-C8FB-4569-7E0F-16C3065B1284}"/>
              </a:ext>
            </a:extLst>
          </p:cNvPr>
          <p:cNvSpPr/>
          <p:nvPr/>
        </p:nvSpPr>
        <p:spPr>
          <a:xfrm rot="10800000">
            <a:off x="8109541" y="4818426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C2DA2F3-9772-9479-3010-91ECC43B94AF}"/>
              </a:ext>
            </a:extLst>
          </p:cNvPr>
          <p:cNvSpPr/>
          <p:nvPr/>
        </p:nvSpPr>
        <p:spPr>
          <a:xfrm>
            <a:off x="9184096" y="3534875"/>
            <a:ext cx="2550704" cy="115996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取得評分資料</a:t>
            </a:r>
          </a:p>
        </p:txBody>
      </p:sp>
    </p:spTree>
    <p:extLst>
      <p:ext uri="{BB962C8B-B14F-4D97-AF65-F5344CB8AC3E}">
        <p14:creationId xmlns:p14="http://schemas.microsoft.com/office/powerpoint/2010/main" val="14795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CC3DB5C-A9E8-FF41-0C23-A63318979377}"/>
              </a:ext>
            </a:extLst>
          </p:cNvPr>
          <p:cNvSpPr/>
          <p:nvPr/>
        </p:nvSpPr>
        <p:spPr>
          <a:xfrm>
            <a:off x="832440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1E49841-E41C-6D2E-B34F-5B1256EE002F}"/>
              </a:ext>
            </a:extLst>
          </p:cNvPr>
          <p:cNvSpPr/>
          <p:nvPr/>
        </p:nvSpPr>
        <p:spPr>
          <a:xfrm>
            <a:off x="5512758" y="798364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8EEB4A2-7A52-A3B0-2947-560C20CE3C31}"/>
              </a:ext>
            </a:extLst>
          </p:cNvPr>
          <p:cNvSpPr/>
          <p:nvPr/>
        </p:nvSpPr>
        <p:spPr>
          <a:xfrm>
            <a:off x="9324309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ADD0E5-2D4C-3257-DFF2-8AAF7B3680E0}"/>
              </a:ext>
            </a:extLst>
          </p:cNvPr>
          <p:cNvSpPr/>
          <p:nvPr/>
        </p:nvSpPr>
        <p:spPr>
          <a:xfrm>
            <a:off x="570170" y="1846076"/>
            <a:ext cx="2268280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輸入姓名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E604356-48D0-362A-3BF3-73B8C6A6478E}"/>
              </a:ext>
            </a:extLst>
          </p:cNvPr>
          <p:cNvSpPr/>
          <p:nvPr/>
        </p:nvSpPr>
        <p:spPr>
          <a:xfrm>
            <a:off x="3019426" y="1915629"/>
            <a:ext cx="1466849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8F7607A-455D-3416-9F4E-C1F0A37259D3}"/>
              </a:ext>
            </a:extLst>
          </p:cNvPr>
          <p:cNvSpPr/>
          <p:nvPr/>
        </p:nvSpPr>
        <p:spPr>
          <a:xfrm>
            <a:off x="4606114" y="1846077"/>
            <a:ext cx="3240272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向資料庫查詢筆畫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06F9C8B-1B04-F4CA-94B1-127D7516EEA8}"/>
              </a:ext>
            </a:extLst>
          </p:cNvPr>
          <p:cNvSpPr/>
          <p:nvPr/>
        </p:nvSpPr>
        <p:spPr>
          <a:xfrm>
            <a:off x="8125492" y="1721306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BAE114-57EB-4D64-F84F-5741E2F0088D}"/>
              </a:ext>
            </a:extLst>
          </p:cNvPr>
          <p:cNvSpPr/>
          <p:nvPr/>
        </p:nvSpPr>
        <p:spPr>
          <a:xfrm>
            <a:off x="9172574" y="1674249"/>
            <a:ext cx="2414479" cy="75067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搜尋筆畫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AA6A847-37E4-EE1C-9234-08A8A81084D5}"/>
              </a:ext>
            </a:extLst>
          </p:cNvPr>
          <p:cNvSpPr/>
          <p:nvPr/>
        </p:nvSpPr>
        <p:spPr>
          <a:xfrm rot="10800000">
            <a:off x="8103892" y="2190182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7A0647B-46D2-9D53-3580-1F6FD5239A62}"/>
              </a:ext>
            </a:extLst>
          </p:cNvPr>
          <p:cNvSpPr/>
          <p:nvPr/>
        </p:nvSpPr>
        <p:spPr>
          <a:xfrm rot="5400000">
            <a:off x="6108414" y="2427531"/>
            <a:ext cx="335571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D852F25-C5FB-123A-E3F9-23FCC0117E00}"/>
              </a:ext>
            </a:extLst>
          </p:cNvPr>
          <p:cNvSpPr/>
          <p:nvPr/>
        </p:nvSpPr>
        <p:spPr>
          <a:xfrm>
            <a:off x="4577539" y="2960093"/>
            <a:ext cx="3497778" cy="8880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依筆畫取得各格資料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2104CCD-84F5-6283-E365-E03EE47838C6}"/>
              </a:ext>
            </a:extLst>
          </p:cNvPr>
          <p:cNvSpPr/>
          <p:nvPr/>
        </p:nvSpPr>
        <p:spPr>
          <a:xfrm rot="10800000">
            <a:off x="3019425" y="4769904"/>
            <a:ext cx="1358972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559CCDF-40BD-52C4-F162-5121905CE23F}"/>
              </a:ext>
            </a:extLst>
          </p:cNvPr>
          <p:cNvSpPr/>
          <p:nvPr/>
        </p:nvSpPr>
        <p:spPr>
          <a:xfrm>
            <a:off x="497070" y="4641553"/>
            <a:ext cx="2414479" cy="5945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B9F6657-12DD-C98F-5AE8-E3CD64FB3785}"/>
              </a:ext>
            </a:extLst>
          </p:cNvPr>
          <p:cNvSpPr/>
          <p:nvPr/>
        </p:nvSpPr>
        <p:spPr>
          <a:xfrm>
            <a:off x="8256853" y="2881274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0405E51-22BB-FD8D-996C-7D2AA81EC6D6}"/>
              </a:ext>
            </a:extLst>
          </p:cNvPr>
          <p:cNvSpPr/>
          <p:nvPr/>
        </p:nvSpPr>
        <p:spPr>
          <a:xfrm>
            <a:off x="9303935" y="2900892"/>
            <a:ext cx="2414479" cy="75067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取得姓名評分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CCC61A-528F-9EBD-C23C-2929E4BE6038}"/>
              </a:ext>
            </a:extLst>
          </p:cNvPr>
          <p:cNvSpPr/>
          <p:nvPr/>
        </p:nvSpPr>
        <p:spPr>
          <a:xfrm rot="10800000">
            <a:off x="8235253" y="3350150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371A5FB-D94B-DC7D-1A98-6814B4EF2814}"/>
              </a:ext>
            </a:extLst>
          </p:cNvPr>
          <p:cNvSpPr/>
          <p:nvPr/>
        </p:nvSpPr>
        <p:spPr>
          <a:xfrm rot="5400000">
            <a:off x="6108414" y="3898061"/>
            <a:ext cx="335571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26805B7-FD79-A79E-7970-45686417A9B9}"/>
              </a:ext>
            </a:extLst>
          </p:cNvPr>
          <p:cNvSpPr/>
          <p:nvPr/>
        </p:nvSpPr>
        <p:spPr>
          <a:xfrm>
            <a:off x="4539891" y="4494823"/>
            <a:ext cx="3497778" cy="8880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資料整理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B1164E-9A2C-E291-956F-CB0E5B4F6529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姓名分析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1750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0" grpId="0" animBg="1"/>
      <p:bldP spid="14" grpId="0" animBg="1"/>
      <p:bldP spid="17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B1164E-9A2C-E291-956F-CB0E5B4F6529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使用工具及參考資料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72076D-5EC8-EC40-5E82-A042B288E3DC}"/>
              </a:ext>
            </a:extLst>
          </p:cNvPr>
          <p:cNvSpPr txBox="1"/>
          <p:nvPr/>
        </p:nvSpPr>
        <p:spPr>
          <a:xfrm>
            <a:off x="257176" y="974788"/>
            <a:ext cx="119348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HTML, CSS, Bootstrap, </a:t>
            </a:r>
            <a:r>
              <a:rPr lang="en-US" altLang="zh-TW" sz="2800" b="0" i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Jquery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endParaRPr lang="en-US" altLang="zh-TW" sz="2800" b="0" i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Node.js- express, </a:t>
            </a:r>
            <a:r>
              <a:rPr lang="en-US" altLang="zh-TW" sz="2800" b="0" i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puppeteer, toast</a:t>
            </a:r>
            <a:r>
              <a:rPr lang="zh-TW" altLang="en-US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錢老師上課資料為基底修改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</a:t>
            </a:r>
            <a:r>
              <a:rPr lang="zh-TW" alt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自製工具</a:t>
            </a:r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--------------------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檔案自動寫入資料庫、資料庫資料檢查、比對網路資料自動修正資料庫</a:t>
            </a:r>
            <a:endParaRPr lang="en-US" altLang="zh-TW" sz="2800" b="1" i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</a:t>
            </a:r>
            <a:r>
              <a:rPr lang="zh-TW" alt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參考資料</a:t>
            </a:r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--------------------</a:t>
            </a:r>
          </a:p>
          <a:p>
            <a:r>
              <a:rPr lang="en-US" altLang="zh-TW" sz="2800" b="1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John Wu’s Blog-</a:t>
            </a:r>
            <a:r>
              <a:rPr lang="zh-TW" altLang="en-US" sz="2800" b="1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提供基底屬性字和生肖喜忌字資料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https://blog.johnwu.cc/article/%E6%96%B0%E7%94%9F%E5%85%92%E5%8F%96%E5%90%8D.html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山水畫生成器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提供背景圖片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https://shan-shui-inf.lingdong.works/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英漢辭典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修正基底資料的問題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https://www.chinesewords.org/en/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5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E24B5C-A8E3-3B87-50D7-E6B8CA499D96}"/>
              </a:ext>
            </a:extLst>
          </p:cNvPr>
          <p:cNvSpPr txBox="1"/>
          <p:nvPr/>
        </p:nvSpPr>
        <p:spPr>
          <a:xfrm>
            <a:off x="4981575" y="2667000"/>
            <a:ext cx="683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End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477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Words>375</Words>
  <Application>Microsoft Office PowerPoint</Application>
  <PresentationFormat>寬螢幕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Mao-Yen Huang</dc:creator>
  <cp:lastModifiedBy>Mao-Yen Huang</cp:lastModifiedBy>
  <cp:revision>5</cp:revision>
  <dcterms:created xsi:type="dcterms:W3CDTF">2023-11-14T01:18:55Z</dcterms:created>
  <dcterms:modified xsi:type="dcterms:W3CDTF">2023-11-15T02:55:33Z</dcterms:modified>
</cp:coreProperties>
</file>