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C3A9-454D-42C4-AB09-21F928D0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B1528-1DE2-40CE-9A0B-23CE50441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3BBA4-B260-4356-A702-F27847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7FC0B-ADC8-4AF6-9BD7-ADCFF376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42E38-5D3D-4E81-9300-BD3E8D58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8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C161A-FCBC-42DC-8CE9-D50E93F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15F7C-D746-45C1-8A84-4436C2CA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EAA49-AC04-415F-83F6-76F2468F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C4E8-CDD4-4D55-8F62-C64AFA7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E638C-08B3-4DF5-A44B-89011ED0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5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A26289-1AF4-4C4B-9DAF-7AAD694B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7BBFA-D56D-49F7-889A-3944C8AB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5B200-D24A-4405-8BD3-7F543150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91A95-74AE-48C2-A80D-A83E0073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A6AB6-6BFA-48D2-944B-1C964137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99288-1BEF-4113-A16C-ABBC3942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2C207-A0F0-4129-B570-38E119BF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C4E6-1A4A-485F-9405-3E5745F2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AD953-7B76-43E0-BC5C-B68AAE79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3981C-449F-4890-9806-B0C7B7C6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104B-A0DF-4625-94A5-DEEF3922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8ECA7-50A0-4CE6-92D1-B9156DEB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BB296-FAB2-45FF-85C6-99187E9D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12C42-6C30-4A92-8F6A-DAC45AAA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1FA4C-A893-4B17-84CA-4C4FC8FE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F312-6BFE-4523-B70E-B41916B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18A5-DD78-4249-9D09-9B8F9799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62687-6B7D-4B3A-8BF7-250FD7CFF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87FC8-28EC-4064-8B94-AC84E143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18A67-7855-4959-AA27-BF650D9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D3C84-0BDF-4141-BE00-3727089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8FA4A-B7A2-4AD5-90AB-56EEEF7D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59598-C024-4970-BB37-FC4AF784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5F772-B120-4948-BA3A-98CF0146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345997-798B-4D6B-BF34-711186520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1BFB2-CDD3-4389-B163-08788EB6D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6C85E-E1CF-4B6A-9E40-E1DD15B8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3BE1AA-3645-443A-A9BB-4E7B4848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E98761-1C64-4690-ACE9-7B73A3B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1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CDFF7-50B9-48CC-BDC2-A292D71C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C46DC-67AB-4F5D-B540-3E906296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7BAFC5-32EF-4FF7-811F-4C06C7E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0E5A4-2569-4B7F-AF9C-BC81587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1BEADE-FD11-4928-9AE1-1C7C783B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0ECF28-0C68-4C72-A019-9260DB39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359CC-BC13-4E9C-A34E-0C240CA6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1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1376-6E65-4B5E-90F1-DDFFFE74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A4B3B-FC48-47BB-A1EF-2B061F10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2DDB29-ED06-4911-A3EA-C6FB4735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BC98E-E458-48BF-8DAA-E6F5F0B1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72C0D-50F4-4E69-9676-8840A075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5F23-32B9-4B36-A348-9547624E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FA06-6394-4D47-BC66-925254AA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AEDF0-0E66-42B1-A383-4F441AC78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B643C-36E3-443E-BDFB-64E7C524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17E57-4185-4021-88E1-D549D2D7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976AE-B67C-4183-92F2-ED85C1F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3F2D2-5737-41A5-A16F-628B596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5F0DE-441B-48FC-A955-576BFCDE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37C56-F8D5-4882-AA76-BAF6EF2B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62CDD-7AE4-42CF-8A2D-35864423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010F-030A-4BCD-B28E-52D037D384F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05522-2A53-4231-AF99-5F54DC36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48FF-A9DA-41FC-9DC8-1FCD1ACD4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759E-F61C-468A-81AC-349005B6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4FFCD-EE0E-4B43-8862-D076FF3EB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ㅇㅎ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D8E6F3-BAA4-480F-BB27-0C9BF9769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4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A1005-5B99-4FAB-A16F-B479FC1C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ㅎㅇ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1790-791E-4F72-ABB1-A461D60D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ㅇㅎ?</vt:lpstr>
      <vt:lpstr>ㅎㅇ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ㅇㅎ?</dc:title>
  <dc:creator>TJ</dc:creator>
  <cp:lastModifiedBy>TJ</cp:lastModifiedBy>
  <cp:revision>1</cp:revision>
  <dcterms:created xsi:type="dcterms:W3CDTF">2024-12-13T07:06:52Z</dcterms:created>
  <dcterms:modified xsi:type="dcterms:W3CDTF">2024-12-13T07:07:02Z</dcterms:modified>
</cp:coreProperties>
</file>