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1"/>
  </p:notesMasterIdLst>
  <p:handoutMasterIdLst>
    <p:handoutMasterId r:id="rId12"/>
  </p:handoutMasterIdLst>
  <p:sldIdLst>
    <p:sldId id="327" r:id="rId4"/>
    <p:sldId id="1391" r:id="rId5"/>
    <p:sldId id="1689" r:id="rId6"/>
    <p:sldId id="1690" r:id="rId7"/>
    <p:sldId id="1691" r:id="rId8"/>
    <p:sldId id="1692" r:id="rId9"/>
    <p:sldId id="485" r:id="rId10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9" userDrawn="1">
          <p15:clr>
            <a:srgbClr val="A4A3A4"/>
          </p15:clr>
        </p15:guide>
        <p15:guide id="2" pos="2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62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/>
    <p:restoredTop sz="71445" autoAdjust="0"/>
  </p:normalViewPr>
  <p:slideViewPr>
    <p:cSldViewPr showGuides="1">
      <p:cViewPr varScale="1">
        <p:scale>
          <a:sx n="81" d="100"/>
          <a:sy n="81" d="100"/>
        </p:scale>
        <p:origin x="138" y="90"/>
      </p:cViewPr>
      <p:guideLst>
        <p:guide orient="horz" pos="2089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EAD72C-437F-45B2-8866-618DD31A619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10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6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58CA6E-CFDC-452F-B302-E0E92DC1E9E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711200" y="228600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>
              <a:alpha val="100000"/>
            </a:srgbClr>
          </a:solidFill>
          <a:ln w="9525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0600"/>
            <a:ext cx="9144000" cy="208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  <a:endParaRPr lang="ja-JP" altLang="en-US" noProof="1"/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  <a:endParaRPr lang="ja-JP" altLang="en-US" noProof="1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4872-BF47-4EDA-923F-B71462EAADAB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59712"/>
            <a:ext cx="2069138" cy="63305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765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单击此处编辑母版标题样式</a:t>
            </a:r>
            <a:endParaRPr kumimoji="0" lang="zh-CN" altLang="en-US" sz="3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95B2D-7655-401D-8D2E-AF7B4CFCBD21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9D96DB-8B41-4788-B763-7254921117F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7A883F-B95D-47CD-AD9C-5C6F9B4651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E2D65-6813-4678-A197-BF0B91DFAC6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70DDBA-47BA-45CC-98E8-796705C1648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765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单击此处编辑母版标题样式</a:t>
            </a:r>
            <a:endParaRPr kumimoji="0" lang="zh-CN" altLang="en-US" sz="3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95B2D-7655-401D-8D2E-AF7B4CFCBD21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F15E9-86AE-4C11-B84D-1550FA5D32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711200" y="228600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>
              <a:alpha val="100000"/>
            </a:srgbClr>
          </a:solidFill>
          <a:ln w="9525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0600"/>
            <a:ext cx="9144000" cy="208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  <a:endParaRPr lang="ja-JP" altLang="en-US" noProof="1"/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  <a:endParaRPr lang="ja-JP" altLang="en-US" noProof="1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4872-BF47-4EDA-923F-B71462EAADAB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b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r>
              <a:rPr lang="ja-JP" altLang="zh-CN" dirty="0"/>
              <a:t>：</a:t>
            </a:r>
            <a:endParaRPr lang="ja-JP" altLang="en-US" dirty="0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b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r>
              <a:rPr lang="ja-JP" altLang="zh-CN" dirty="0"/>
              <a:t>：</a:t>
            </a:r>
            <a:endParaRPr lang="ja-JP" altLang="en-US" dirty="0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-635" y="1181100"/>
            <a:ext cx="9142730" cy="952500"/>
          </a:xfrm>
        </p:spPr>
        <p:txBody>
          <a:bodyPr vert="horz" wrap="square" lIns="91440" tIns="45720" rIns="91440" bIns="45720" anchor="b"/>
          <a:lstStyle/>
          <a:p>
            <a:pPr algn="ctr" eaLnBrk="1" hangingPunct="1">
              <a:buClrTx/>
              <a:buSzTx/>
              <a:buFontTx/>
            </a:pPr>
            <a:r>
              <a:rPr lang="zh-CN" alt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机器学习综合实践</a:t>
            </a:r>
            <a:endParaRPr lang="zh-CN" altLang="en-US" sz="4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267" name="Rectangle 4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382000" cy="2743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Tx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王煜</a:t>
            </a:r>
            <a:endParaRPr lang="en-US" altLang="zh-CN" sz="3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Sz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智能与计算学部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SzTx/>
            </a:pPr>
            <a:r>
              <a:rPr lang="en-US" altLang="zh-CN" b="1" dirty="0">
                <a:latin typeface="Times New Roman" panose="02020603050405020304" pitchFamily="18" charset="0"/>
                <a:ea typeface="华文琥珀" panose="02010800040101010101" pitchFamily="2" charset="-122"/>
                <a:cs typeface="+mn-cs"/>
              </a:rPr>
              <a:t>  wang.yu@tju.edu.cn</a:t>
            </a:r>
            <a:endParaRPr lang="en-US" altLang="zh-CN" sz="1800" b="1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57" y="1229160"/>
            <a:ext cx="8686686" cy="431275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机器学习综合实践课程是一门应用类课程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机器学习课程理论基础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机器学习课程的实验内容基础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面向具体任务，强调实际应用能力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本学期课程特点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短：课程周期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天，实践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平</a:t>
            </a:r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：没有理论教学，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直接动手实践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快</a:t>
            </a:r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快速体验完成真实任务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 descr="mmexport17099039898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990600"/>
            <a:ext cx="1732915" cy="2426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天津市人工智能学会理事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指导学生获奖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28600" y="914400"/>
            <a:ext cx="886714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342900" indent="-342900" algn="just" defTabSz="457200" fontAlgn="auto">
              <a:lnSpc>
                <a:spcPct val="15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天津市优秀博士学位论文奖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中国人工智能顶级会议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CGCKD优秀学生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论文奖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CCF-A类会议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CVPR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开放世界目标发现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挑战赛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冠军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第九届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中国国际大学生创新大赛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互联网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+”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大赛）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金奖</a:t>
            </a:r>
            <a:endParaRPr lang="en-US" altLang="zh-CN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全国信创与人工智能发展博士后学术论坛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优秀论文一等奖</a:t>
            </a:r>
            <a:endParaRPr lang="en-US" altLang="zh-CN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2890" y="3912870"/>
            <a:ext cx="3801110" cy="2686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76800" y="3919855"/>
            <a:ext cx="3746500" cy="2679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57" y="1229160"/>
            <a:ext cx="8686686" cy="431275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基于真实医学场景数据，完成任务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COVID-19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诊断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这个任务有用吗？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这个任务容易做吗？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课程完成与考核形式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任务介绍与答疑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竞赛式安排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实践式考核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结课材料为代码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结课报告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29360"/>
            <a:ext cx="8686800" cy="31496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竞赛式课程安排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不超过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人组成一个小组，选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人为组长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从课程第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天开始（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日，周四），每支队伍可提交一次代码给助教，助教运行后记录结果，形成全部队伍的排行榜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课程分数共两部分组成：排行分数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结课报告分数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排名前三的队伍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日进行现场比拼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用什么方法？都可以！能冲上榜首的就是好方法！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4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82000" cy="2743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Tx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 END</a:t>
            </a:r>
            <a:endParaRPr lang="en-US" altLang="zh-CN" sz="1800" b="1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OC_GUID" val="{4c61eee7-e1ee-439e-b45a-bc45b898f70a}"/>
  <p:tag name="KSO_WPP_MARK_KEY" val="7c91953a-9c66-4a40-9e1b-598ced7105a0"/>
  <p:tag name="COMMONDATA" val="eyJoZGlkIjoiNjY3YzljYzc5Yzk1ZmUyOTdhZGJhYzc3MjgyMGI3MjQifQ=="/>
  <p:tag name="commondata" val="eyJoZGlkIjoiNzRiYzQ1ZjY2MTZhZTM2MjdmMGI0NDdkZDVjMzY3ZjIifQ==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全屏显示(4:3)</PresentationFormat>
  <Paragraphs>73</Paragraphs>
  <Slides>7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Verdana</vt:lpstr>
      <vt:lpstr>MS PGothic</vt:lpstr>
      <vt:lpstr>Times New Roman</vt:lpstr>
      <vt:lpstr>黑体</vt:lpstr>
      <vt:lpstr>华文琥珀</vt:lpstr>
      <vt:lpstr>楷体_GB2312</vt:lpstr>
      <vt:lpstr>Tahoma</vt:lpstr>
      <vt:lpstr>微软雅黑</vt:lpstr>
      <vt:lpstr>Arial Unicode MS</vt:lpstr>
      <vt:lpstr>Cambria Math</vt:lpstr>
      <vt:lpstr>Arial</vt:lpstr>
      <vt:lpstr>Symbol</vt:lpstr>
      <vt:lpstr>隶书</vt:lpstr>
      <vt:lpstr>新宋体</vt:lpstr>
      <vt:lpstr>Wingdings</vt:lpstr>
      <vt:lpstr>wasedaSample5</vt:lpstr>
      <vt:lpstr>1_wasedaSample5</vt:lpstr>
      <vt:lpstr>机器学习</vt:lpstr>
      <vt:lpstr>8.1.1 聚类分析的概念</vt:lpstr>
      <vt:lpstr>课程介绍</vt:lpstr>
      <vt:lpstr>课程主讲教师介绍</vt:lpstr>
      <vt:lpstr>课程介绍</vt:lpstr>
      <vt:lpstr>课程内容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yangliu</dc:creator>
  <cp:lastModifiedBy>Armstrong</cp:lastModifiedBy>
  <cp:revision>1157</cp:revision>
  <dcterms:created xsi:type="dcterms:W3CDTF">2019-04-07T04:12:00Z</dcterms:created>
  <dcterms:modified xsi:type="dcterms:W3CDTF">2024-08-25T14:33:50Z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2052-12.1.0.17857</vt:lpwstr>
  </property>
  <property fmtid="{D5CDD505-2E9C-101B-9397-08002B2CF9AE}" pid="4" name="ICV">
    <vt:lpwstr>238CBF7A0A6F44259DF4130162BA6276_13</vt:lpwstr>
  </property>
</Properties>
</file>