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8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2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8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99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3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0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5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0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1B4EE-FF80-4F64-A3FF-3A13BFF1EC34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9B3E-FDE6-4D5A-B857-94A537FB2F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6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Hopfield 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網路實作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5099243"/>
            <a:ext cx="6858000" cy="1655762"/>
          </a:xfrm>
        </p:spPr>
        <p:txBody>
          <a:bodyPr/>
          <a:lstStyle/>
          <a:p>
            <a:pPr algn="r"/>
            <a:r>
              <a:rPr lang="zh-TW" altLang="en-US" dirty="0" smtClean="0"/>
              <a:t>授課老師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蘇木春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李偉泰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649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12" y="778409"/>
            <a:ext cx="6095616" cy="5014135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7330693" y="4677059"/>
            <a:ext cx="13585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1.</a:t>
            </a:r>
            <a:r>
              <a:rPr sz="1800" spc="-50" dirty="0"/>
              <a:t> </a:t>
            </a:r>
            <a:r>
              <a:rPr sz="1800" spc="-5" dirty="0"/>
              <a:t>選擇需要 </a:t>
            </a:r>
            <a:r>
              <a:rPr sz="1800" dirty="0"/>
              <a:t>的資料集，輸 出資料至下方 列表</a:t>
            </a:r>
          </a:p>
        </p:txBody>
      </p:sp>
      <p:sp>
        <p:nvSpPr>
          <p:cNvPr id="7" name="object 3"/>
          <p:cNvSpPr/>
          <p:nvPr/>
        </p:nvSpPr>
        <p:spPr>
          <a:xfrm>
            <a:off x="3928120" y="4632337"/>
            <a:ext cx="2302184" cy="447662"/>
          </a:xfrm>
          <a:custGeom>
            <a:avLst/>
            <a:gdLst/>
            <a:ahLst/>
            <a:cxnLst/>
            <a:rect l="l" t="t" r="r" b="b"/>
            <a:pathLst>
              <a:path w="2367279" h="372109">
                <a:moveTo>
                  <a:pt x="0" y="371856"/>
                </a:moveTo>
                <a:lnTo>
                  <a:pt x="2366772" y="371856"/>
                </a:lnTo>
                <a:lnTo>
                  <a:pt x="2366772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880312" y="4877189"/>
            <a:ext cx="1811849" cy="405620"/>
          </a:xfrm>
          <a:custGeom>
            <a:avLst/>
            <a:gdLst/>
            <a:ahLst/>
            <a:cxnLst/>
            <a:rect l="l" t="t" r="r" b="b"/>
            <a:pathLst>
              <a:path w="2367279" h="372109">
                <a:moveTo>
                  <a:pt x="0" y="371856"/>
                </a:moveTo>
                <a:lnTo>
                  <a:pt x="2366772" y="371856"/>
                </a:lnTo>
                <a:lnTo>
                  <a:pt x="2366772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>
            <a:spLocks/>
          </p:cNvSpPr>
          <p:nvPr/>
        </p:nvSpPr>
        <p:spPr>
          <a:xfrm>
            <a:off x="1005856" y="5902719"/>
            <a:ext cx="2841908" cy="2898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TW" sz="1800" spc="-5" dirty="0" smtClean="0"/>
              <a:t>2.</a:t>
            </a:r>
            <a:r>
              <a:rPr lang="zh-TW" altLang="en-US" sz="1800" spc="-50" dirty="0" smtClean="0"/>
              <a:t> </a:t>
            </a:r>
            <a:r>
              <a:rPr lang="zh-TW" altLang="en-US" sz="1800" spc="-5" dirty="0" smtClean="0"/>
              <a:t>訓練次</a:t>
            </a:r>
            <a:r>
              <a:rPr lang="zh-TW" altLang="en-US" sz="1800" spc="-5" dirty="0"/>
              <a:t>數</a:t>
            </a:r>
            <a:endParaRPr lang="zh-TW" altLang="en-US" sz="1800" dirty="0"/>
          </a:p>
        </p:txBody>
      </p:sp>
      <p:sp>
        <p:nvSpPr>
          <p:cNvPr id="10" name="object 4"/>
          <p:cNvSpPr txBox="1">
            <a:spLocks/>
          </p:cNvSpPr>
          <p:nvPr/>
        </p:nvSpPr>
        <p:spPr>
          <a:xfrm>
            <a:off x="5218440" y="1107668"/>
            <a:ext cx="2023728" cy="2898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TW" sz="1800" spc="-5" dirty="0" smtClean="0"/>
              <a:t>3.</a:t>
            </a:r>
            <a:r>
              <a:rPr lang="zh-TW" altLang="en-US" sz="1800" spc="-50" dirty="0" smtClean="0"/>
              <a:t> </a:t>
            </a:r>
            <a:r>
              <a:rPr lang="en-US" altLang="zh-TW" sz="1800" spc="-5" dirty="0" smtClean="0"/>
              <a:t>Training</a:t>
            </a:r>
            <a:r>
              <a:rPr lang="zh-TW" altLang="en-US" sz="1800" spc="-5" dirty="0" smtClean="0"/>
              <a:t>的圖形</a:t>
            </a:r>
            <a:endParaRPr lang="zh-TW" altLang="en-US" sz="1800" dirty="0"/>
          </a:p>
        </p:txBody>
      </p:sp>
      <p:sp>
        <p:nvSpPr>
          <p:cNvPr id="11" name="object 4"/>
          <p:cNvSpPr txBox="1">
            <a:spLocks/>
          </p:cNvSpPr>
          <p:nvPr/>
        </p:nvSpPr>
        <p:spPr>
          <a:xfrm>
            <a:off x="1050729" y="1052073"/>
            <a:ext cx="2023728" cy="2898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TW" sz="1800" spc="-5" dirty="0"/>
              <a:t>4</a:t>
            </a:r>
            <a:r>
              <a:rPr lang="en-US" altLang="zh-TW" sz="1800" spc="-5" dirty="0" smtClean="0"/>
              <a:t>.</a:t>
            </a:r>
            <a:r>
              <a:rPr lang="zh-TW" altLang="en-US" sz="1800" spc="-50" dirty="0" smtClean="0"/>
              <a:t> </a:t>
            </a:r>
            <a:r>
              <a:rPr lang="en-US" altLang="zh-TW" sz="1800" spc="-5" dirty="0" smtClean="0"/>
              <a:t>Test </a:t>
            </a:r>
            <a:r>
              <a:rPr lang="zh-TW" altLang="en-US" sz="1800" spc="-5" dirty="0" smtClean="0"/>
              <a:t>的圖形</a:t>
            </a:r>
            <a:endParaRPr lang="zh-TW" altLang="en-US" sz="1800" dirty="0"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433678" y="150785"/>
            <a:ext cx="4512971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altLang="zh-TW" sz="3300" dirty="0"/>
              <a:t>A</a:t>
            </a:r>
            <a:r>
              <a:rPr lang="en-US" sz="3300" dirty="0" smtClean="0"/>
              <a:t>.</a:t>
            </a:r>
            <a:r>
              <a:rPr lang="en-US" sz="3300" spc="-64" dirty="0" smtClean="0"/>
              <a:t> </a:t>
            </a:r>
            <a:r>
              <a:rPr lang="zh-TW" altLang="en-US" sz="3300" dirty="0" smtClean="0"/>
              <a:t>程式執行說明</a:t>
            </a:r>
            <a:endParaRPr lang="zh-TW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3696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754476"/>
            <a:ext cx="2387600" cy="41588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0" y="754476"/>
            <a:ext cx="2501900" cy="41633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735" y="5499100"/>
            <a:ext cx="1919340" cy="47391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3352800" y="5708650"/>
            <a:ext cx="1549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4"/>
          <p:cNvSpPr txBox="1">
            <a:spLocks noGrp="1"/>
          </p:cNvSpPr>
          <p:nvPr>
            <p:ph type="title"/>
          </p:nvPr>
        </p:nvSpPr>
        <p:spPr>
          <a:xfrm>
            <a:off x="5298692" y="5425239"/>
            <a:ext cx="31658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1.</a:t>
            </a:r>
            <a:r>
              <a:rPr sz="1800" spc="-50" dirty="0"/>
              <a:t> </a:t>
            </a:r>
            <a:r>
              <a:rPr sz="1800" spc="-5" dirty="0" err="1" smtClean="0"/>
              <a:t>選擇需要</a:t>
            </a:r>
            <a:r>
              <a:rPr lang="zh-TW" altLang="en-US" sz="1800" spc="-5" dirty="0" smtClean="0"/>
              <a:t>顯示訓練過程的圖樣或是最終訓練結果</a:t>
            </a:r>
            <a:endParaRPr sz="1800" dirty="0"/>
          </a:p>
        </p:txBody>
      </p:sp>
      <p:sp>
        <p:nvSpPr>
          <p:cNvPr id="13" name="object 3"/>
          <p:cNvSpPr/>
          <p:nvPr/>
        </p:nvSpPr>
        <p:spPr>
          <a:xfrm>
            <a:off x="2749550" y="4284662"/>
            <a:ext cx="1145530" cy="223838"/>
          </a:xfrm>
          <a:custGeom>
            <a:avLst/>
            <a:gdLst/>
            <a:ahLst/>
            <a:cxnLst/>
            <a:rect l="l" t="t" r="r" b="b"/>
            <a:pathLst>
              <a:path w="2367279" h="372109">
                <a:moveTo>
                  <a:pt x="0" y="371856"/>
                </a:moveTo>
                <a:lnTo>
                  <a:pt x="2366772" y="371856"/>
                </a:lnTo>
                <a:lnTo>
                  <a:pt x="2366772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ln w="579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093735" y="4508500"/>
            <a:ext cx="1700265" cy="9906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2959100" y="4508500"/>
            <a:ext cx="935981" cy="9906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79" y="462155"/>
            <a:ext cx="2323624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3300" dirty="0"/>
              <a:t>B.</a:t>
            </a:r>
            <a:r>
              <a:rPr sz="3300" spc="-64" dirty="0"/>
              <a:t> </a:t>
            </a:r>
            <a:r>
              <a:rPr sz="3300" dirty="0"/>
              <a:t>程式</a:t>
            </a:r>
            <a:r>
              <a:rPr sz="3300" spc="-11" dirty="0"/>
              <a:t>簡介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484479" y="1109510"/>
            <a:ext cx="7392353" cy="125226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66700" indent="-257175">
              <a:spcBef>
                <a:spcPts val="885"/>
              </a:spcBef>
              <a:buAutoNum type="arabicPeriod"/>
              <a:tabLst>
                <a:tab pos="266700" algn="l"/>
              </a:tabLst>
            </a:pP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使</a:t>
            </a:r>
            <a:r>
              <a:rPr sz="1350" spc="-4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用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PyQt5及designer做UI的設計，檔案裏面包含的是已經</a:t>
            </a:r>
            <a:r>
              <a:rPr sz="1350" spc="-23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從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UI檔案轉成Main_Window的py檔</a:t>
            </a:r>
          </a:p>
          <a:p>
            <a:pPr marL="266700" indent="-257175">
              <a:spcBef>
                <a:spcPts val="810"/>
              </a:spcBef>
              <a:buAutoNum type="arabicPeriod"/>
              <a:tabLst>
                <a:tab pos="266700" algn="l"/>
              </a:tabLst>
            </a:pP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訓練及各式的數學計算都在mainForm</a:t>
            </a:r>
            <a:r>
              <a:rPr sz="1350" spc="-79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這個Package裡面，分</a:t>
            </a:r>
            <a:r>
              <a:rPr sz="1350" spc="-8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成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MainUi跟calculate兩個class(在</a:t>
            </a:r>
          </a:p>
          <a:p>
            <a:pPr marL="266700">
              <a:spcBef>
                <a:spcPts val="810"/>
              </a:spcBef>
            </a:pPr>
            <a:r>
              <a:rPr sz="1350" u="sng" dirty="0">
                <a:uFill>
                  <a:solidFill>
                    <a:srgbClr val="00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initial</a:t>
            </a:r>
            <a:r>
              <a:rPr sz="1350" u="sng" spc="671" dirty="0">
                <a:uFill>
                  <a:solidFill>
                    <a:srgbClr val="000000"/>
                  </a:solidFill>
                </a:uFill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.py裡)</a:t>
            </a:r>
          </a:p>
          <a:p>
            <a:pPr marL="266700" indent="-257175">
              <a:spcBef>
                <a:spcPts val="810"/>
              </a:spcBef>
              <a:buAutoNum type="arabicPeriod" startAt="3"/>
              <a:tabLst>
                <a:tab pos="266700" algn="l"/>
              </a:tabLst>
            </a:pP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由main.py讀入我所設計的main</a:t>
            </a:r>
            <a:r>
              <a:rPr sz="1350" spc="-4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window，並呈現出來</a:t>
            </a:r>
          </a:p>
        </p:txBody>
      </p:sp>
      <p:sp>
        <p:nvSpPr>
          <p:cNvPr id="4" name="object 4"/>
          <p:cNvSpPr/>
          <p:nvPr/>
        </p:nvSpPr>
        <p:spPr>
          <a:xfrm>
            <a:off x="638938" y="3648456"/>
            <a:ext cx="1979771" cy="1007269"/>
          </a:xfrm>
          <a:custGeom>
            <a:avLst/>
            <a:gdLst/>
            <a:ahLst/>
            <a:cxnLst/>
            <a:rect l="l" t="t" r="r" b="b"/>
            <a:pathLst>
              <a:path w="2639695" h="1343025">
                <a:moveTo>
                  <a:pt x="2415794" y="0"/>
                </a:moveTo>
                <a:lnTo>
                  <a:pt x="223774" y="0"/>
                </a:lnTo>
                <a:lnTo>
                  <a:pt x="178676" y="4546"/>
                </a:lnTo>
                <a:lnTo>
                  <a:pt x="136672" y="17587"/>
                </a:lnTo>
                <a:lnTo>
                  <a:pt x="98661" y="38221"/>
                </a:lnTo>
                <a:lnTo>
                  <a:pt x="65543" y="65547"/>
                </a:lnTo>
                <a:lnTo>
                  <a:pt x="38217" y="98666"/>
                </a:lnTo>
                <a:lnTo>
                  <a:pt x="17585" y="136677"/>
                </a:lnTo>
                <a:lnTo>
                  <a:pt x="4546" y="178680"/>
                </a:lnTo>
                <a:lnTo>
                  <a:pt x="0" y="223774"/>
                </a:lnTo>
                <a:lnTo>
                  <a:pt x="0" y="1118870"/>
                </a:lnTo>
                <a:lnTo>
                  <a:pt x="4546" y="1163967"/>
                </a:lnTo>
                <a:lnTo>
                  <a:pt x="17585" y="1205971"/>
                </a:lnTo>
                <a:lnTo>
                  <a:pt x="38217" y="1243982"/>
                </a:lnTo>
                <a:lnTo>
                  <a:pt x="65543" y="1277100"/>
                </a:lnTo>
                <a:lnTo>
                  <a:pt x="98661" y="1304426"/>
                </a:lnTo>
                <a:lnTo>
                  <a:pt x="136672" y="1325058"/>
                </a:lnTo>
                <a:lnTo>
                  <a:pt x="178676" y="1338097"/>
                </a:lnTo>
                <a:lnTo>
                  <a:pt x="223774" y="1342644"/>
                </a:lnTo>
                <a:lnTo>
                  <a:pt x="2415794" y="1342644"/>
                </a:lnTo>
                <a:lnTo>
                  <a:pt x="2460887" y="1338097"/>
                </a:lnTo>
                <a:lnTo>
                  <a:pt x="2502890" y="1325058"/>
                </a:lnTo>
                <a:lnTo>
                  <a:pt x="2540901" y="1304426"/>
                </a:lnTo>
                <a:lnTo>
                  <a:pt x="2574020" y="1277100"/>
                </a:lnTo>
                <a:lnTo>
                  <a:pt x="2601346" y="1243982"/>
                </a:lnTo>
                <a:lnTo>
                  <a:pt x="2621980" y="1205971"/>
                </a:lnTo>
                <a:lnTo>
                  <a:pt x="2635021" y="1163967"/>
                </a:lnTo>
                <a:lnTo>
                  <a:pt x="2639568" y="1118870"/>
                </a:lnTo>
                <a:lnTo>
                  <a:pt x="2639568" y="223774"/>
                </a:lnTo>
                <a:lnTo>
                  <a:pt x="2635021" y="178680"/>
                </a:lnTo>
                <a:lnTo>
                  <a:pt x="2621980" y="136677"/>
                </a:lnTo>
                <a:lnTo>
                  <a:pt x="2601346" y="98666"/>
                </a:lnTo>
                <a:lnTo>
                  <a:pt x="2574020" y="65547"/>
                </a:lnTo>
                <a:lnTo>
                  <a:pt x="2540901" y="38221"/>
                </a:lnTo>
                <a:lnTo>
                  <a:pt x="2502890" y="17587"/>
                </a:lnTo>
                <a:lnTo>
                  <a:pt x="2460887" y="4546"/>
                </a:lnTo>
                <a:lnTo>
                  <a:pt x="24157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38938" y="3648456"/>
            <a:ext cx="1979771" cy="1007269"/>
          </a:xfrm>
          <a:custGeom>
            <a:avLst/>
            <a:gdLst/>
            <a:ahLst/>
            <a:cxnLst/>
            <a:rect l="l" t="t" r="r" b="b"/>
            <a:pathLst>
              <a:path w="2639695" h="1343025">
                <a:moveTo>
                  <a:pt x="0" y="223774"/>
                </a:moveTo>
                <a:lnTo>
                  <a:pt x="4546" y="178680"/>
                </a:lnTo>
                <a:lnTo>
                  <a:pt x="17585" y="136677"/>
                </a:lnTo>
                <a:lnTo>
                  <a:pt x="38217" y="98666"/>
                </a:lnTo>
                <a:lnTo>
                  <a:pt x="65543" y="65547"/>
                </a:lnTo>
                <a:lnTo>
                  <a:pt x="98661" y="38221"/>
                </a:lnTo>
                <a:lnTo>
                  <a:pt x="136672" y="17587"/>
                </a:lnTo>
                <a:lnTo>
                  <a:pt x="178676" y="4546"/>
                </a:lnTo>
                <a:lnTo>
                  <a:pt x="223774" y="0"/>
                </a:lnTo>
                <a:lnTo>
                  <a:pt x="2415794" y="0"/>
                </a:lnTo>
                <a:lnTo>
                  <a:pt x="2460887" y="4546"/>
                </a:lnTo>
                <a:lnTo>
                  <a:pt x="2502890" y="17587"/>
                </a:lnTo>
                <a:lnTo>
                  <a:pt x="2540901" y="38221"/>
                </a:lnTo>
                <a:lnTo>
                  <a:pt x="2574020" y="65547"/>
                </a:lnTo>
                <a:lnTo>
                  <a:pt x="2601346" y="98666"/>
                </a:lnTo>
                <a:lnTo>
                  <a:pt x="2621980" y="136677"/>
                </a:lnTo>
                <a:lnTo>
                  <a:pt x="2635021" y="178680"/>
                </a:lnTo>
                <a:lnTo>
                  <a:pt x="2639568" y="223774"/>
                </a:lnTo>
                <a:lnTo>
                  <a:pt x="2639568" y="1118870"/>
                </a:lnTo>
                <a:lnTo>
                  <a:pt x="2635021" y="1163967"/>
                </a:lnTo>
                <a:lnTo>
                  <a:pt x="2621980" y="1205971"/>
                </a:lnTo>
                <a:lnTo>
                  <a:pt x="2601346" y="1243982"/>
                </a:lnTo>
                <a:lnTo>
                  <a:pt x="2574020" y="1277100"/>
                </a:lnTo>
                <a:lnTo>
                  <a:pt x="2540901" y="1304426"/>
                </a:lnTo>
                <a:lnTo>
                  <a:pt x="2502890" y="1325058"/>
                </a:lnTo>
                <a:lnTo>
                  <a:pt x="2460887" y="1338097"/>
                </a:lnTo>
                <a:lnTo>
                  <a:pt x="2415794" y="1342644"/>
                </a:lnTo>
                <a:lnTo>
                  <a:pt x="223774" y="1342644"/>
                </a:lnTo>
                <a:lnTo>
                  <a:pt x="178676" y="1338097"/>
                </a:lnTo>
                <a:lnTo>
                  <a:pt x="136672" y="1325058"/>
                </a:lnTo>
                <a:lnTo>
                  <a:pt x="98661" y="1304426"/>
                </a:lnTo>
                <a:lnTo>
                  <a:pt x="65543" y="1277100"/>
                </a:lnTo>
                <a:lnTo>
                  <a:pt x="38217" y="1243982"/>
                </a:lnTo>
                <a:lnTo>
                  <a:pt x="17585" y="1205971"/>
                </a:lnTo>
                <a:lnTo>
                  <a:pt x="4546" y="1163967"/>
                </a:lnTo>
                <a:lnTo>
                  <a:pt x="0" y="1118870"/>
                </a:lnTo>
                <a:lnTo>
                  <a:pt x="0" y="22377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304413" y="3648456"/>
            <a:ext cx="1978819" cy="1007269"/>
          </a:xfrm>
          <a:custGeom>
            <a:avLst/>
            <a:gdLst/>
            <a:ahLst/>
            <a:cxnLst/>
            <a:rect l="l" t="t" r="r" b="b"/>
            <a:pathLst>
              <a:path w="2638425" h="1343025">
                <a:moveTo>
                  <a:pt x="2414269" y="0"/>
                </a:moveTo>
                <a:lnTo>
                  <a:pt x="223774" y="0"/>
                </a:lnTo>
                <a:lnTo>
                  <a:pt x="178680" y="4546"/>
                </a:lnTo>
                <a:lnTo>
                  <a:pt x="136677" y="17587"/>
                </a:lnTo>
                <a:lnTo>
                  <a:pt x="98666" y="38221"/>
                </a:lnTo>
                <a:lnTo>
                  <a:pt x="65547" y="65547"/>
                </a:lnTo>
                <a:lnTo>
                  <a:pt x="38221" y="98666"/>
                </a:lnTo>
                <a:lnTo>
                  <a:pt x="17587" y="136677"/>
                </a:lnTo>
                <a:lnTo>
                  <a:pt x="4546" y="178680"/>
                </a:lnTo>
                <a:lnTo>
                  <a:pt x="0" y="223774"/>
                </a:lnTo>
                <a:lnTo>
                  <a:pt x="0" y="1118870"/>
                </a:lnTo>
                <a:lnTo>
                  <a:pt x="4546" y="1163967"/>
                </a:lnTo>
                <a:lnTo>
                  <a:pt x="17587" y="1205971"/>
                </a:lnTo>
                <a:lnTo>
                  <a:pt x="38221" y="1243982"/>
                </a:lnTo>
                <a:lnTo>
                  <a:pt x="65547" y="1277100"/>
                </a:lnTo>
                <a:lnTo>
                  <a:pt x="98666" y="1304426"/>
                </a:lnTo>
                <a:lnTo>
                  <a:pt x="136677" y="1325058"/>
                </a:lnTo>
                <a:lnTo>
                  <a:pt x="178680" y="1338097"/>
                </a:lnTo>
                <a:lnTo>
                  <a:pt x="223774" y="1342644"/>
                </a:lnTo>
                <a:lnTo>
                  <a:pt x="2414269" y="1342644"/>
                </a:lnTo>
                <a:lnTo>
                  <a:pt x="2459363" y="1338097"/>
                </a:lnTo>
                <a:lnTo>
                  <a:pt x="2501366" y="1325058"/>
                </a:lnTo>
                <a:lnTo>
                  <a:pt x="2539377" y="1304426"/>
                </a:lnTo>
                <a:lnTo>
                  <a:pt x="2572496" y="1277100"/>
                </a:lnTo>
                <a:lnTo>
                  <a:pt x="2599822" y="1243982"/>
                </a:lnTo>
                <a:lnTo>
                  <a:pt x="2620456" y="1205971"/>
                </a:lnTo>
                <a:lnTo>
                  <a:pt x="2633497" y="1163967"/>
                </a:lnTo>
                <a:lnTo>
                  <a:pt x="2638043" y="1118870"/>
                </a:lnTo>
                <a:lnTo>
                  <a:pt x="2638043" y="223774"/>
                </a:lnTo>
                <a:lnTo>
                  <a:pt x="2633497" y="178680"/>
                </a:lnTo>
                <a:lnTo>
                  <a:pt x="2620456" y="136677"/>
                </a:lnTo>
                <a:lnTo>
                  <a:pt x="2599822" y="98666"/>
                </a:lnTo>
                <a:lnTo>
                  <a:pt x="2572496" y="65547"/>
                </a:lnTo>
                <a:lnTo>
                  <a:pt x="2539377" y="38221"/>
                </a:lnTo>
                <a:lnTo>
                  <a:pt x="2501366" y="17587"/>
                </a:lnTo>
                <a:lnTo>
                  <a:pt x="2459363" y="4546"/>
                </a:lnTo>
                <a:lnTo>
                  <a:pt x="241426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304413" y="3648456"/>
            <a:ext cx="1978819" cy="1007269"/>
          </a:xfrm>
          <a:custGeom>
            <a:avLst/>
            <a:gdLst/>
            <a:ahLst/>
            <a:cxnLst/>
            <a:rect l="l" t="t" r="r" b="b"/>
            <a:pathLst>
              <a:path w="2638425" h="1343025">
                <a:moveTo>
                  <a:pt x="0" y="223774"/>
                </a:moveTo>
                <a:lnTo>
                  <a:pt x="4546" y="178680"/>
                </a:lnTo>
                <a:lnTo>
                  <a:pt x="17587" y="136677"/>
                </a:lnTo>
                <a:lnTo>
                  <a:pt x="38221" y="98666"/>
                </a:lnTo>
                <a:lnTo>
                  <a:pt x="65547" y="65547"/>
                </a:lnTo>
                <a:lnTo>
                  <a:pt x="98666" y="38221"/>
                </a:lnTo>
                <a:lnTo>
                  <a:pt x="136677" y="17587"/>
                </a:lnTo>
                <a:lnTo>
                  <a:pt x="178680" y="4546"/>
                </a:lnTo>
                <a:lnTo>
                  <a:pt x="223774" y="0"/>
                </a:lnTo>
                <a:lnTo>
                  <a:pt x="2414269" y="0"/>
                </a:lnTo>
                <a:lnTo>
                  <a:pt x="2459363" y="4546"/>
                </a:lnTo>
                <a:lnTo>
                  <a:pt x="2501366" y="17587"/>
                </a:lnTo>
                <a:lnTo>
                  <a:pt x="2539377" y="38221"/>
                </a:lnTo>
                <a:lnTo>
                  <a:pt x="2572496" y="65547"/>
                </a:lnTo>
                <a:lnTo>
                  <a:pt x="2599822" y="98666"/>
                </a:lnTo>
                <a:lnTo>
                  <a:pt x="2620456" y="136677"/>
                </a:lnTo>
                <a:lnTo>
                  <a:pt x="2633497" y="178680"/>
                </a:lnTo>
                <a:lnTo>
                  <a:pt x="2638043" y="223774"/>
                </a:lnTo>
                <a:lnTo>
                  <a:pt x="2638043" y="1118870"/>
                </a:lnTo>
                <a:lnTo>
                  <a:pt x="2633497" y="1163967"/>
                </a:lnTo>
                <a:lnTo>
                  <a:pt x="2620456" y="1205971"/>
                </a:lnTo>
                <a:lnTo>
                  <a:pt x="2599822" y="1243982"/>
                </a:lnTo>
                <a:lnTo>
                  <a:pt x="2572496" y="1277100"/>
                </a:lnTo>
                <a:lnTo>
                  <a:pt x="2539377" y="1304426"/>
                </a:lnTo>
                <a:lnTo>
                  <a:pt x="2501366" y="1325058"/>
                </a:lnTo>
                <a:lnTo>
                  <a:pt x="2459363" y="1338097"/>
                </a:lnTo>
                <a:lnTo>
                  <a:pt x="2414269" y="1342644"/>
                </a:lnTo>
                <a:lnTo>
                  <a:pt x="223774" y="1342644"/>
                </a:lnTo>
                <a:lnTo>
                  <a:pt x="178680" y="1338097"/>
                </a:lnTo>
                <a:lnTo>
                  <a:pt x="136677" y="1325058"/>
                </a:lnTo>
                <a:lnTo>
                  <a:pt x="98666" y="1304426"/>
                </a:lnTo>
                <a:lnTo>
                  <a:pt x="65547" y="1277100"/>
                </a:lnTo>
                <a:lnTo>
                  <a:pt x="38221" y="1243982"/>
                </a:lnTo>
                <a:lnTo>
                  <a:pt x="17587" y="1205971"/>
                </a:lnTo>
                <a:lnTo>
                  <a:pt x="4546" y="1163967"/>
                </a:lnTo>
                <a:lnTo>
                  <a:pt x="0" y="1118870"/>
                </a:lnTo>
                <a:lnTo>
                  <a:pt x="0" y="22377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3883723" y="3860197"/>
            <a:ext cx="81962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MainUi,</a:t>
            </a:r>
            <a:endParaRPr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9423" y="4134517"/>
            <a:ext cx="10477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calculate</a:t>
            </a:r>
            <a:endParaRPr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8747" y="3622167"/>
            <a:ext cx="1979771" cy="1007269"/>
          </a:xfrm>
          <a:custGeom>
            <a:avLst/>
            <a:gdLst/>
            <a:ahLst/>
            <a:cxnLst/>
            <a:rect l="l" t="t" r="r" b="b"/>
            <a:pathLst>
              <a:path w="2639695" h="1343025">
                <a:moveTo>
                  <a:pt x="2415794" y="0"/>
                </a:moveTo>
                <a:lnTo>
                  <a:pt x="223774" y="0"/>
                </a:lnTo>
                <a:lnTo>
                  <a:pt x="178680" y="4546"/>
                </a:lnTo>
                <a:lnTo>
                  <a:pt x="136677" y="17587"/>
                </a:lnTo>
                <a:lnTo>
                  <a:pt x="98666" y="38221"/>
                </a:lnTo>
                <a:lnTo>
                  <a:pt x="65547" y="65547"/>
                </a:lnTo>
                <a:lnTo>
                  <a:pt x="38221" y="98666"/>
                </a:lnTo>
                <a:lnTo>
                  <a:pt x="17587" y="136677"/>
                </a:lnTo>
                <a:lnTo>
                  <a:pt x="4546" y="178680"/>
                </a:lnTo>
                <a:lnTo>
                  <a:pt x="0" y="223774"/>
                </a:lnTo>
                <a:lnTo>
                  <a:pt x="0" y="1118870"/>
                </a:lnTo>
                <a:lnTo>
                  <a:pt x="4546" y="1163967"/>
                </a:lnTo>
                <a:lnTo>
                  <a:pt x="17587" y="1205971"/>
                </a:lnTo>
                <a:lnTo>
                  <a:pt x="38221" y="1243982"/>
                </a:lnTo>
                <a:lnTo>
                  <a:pt x="65547" y="1277100"/>
                </a:lnTo>
                <a:lnTo>
                  <a:pt x="98666" y="1304426"/>
                </a:lnTo>
                <a:lnTo>
                  <a:pt x="136677" y="1325058"/>
                </a:lnTo>
                <a:lnTo>
                  <a:pt x="178680" y="1338097"/>
                </a:lnTo>
                <a:lnTo>
                  <a:pt x="223774" y="1342644"/>
                </a:lnTo>
                <a:lnTo>
                  <a:pt x="2415794" y="1342644"/>
                </a:lnTo>
                <a:lnTo>
                  <a:pt x="2460887" y="1338097"/>
                </a:lnTo>
                <a:lnTo>
                  <a:pt x="2502890" y="1325058"/>
                </a:lnTo>
                <a:lnTo>
                  <a:pt x="2540901" y="1304426"/>
                </a:lnTo>
                <a:lnTo>
                  <a:pt x="2574020" y="1277100"/>
                </a:lnTo>
                <a:lnTo>
                  <a:pt x="2601346" y="1243982"/>
                </a:lnTo>
                <a:lnTo>
                  <a:pt x="2621980" y="1205971"/>
                </a:lnTo>
                <a:lnTo>
                  <a:pt x="2635021" y="1163967"/>
                </a:lnTo>
                <a:lnTo>
                  <a:pt x="2639568" y="1118870"/>
                </a:lnTo>
                <a:lnTo>
                  <a:pt x="2639568" y="223774"/>
                </a:lnTo>
                <a:lnTo>
                  <a:pt x="2635021" y="178680"/>
                </a:lnTo>
                <a:lnTo>
                  <a:pt x="2621980" y="136677"/>
                </a:lnTo>
                <a:lnTo>
                  <a:pt x="2601346" y="98666"/>
                </a:lnTo>
                <a:lnTo>
                  <a:pt x="2574020" y="65547"/>
                </a:lnTo>
                <a:lnTo>
                  <a:pt x="2540901" y="38221"/>
                </a:lnTo>
                <a:lnTo>
                  <a:pt x="2502890" y="17587"/>
                </a:lnTo>
                <a:lnTo>
                  <a:pt x="2460887" y="4546"/>
                </a:lnTo>
                <a:lnTo>
                  <a:pt x="241579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968747" y="3622167"/>
            <a:ext cx="1979771" cy="1007269"/>
          </a:xfrm>
          <a:custGeom>
            <a:avLst/>
            <a:gdLst/>
            <a:ahLst/>
            <a:cxnLst/>
            <a:rect l="l" t="t" r="r" b="b"/>
            <a:pathLst>
              <a:path w="2639695" h="1343025">
                <a:moveTo>
                  <a:pt x="0" y="223774"/>
                </a:moveTo>
                <a:lnTo>
                  <a:pt x="4546" y="178680"/>
                </a:lnTo>
                <a:lnTo>
                  <a:pt x="17587" y="136677"/>
                </a:lnTo>
                <a:lnTo>
                  <a:pt x="38221" y="98666"/>
                </a:lnTo>
                <a:lnTo>
                  <a:pt x="65547" y="65547"/>
                </a:lnTo>
                <a:lnTo>
                  <a:pt x="98666" y="38221"/>
                </a:lnTo>
                <a:lnTo>
                  <a:pt x="136677" y="17587"/>
                </a:lnTo>
                <a:lnTo>
                  <a:pt x="178680" y="4546"/>
                </a:lnTo>
                <a:lnTo>
                  <a:pt x="223774" y="0"/>
                </a:lnTo>
                <a:lnTo>
                  <a:pt x="2415794" y="0"/>
                </a:lnTo>
                <a:lnTo>
                  <a:pt x="2460887" y="4546"/>
                </a:lnTo>
                <a:lnTo>
                  <a:pt x="2502890" y="17587"/>
                </a:lnTo>
                <a:lnTo>
                  <a:pt x="2540901" y="38221"/>
                </a:lnTo>
                <a:lnTo>
                  <a:pt x="2574020" y="65547"/>
                </a:lnTo>
                <a:lnTo>
                  <a:pt x="2601346" y="98666"/>
                </a:lnTo>
                <a:lnTo>
                  <a:pt x="2621980" y="136677"/>
                </a:lnTo>
                <a:lnTo>
                  <a:pt x="2635021" y="178680"/>
                </a:lnTo>
                <a:lnTo>
                  <a:pt x="2639568" y="223774"/>
                </a:lnTo>
                <a:lnTo>
                  <a:pt x="2639568" y="1118870"/>
                </a:lnTo>
                <a:lnTo>
                  <a:pt x="2635021" y="1163967"/>
                </a:lnTo>
                <a:lnTo>
                  <a:pt x="2621980" y="1205971"/>
                </a:lnTo>
                <a:lnTo>
                  <a:pt x="2601346" y="1243982"/>
                </a:lnTo>
                <a:lnTo>
                  <a:pt x="2574020" y="1277100"/>
                </a:lnTo>
                <a:lnTo>
                  <a:pt x="2540901" y="1304426"/>
                </a:lnTo>
                <a:lnTo>
                  <a:pt x="2502890" y="1325058"/>
                </a:lnTo>
                <a:lnTo>
                  <a:pt x="2460887" y="1338097"/>
                </a:lnTo>
                <a:lnTo>
                  <a:pt x="2415794" y="1342644"/>
                </a:lnTo>
                <a:lnTo>
                  <a:pt x="223774" y="1342644"/>
                </a:lnTo>
                <a:lnTo>
                  <a:pt x="178680" y="1338097"/>
                </a:lnTo>
                <a:lnTo>
                  <a:pt x="136677" y="1325058"/>
                </a:lnTo>
                <a:lnTo>
                  <a:pt x="98666" y="1304426"/>
                </a:lnTo>
                <a:lnTo>
                  <a:pt x="65547" y="1277100"/>
                </a:lnTo>
                <a:lnTo>
                  <a:pt x="38221" y="1243982"/>
                </a:lnTo>
                <a:lnTo>
                  <a:pt x="17587" y="1205971"/>
                </a:lnTo>
                <a:lnTo>
                  <a:pt x="4546" y="1163967"/>
                </a:lnTo>
                <a:lnTo>
                  <a:pt x="0" y="1118870"/>
                </a:lnTo>
                <a:lnTo>
                  <a:pt x="0" y="22377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6606350" y="3897249"/>
            <a:ext cx="70485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main</a:t>
            </a:r>
            <a:endParaRPr sz="2700">
              <a:latin typeface="Noto Sans Mono CJK JP Regular"/>
              <a:cs typeface="Noto Sans Mono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18613" y="4087367"/>
            <a:ext cx="685800" cy="130493"/>
          </a:xfrm>
          <a:custGeom>
            <a:avLst/>
            <a:gdLst/>
            <a:ahLst/>
            <a:cxnLst/>
            <a:rect l="l" t="t" r="r" b="b"/>
            <a:pathLst>
              <a:path w="914400" h="173989">
                <a:moveTo>
                  <a:pt x="740663" y="0"/>
                </a:moveTo>
                <a:lnTo>
                  <a:pt x="740663" y="173735"/>
                </a:lnTo>
                <a:lnTo>
                  <a:pt x="856488" y="115823"/>
                </a:lnTo>
                <a:lnTo>
                  <a:pt x="769619" y="115823"/>
                </a:lnTo>
                <a:lnTo>
                  <a:pt x="769619" y="57912"/>
                </a:lnTo>
                <a:lnTo>
                  <a:pt x="856488" y="57912"/>
                </a:lnTo>
                <a:lnTo>
                  <a:pt x="740663" y="0"/>
                </a:lnTo>
                <a:close/>
              </a:path>
              <a:path w="914400" h="173989">
                <a:moveTo>
                  <a:pt x="740663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40663" y="115823"/>
                </a:lnTo>
                <a:lnTo>
                  <a:pt x="740663" y="57912"/>
                </a:lnTo>
                <a:close/>
              </a:path>
              <a:path w="914400" h="173989">
                <a:moveTo>
                  <a:pt x="856488" y="57912"/>
                </a:moveTo>
                <a:lnTo>
                  <a:pt x="769619" y="57912"/>
                </a:lnTo>
                <a:lnTo>
                  <a:pt x="769619" y="115823"/>
                </a:lnTo>
                <a:lnTo>
                  <a:pt x="856488" y="115823"/>
                </a:lnTo>
                <a:lnTo>
                  <a:pt x="914400" y="86868"/>
                </a:lnTo>
                <a:lnTo>
                  <a:pt x="856488" y="579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37185" y="4779188"/>
            <a:ext cx="19054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Noto Sans Mono CJK JP Regular"/>
                <a:cs typeface="Noto Sans Mono CJK JP Regular"/>
              </a:rPr>
              <a:t>使用designer做</a:t>
            </a:r>
            <a:r>
              <a:rPr sz="1350" spc="-4" dirty="0">
                <a:latin typeface="Noto Sans Mono CJK JP Regular"/>
                <a:cs typeface="Noto Sans Mono CJK JP Regular"/>
              </a:rPr>
              <a:t>的</a:t>
            </a:r>
            <a:r>
              <a:rPr sz="1350" dirty="0">
                <a:latin typeface="Noto Sans Mono CJK JP Regular"/>
                <a:cs typeface="Noto Sans Mono CJK JP Regular"/>
              </a:rPr>
              <a:t>UI設計</a:t>
            </a: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82946" y="4087367"/>
            <a:ext cx="685800" cy="130493"/>
          </a:xfrm>
          <a:custGeom>
            <a:avLst/>
            <a:gdLst/>
            <a:ahLst/>
            <a:cxnLst/>
            <a:rect l="l" t="t" r="r" b="b"/>
            <a:pathLst>
              <a:path w="914400" h="173989">
                <a:moveTo>
                  <a:pt x="740664" y="0"/>
                </a:moveTo>
                <a:lnTo>
                  <a:pt x="740664" y="173735"/>
                </a:lnTo>
                <a:lnTo>
                  <a:pt x="856488" y="115823"/>
                </a:lnTo>
                <a:lnTo>
                  <a:pt x="769620" y="115823"/>
                </a:lnTo>
                <a:lnTo>
                  <a:pt x="769620" y="57912"/>
                </a:lnTo>
                <a:lnTo>
                  <a:pt x="856488" y="57912"/>
                </a:lnTo>
                <a:lnTo>
                  <a:pt x="740664" y="0"/>
                </a:lnTo>
                <a:close/>
              </a:path>
              <a:path w="914400" h="173989">
                <a:moveTo>
                  <a:pt x="74066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740664" y="115823"/>
                </a:lnTo>
                <a:lnTo>
                  <a:pt x="740664" y="57912"/>
                </a:lnTo>
                <a:close/>
              </a:path>
              <a:path w="914400" h="173989">
                <a:moveTo>
                  <a:pt x="856488" y="57912"/>
                </a:moveTo>
                <a:lnTo>
                  <a:pt x="769620" y="57912"/>
                </a:lnTo>
                <a:lnTo>
                  <a:pt x="769620" y="115823"/>
                </a:lnTo>
                <a:lnTo>
                  <a:pt x="856488" y="115823"/>
                </a:lnTo>
                <a:lnTo>
                  <a:pt x="914400" y="86868"/>
                </a:lnTo>
                <a:lnTo>
                  <a:pt x="856488" y="579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751941" y="3754184"/>
            <a:ext cx="1751648" cy="8765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623">
              <a:spcBef>
                <a:spcPts val="75"/>
              </a:spcBef>
            </a:pPr>
            <a:r>
              <a:rPr sz="1350" dirty="0">
                <a:latin typeface="Noto Sans Mono CJK JP Regular"/>
                <a:cs typeface="Noto Sans Mono CJK JP Regular"/>
              </a:rPr>
              <a:t>class</a:t>
            </a:r>
            <a:endParaRPr sz="1350">
              <a:latin typeface="Noto Sans Mono CJK JP Regular"/>
              <a:cs typeface="Noto Sans Mono CJK JP Regular"/>
            </a:endParaRPr>
          </a:p>
          <a:p>
            <a:pPr marL="9525">
              <a:spcBef>
                <a:spcPts val="101"/>
              </a:spcBef>
            </a:pPr>
            <a:r>
              <a:rPr sz="2100" spc="-4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Ui_MainWindow</a:t>
            </a:r>
            <a:endParaRPr sz="2100">
              <a:latin typeface="Noto Sans Mono CJK JP Regular"/>
              <a:cs typeface="Noto Sans Mono CJK JP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4995" y="3727609"/>
            <a:ext cx="4491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Noto Sans Mono CJK JP Regular"/>
                <a:cs typeface="Noto Sans Mono CJK JP Regular"/>
              </a:rPr>
              <a:t>class</a:t>
            </a: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5598" y="478810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Noto Sans Mono CJK JP Regular"/>
                <a:cs typeface="Noto Sans Mono CJK JP Regular"/>
              </a:rPr>
              <a:t>控制UI的動作</a:t>
            </a: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3508" y="4762272"/>
            <a:ext cx="5334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Noto Sans Mono CJK JP Regular"/>
                <a:cs typeface="Noto Sans Mono CJK JP Regular"/>
              </a:rPr>
              <a:t>呈現UI</a:t>
            </a: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4995" y="3160452"/>
            <a:ext cx="15625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Noto Sans Mono CJK JP Regular"/>
                <a:cs typeface="Noto Sans Mono CJK JP Regular"/>
              </a:rPr>
              <a:t>Package :</a:t>
            </a:r>
            <a:r>
              <a:rPr sz="1350" spc="-71" dirty="0">
                <a:latin typeface="Noto Sans Mono CJK JP Regular"/>
                <a:cs typeface="Noto Sans Mono CJK JP Regular"/>
              </a:rPr>
              <a:t> </a:t>
            </a:r>
            <a:r>
              <a:rPr sz="1350" spc="-4" dirty="0">
                <a:latin typeface="Noto Sans Mono CJK JP Regular"/>
                <a:cs typeface="Noto Sans Mono CJK JP Regular"/>
              </a:rPr>
              <a:t>mainForm</a:t>
            </a: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629" y="3160452"/>
            <a:ext cx="19907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Noto Sans Mono CJK JP Regular"/>
                <a:cs typeface="Noto Sans Mono CJK JP Regular"/>
              </a:rPr>
              <a:t>Module </a:t>
            </a:r>
            <a:r>
              <a:rPr sz="1350" dirty="0">
                <a:latin typeface="Noto Sans Mono CJK JP Regular"/>
                <a:cs typeface="Noto Sans Mono CJK JP Regular"/>
              </a:rPr>
              <a:t>:</a:t>
            </a:r>
            <a:r>
              <a:rPr sz="1350" spc="-53" dirty="0">
                <a:latin typeface="Noto Sans Mono CJK JP Regular"/>
                <a:cs typeface="Noto Sans Mono CJK JP Regular"/>
              </a:rPr>
              <a:t> </a:t>
            </a:r>
            <a:r>
              <a:rPr sz="1350" spc="-4" dirty="0">
                <a:latin typeface="Noto Sans Mono CJK JP Regular"/>
                <a:cs typeface="Noto Sans Mono CJK JP Regular"/>
              </a:rPr>
              <a:t>Main_Window.py</a:t>
            </a:r>
            <a:endParaRPr sz="1350">
              <a:latin typeface="Noto Sans Mono CJK JP Regular"/>
              <a:cs typeface="Noto Sans Mono CJK JP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0912" y="3916871"/>
            <a:ext cx="41957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dirty="0">
                <a:latin typeface="Noto Sans Mono CJK JP Regular"/>
                <a:cs typeface="Noto Sans Mono CJK JP Regular"/>
              </a:rPr>
              <a:t>i</a:t>
            </a:r>
            <a:r>
              <a:rPr sz="1050" spc="-8" dirty="0">
                <a:latin typeface="Noto Sans Mono CJK JP Regular"/>
                <a:cs typeface="Noto Sans Mono CJK JP Regular"/>
              </a:rPr>
              <a:t>mp</a:t>
            </a:r>
            <a:r>
              <a:rPr sz="1050" dirty="0">
                <a:latin typeface="Noto Sans Mono CJK JP Regular"/>
                <a:cs typeface="Noto Sans Mono CJK JP Regular"/>
              </a:rPr>
              <a:t>o</a:t>
            </a:r>
            <a:r>
              <a:rPr sz="1050" spc="-8" dirty="0">
                <a:latin typeface="Noto Sans Mono CJK JP Regular"/>
                <a:cs typeface="Noto Sans Mono CJK JP Regular"/>
              </a:rPr>
              <a:t>r</a:t>
            </a:r>
            <a:r>
              <a:rPr sz="1050" dirty="0">
                <a:latin typeface="Noto Sans Mono CJK JP Regular"/>
                <a:cs typeface="Noto Sans Mono CJK JP Regular"/>
              </a:rPr>
              <a:t>t</a:t>
            </a:r>
            <a:endParaRPr sz="1050">
              <a:latin typeface="Noto Sans Mono CJK JP Regular"/>
              <a:cs typeface="Noto Sans Mono CJK JP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2006" y="3892201"/>
            <a:ext cx="419576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dirty="0">
                <a:latin typeface="Noto Sans Mono CJK JP Regular"/>
                <a:cs typeface="Noto Sans Mono CJK JP Regular"/>
              </a:rPr>
              <a:t>i</a:t>
            </a:r>
            <a:r>
              <a:rPr sz="1050" spc="-8" dirty="0">
                <a:latin typeface="Noto Sans Mono CJK JP Regular"/>
                <a:cs typeface="Noto Sans Mono CJK JP Regular"/>
              </a:rPr>
              <a:t>mp</a:t>
            </a:r>
            <a:r>
              <a:rPr sz="1050" dirty="0">
                <a:latin typeface="Noto Sans Mono CJK JP Regular"/>
                <a:cs typeface="Noto Sans Mono CJK JP Regular"/>
              </a:rPr>
              <a:t>o</a:t>
            </a:r>
            <a:r>
              <a:rPr sz="1050" spc="-8" dirty="0">
                <a:latin typeface="Noto Sans Mono CJK JP Regular"/>
                <a:cs typeface="Noto Sans Mono CJK JP Regular"/>
              </a:rPr>
              <a:t>r</a:t>
            </a:r>
            <a:r>
              <a:rPr sz="1050" dirty="0">
                <a:latin typeface="Noto Sans Mono CJK JP Regular"/>
                <a:cs typeface="Noto Sans Mono CJK JP Regular"/>
              </a:rPr>
              <a:t>t</a:t>
            </a:r>
            <a:endParaRPr sz="1050">
              <a:latin typeface="Noto Sans Mono CJK JP Regular"/>
              <a:cs typeface="Noto Sans Mono CJK JP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47613" y="2195822"/>
            <a:ext cx="3044108" cy="117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864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484479" y="1109510"/>
            <a:ext cx="7392353" cy="170623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9525">
              <a:lnSpc>
                <a:spcPct val="150000"/>
              </a:lnSpc>
              <a:spcBef>
                <a:spcPts val="885"/>
              </a:spcBef>
              <a:tabLst>
                <a:tab pos="266700" algn="l"/>
              </a:tabLst>
            </a:pPr>
            <a:r>
              <a:rPr 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4. 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依照讀進來的檔案室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bonus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或是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basic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，將每個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input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裡面的每個圖形</a:t>
            </a:r>
            <a:r>
              <a:rPr lang="en-US" altLang="zh-TW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reshape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成一維的陣列，才  </a:t>
            </a:r>
            <a:endParaRPr lang="en-US" altLang="zh-TW" sz="1350" dirty="0" smtClean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9525">
              <a:lnSpc>
                <a:spcPct val="150000"/>
              </a:lnSpc>
              <a:spcBef>
                <a:spcPts val="885"/>
              </a:spcBef>
              <a:tabLst>
                <a:tab pos="266700" algn="l"/>
              </a:tabLst>
            </a:pPr>
            <a:r>
              <a:rPr lang="zh-TW" altLang="en-US" sz="13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  把他丟進去</a:t>
            </a:r>
            <a:r>
              <a:rPr lang="en-US" altLang="zh-TW" sz="1350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hopfield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網路裡面做運算</a:t>
            </a:r>
            <a:endParaRPr lang="en-US" altLang="zh-TW" sz="1350" dirty="0" smtClean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9525">
              <a:lnSpc>
                <a:spcPct val="150000"/>
              </a:lnSpc>
              <a:spcBef>
                <a:spcPts val="885"/>
              </a:spcBef>
              <a:tabLst>
                <a:tab pos="266700" algn="l"/>
              </a:tabLst>
            </a:pPr>
            <a:endParaRPr lang="en-US" sz="135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9525">
              <a:lnSpc>
                <a:spcPct val="150000"/>
              </a:lnSpc>
              <a:spcBef>
                <a:spcPts val="885"/>
              </a:spcBef>
              <a:tabLst>
                <a:tab pos="266700" algn="l"/>
              </a:tabLst>
            </a:pPr>
            <a:r>
              <a:rPr 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5. </a:t>
            </a:r>
            <a:r>
              <a:rPr lang="zh-TW" altLang="en-US" sz="1350" dirty="0" smtClean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要畫圖時，便將訓練的一維矩陣轉成原本的二維矩陣</a:t>
            </a:r>
            <a:endParaRPr sz="135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6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4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179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Noto Sans Mono CJK JP Regular</vt:lpstr>
      <vt:lpstr>新細明體</vt:lpstr>
      <vt:lpstr>標楷體</vt:lpstr>
      <vt:lpstr>Arial</vt:lpstr>
      <vt:lpstr>Calibri</vt:lpstr>
      <vt:lpstr>Calibri Light</vt:lpstr>
      <vt:lpstr>Office 佈景主題</vt:lpstr>
      <vt:lpstr>Hopfield 網路實作</vt:lpstr>
      <vt:lpstr>1. 選擇需要 的資料集，輸 出資料至下方 列表</vt:lpstr>
      <vt:lpstr>1. 選擇需要顯示訓練過程的圖樣或是最終訓練結果</vt:lpstr>
      <vt:lpstr>B. 程式簡介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Hopfield 網路實作</dc:title>
  <dc:creator>wtlee</dc:creator>
  <cp:lastModifiedBy>wtlee</cp:lastModifiedBy>
  <cp:revision>4</cp:revision>
  <dcterms:created xsi:type="dcterms:W3CDTF">2018-12-12T08:58:46Z</dcterms:created>
  <dcterms:modified xsi:type="dcterms:W3CDTF">2018-12-12T09:29:23Z</dcterms:modified>
</cp:coreProperties>
</file>