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56" r:id="rId2"/>
    <p:sldId id="257" r:id="rId3"/>
    <p:sldId id="258" r:id="rId4"/>
    <p:sldId id="269" r:id="rId5"/>
    <p:sldId id="259" r:id="rId6"/>
    <p:sldId id="261" r:id="rId7"/>
    <p:sldId id="263" r:id="rId8"/>
    <p:sldId id="264" r:id="rId9"/>
    <p:sldId id="265" r:id="rId10"/>
    <p:sldId id="267" r:id="rId11"/>
    <p:sldId id="266" r:id="rId12"/>
    <p:sldId id="262" r:id="rId13"/>
    <p:sldId id="268" r:id="rId14"/>
    <p:sldId id="260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98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139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52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65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10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63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7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5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0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15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71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37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0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3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72534" y="609600"/>
            <a:ext cx="496146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latinLnBrk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ARDUINO</a:t>
            </a:r>
            <a:r>
              <a:rPr 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					 </a:t>
            </a:r>
            <a:r>
              <a:rPr lang="en-US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700" algn="ctr" latinLnBrk="0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자동 손 소독기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360203" y="4392549"/>
            <a:ext cx="2128969" cy="1120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ea"/>
                <a:ea typeface="+mj-ea"/>
              </a:rPr>
              <a:t>  AR13</a:t>
            </a:r>
            <a:r>
              <a:rPr lang="en-US" sz="2000" b="1" spc="-50" dirty="0">
                <a:latin typeface="+mj-ea"/>
                <a:ea typeface="+mj-ea"/>
              </a:rPr>
              <a:t> </a:t>
            </a:r>
            <a:r>
              <a:rPr lang="ko-KR" altLang="en-US" sz="2000" b="1" spc="-50" dirty="0">
                <a:latin typeface="+mj-ea"/>
                <a:ea typeface="+mj-ea"/>
              </a:rPr>
              <a:t>이승준</a:t>
            </a:r>
            <a:endParaRPr lang="en-US" sz="2000" b="1" dirty="0">
              <a:latin typeface="+mj-ea"/>
              <a:ea typeface="+mj-ea"/>
            </a:endParaRPr>
          </a:p>
          <a:p>
            <a:pPr marL="12700"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ea"/>
                <a:ea typeface="+mj-ea"/>
              </a:rPr>
              <a:t>  AR15</a:t>
            </a:r>
            <a:r>
              <a:rPr lang="en-US" sz="2000" b="1" spc="-50" dirty="0">
                <a:latin typeface="+mj-ea"/>
                <a:ea typeface="+mj-ea"/>
              </a:rPr>
              <a:t> </a:t>
            </a:r>
            <a:r>
              <a:rPr lang="ko-KR" altLang="en-US" sz="2000" b="1" spc="-25" dirty="0">
                <a:latin typeface="+mj-ea"/>
                <a:ea typeface="+mj-ea"/>
              </a:rPr>
              <a:t>이준희</a:t>
            </a:r>
            <a:endParaRPr lang="en-US" sz="2000" b="1" dirty="0">
              <a:latin typeface="+mj-ea"/>
              <a:ea typeface="+mj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7198198-CBDC-4900-ABC7-C8591BE66F3E}"/>
              </a:ext>
            </a:extLst>
          </p:cNvPr>
          <p:cNvSpPr txBox="1">
            <a:spLocks/>
          </p:cNvSpPr>
          <p:nvPr/>
        </p:nvSpPr>
        <p:spPr>
          <a:xfrm>
            <a:off x="29438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US" altLang="ko-KR" sz="3200" dirty="0"/>
              <a:t>05.</a:t>
            </a:r>
            <a:r>
              <a:rPr lang="ko-KR" altLang="en-US" sz="3200" dirty="0"/>
              <a:t>결과물</a:t>
            </a:r>
            <a:r>
              <a:rPr lang="en-US" altLang="ko-KR" sz="3200" dirty="0"/>
              <a:t>(</a:t>
            </a:r>
            <a:r>
              <a:rPr lang="ko-KR" altLang="en-US" sz="3200" dirty="0"/>
              <a:t>전체</a:t>
            </a:r>
            <a:r>
              <a:rPr lang="en-US" altLang="ko-KR" sz="3200" dirty="0"/>
              <a:t>)</a:t>
            </a:r>
            <a:r>
              <a:rPr lang="ko-KR" altLang="en-US" sz="3200" spc="-55" dirty="0"/>
              <a:t> 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1C8782-4294-4E57-A4AF-7AD08EC47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66799"/>
            <a:ext cx="5029200" cy="5510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107842-9A9E-4165-AEE1-986DFEAA4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" y="1066799"/>
            <a:ext cx="5143500" cy="55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7198198-CBDC-4900-ABC7-C8591BE66F3E}"/>
              </a:ext>
            </a:extLst>
          </p:cNvPr>
          <p:cNvSpPr txBox="1">
            <a:spLocks/>
          </p:cNvSpPr>
          <p:nvPr/>
        </p:nvSpPr>
        <p:spPr>
          <a:xfrm>
            <a:off x="26390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US" altLang="ko-KR" sz="3200" dirty="0"/>
              <a:t>05.</a:t>
            </a:r>
            <a:r>
              <a:rPr lang="ko-KR" altLang="en-US" sz="3200" dirty="0"/>
              <a:t>결과물</a:t>
            </a:r>
            <a:r>
              <a:rPr lang="en-US" altLang="ko-KR" sz="3200" dirty="0"/>
              <a:t>(</a:t>
            </a:r>
            <a:r>
              <a:rPr lang="ko-KR" altLang="en-US" sz="3200" dirty="0"/>
              <a:t>내부</a:t>
            </a:r>
            <a:r>
              <a:rPr lang="en-US" altLang="ko-KR" sz="3200" dirty="0"/>
              <a:t>)</a:t>
            </a:r>
            <a:r>
              <a:rPr lang="ko-KR" altLang="en-US" sz="3200" spc="-55" dirty="0"/>
              <a:t> 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345B38-64D6-4A2A-988E-3F4EDEC9F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4878000" cy="434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4862B5-CCB8-4939-9547-5129C2F07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200"/>
            <a:ext cx="487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06.</a:t>
            </a:r>
            <a:r>
              <a:rPr lang="ko-KR" altLang="en-US" sz="3200" dirty="0"/>
              <a:t>작동 영상</a:t>
            </a:r>
            <a:r>
              <a:rPr lang="ko-KR" altLang="en-US" sz="3200" spc="-55" dirty="0"/>
              <a:t> </a:t>
            </a:r>
            <a:endParaRPr sz="3200" dirty="0"/>
          </a:p>
        </p:txBody>
      </p:sp>
      <p:pic>
        <p:nvPicPr>
          <p:cNvPr id="2" name="작동영상">
            <a:hlinkClick r:id="" action="ppaction://media"/>
            <a:extLst>
              <a:ext uri="{FF2B5EF4-FFF2-40B4-BE49-F238E27FC236}">
                <a16:creationId xmlns:a16="http://schemas.microsoft.com/office/drawing/2014/main" id="{3CB8FA18-0951-4EA4-B6C1-1DA89D16A43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1066800"/>
            <a:ext cx="4343400" cy="4822825"/>
          </a:xfrm>
        </p:spPr>
      </p:pic>
    </p:spTree>
    <p:extLst>
      <p:ext uri="{BB962C8B-B14F-4D97-AF65-F5344CB8AC3E}">
        <p14:creationId xmlns:p14="http://schemas.microsoft.com/office/powerpoint/2010/main" val="26340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B6852F2-D4D5-4F9B-863E-652939FF2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67335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07.</a:t>
            </a:r>
            <a:r>
              <a:rPr lang="ko-KR" altLang="en-US" sz="3200" dirty="0"/>
              <a:t>프로젝트를 마치며</a:t>
            </a:r>
            <a:r>
              <a:rPr lang="en-US" altLang="ko-KR" sz="3200" dirty="0"/>
              <a:t> </a:t>
            </a:r>
            <a:r>
              <a:rPr lang="ko-KR" altLang="en-US" sz="3200" dirty="0"/>
              <a:t>느낀 점</a:t>
            </a:r>
            <a:r>
              <a:rPr lang="ko-KR" altLang="en-US" sz="3200" spc="-55" dirty="0"/>
              <a:t> </a:t>
            </a:r>
            <a:endParaRPr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E90BA1A-8C8B-409D-94CD-DE0D1B1F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296400" cy="4822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자동 손소독제의 핵심인 </a:t>
            </a:r>
            <a:r>
              <a:rPr lang="ko-KR" altLang="en-US" sz="2550" dirty="0" err="1">
                <a:latin typeface="+mj-ea"/>
                <a:ea typeface="+mj-ea"/>
              </a:rPr>
              <a:t>서보모터의</a:t>
            </a:r>
            <a:r>
              <a:rPr lang="ko-KR" altLang="en-US" sz="2550" dirty="0">
                <a:latin typeface="+mj-ea"/>
                <a:ea typeface="+mj-ea"/>
              </a:rPr>
              <a:t> 힘이 부족하여 </a:t>
            </a:r>
            <a:r>
              <a:rPr lang="ko-KR" altLang="en-US" sz="2550" dirty="0" err="1">
                <a:latin typeface="+mj-ea"/>
                <a:ea typeface="+mj-ea"/>
              </a:rPr>
              <a:t>손소</a:t>
            </a:r>
            <a:r>
              <a:rPr lang="ko-KR" altLang="en-US" sz="2550" dirty="0">
                <a:latin typeface="+mj-ea"/>
                <a:ea typeface="+mj-ea"/>
              </a:rPr>
              <a:t>   </a:t>
            </a:r>
            <a:r>
              <a:rPr lang="ko-KR" altLang="en-US" sz="2550" dirty="0" err="1">
                <a:latin typeface="+mj-ea"/>
                <a:ea typeface="+mj-ea"/>
              </a:rPr>
              <a:t>독제를</a:t>
            </a:r>
            <a:r>
              <a:rPr lang="ko-KR" altLang="en-US" sz="2550" dirty="0">
                <a:latin typeface="+mj-ea"/>
                <a:ea typeface="+mj-ea"/>
              </a:rPr>
              <a:t> 누르지 못하고 오작동하는 경우가 종종 발생하였다</a:t>
            </a:r>
            <a:r>
              <a:rPr lang="en-US" altLang="ko-KR" sz="2550" dirty="0">
                <a:latin typeface="+mj-ea"/>
                <a:ea typeface="+mj-ea"/>
              </a:rPr>
              <a:t>. </a:t>
            </a:r>
            <a:r>
              <a:rPr lang="ko-KR" altLang="en-US" sz="2550" dirty="0">
                <a:latin typeface="+mj-ea"/>
                <a:ea typeface="+mj-ea"/>
              </a:rPr>
              <a:t>따라서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손소독제 주변을 박스로 감싸서 </a:t>
            </a:r>
            <a:r>
              <a:rPr lang="ko-KR" altLang="en-US" sz="2550" dirty="0" err="1">
                <a:latin typeface="+mj-ea"/>
                <a:ea typeface="+mj-ea"/>
              </a:rPr>
              <a:t>서보모터의</a:t>
            </a:r>
            <a:r>
              <a:rPr lang="ko-KR" altLang="en-US" sz="2550" dirty="0">
                <a:latin typeface="+mj-ea"/>
                <a:ea typeface="+mj-ea"/>
              </a:rPr>
              <a:t> 힘이 최대한 분산시키는 것을 막았다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굳이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손소독제에 국한되지 않고 </a:t>
            </a:r>
            <a:r>
              <a:rPr lang="ko-KR" altLang="en-US" sz="2550" dirty="0" err="1">
                <a:latin typeface="+mj-ea"/>
                <a:ea typeface="+mj-ea"/>
              </a:rPr>
              <a:t>서보모터로</a:t>
            </a:r>
            <a:r>
              <a:rPr lang="ko-KR" altLang="en-US" sz="2550" dirty="0">
                <a:latin typeface="+mj-ea"/>
                <a:ea typeface="+mj-ea"/>
              </a:rPr>
              <a:t> 물건을 누르는 원리인 만큼 </a:t>
            </a:r>
            <a:r>
              <a:rPr lang="ko-KR" altLang="en-US" sz="2550" dirty="0" err="1">
                <a:latin typeface="+mj-ea"/>
                <a:ea typeface="+mj-ea"/>
              </a:rPr>
              <a:t>펌핑하여</a:t>
            </a:r>
            <a:r>
              <a:rPr lang="ko-KR" altLang="en-US" sz="2550" dirty="0">
                <a:latin typeface="+mj-ea"/>
                <a:ea typeface="+mj-ea"/>
              </a:rPr>
              <a:t> 사용하는 샴푸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주방세제 등에도 적용할 수 있을 것 같아서 실용성이 뛰어나다고 생각한다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57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A1E9-CACB-AD17-AC70-DAC84069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514600"/>
            <a:ext cx="7162800" cy="1828800"/>
          </a:xfrm>
        </p:spPr>
        <p:txBody>
          <a:bodyPr>
            <a:noAutofit/>
          </a:bodyPr>
          <a:lstStyle/>
          <a:p>
            <a:r>
              <a:rPr lang="en-US" altLang="ko-KR" sz="9600" dirty="0">
                <a:solidFill>
                  <a:schemeClr val="accent4"/>
                </a:solidFill>
              </a:rPr>
              <a:t>Thank You!</a:t>
            </a:r>
            <a:br>
              <a:rPr lang="en-US" altLang="ko-KR" sz="9600" dirty="0"/>
            </a:br>
            <a:br>
              <a:rPr lang="en-US" altLang="ko-KR" sz="19000" dirty="0"/>
            </a:br>
            <a:endParaRPr lang="ko-KR" altLang="en-US" sz="19000" dirty="0"/>
          </a:p>
        </p:txBody>
      </p:sp>
    </p:spTree>
    <p:extLst>
      <p:ext uri="{BB962C8B-B14F-4D97-AF65-F5344CB8AC3E}">
        <p14:creationId xmlns:p14="http://schemas.microsoft.com/office/powerpoint/2010/main" val="4299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4939" y="1714129"/>
            <a:ext cx="4097654" cy="3290003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615315" indent="-602615">
              <a:lnSpc>
                <a:spcPct val="100000"/>
              </a:lnSpc>
              <a:spcBef>
                <a:spcPts val="1075"/>
              </a:spcBef>
              <a:buClr>
                <a:srgbClr val="FD786B"/>
              </a:buClr>
              <a:buFont typeface=""/>
              <a:buAutoNum type="arabicPeriod"/>
              <a:tabLst>
                <a:tab pos="614680" algn="l"/>
                <a:tab pos="615315" algn="l"/>
              </a:tabLst>
            </a:pPr>
            <a:r>
              <a:rPr sz="2200" dirty="0" err="1">
                <a:latin typeface="+mj-ea"/>
                <a:ea typeface="+mj-ea"/>
                <a:cs typeface="맑은 고딕"/>
              </a:rPr>
              <a:t>프로젝트</a:t>
            </a:r>
            <a:r>
              <a:rPr sz="2200" spc="-40" dirty="0">
                <a:latin typeface="+mj-ea"/>
                <a:ea typeface="+mj-ea"/>
                <a:cs typeface="맑은 고딕"/>
              </a:rPr>
              <a:t> </a:t>
            </a:r>
            <a:r>
              <a:rPr sz="2200" dirty="0" err="1">
                <a:latin typeface="+mj-ea"/>
                <a:ea typeface="+mj-ea"/>
                <a:cs typeface="맑은 고딕"/>
              </a:rPr>
              <a:t>구상</a:t>
            </a:r>
            <a:endParaRPr lang="en-US" sz="2200" spc="-10" dirty="0">
              <a:latin typeface="+mj-ea"/>
              <a:ea typeface="+mj-ea"/>
              <a:cs typeface="맑은 고딕"/>
            </a:endParaRPr>
          </a:p>
          <a:p>
            <a:pPr marL="615315" indent="-602615">
              <a:lnSpc>
                <a:spcPct val="100000"/>
              </a:lnSpc>
              <a:spcBef>
                <a:spcPts val="1075"/>
              </a:spcBef>
              <a:buClr>
                <a:srgbClr val="FD786B"/>
              </a:buClr>
              <a:buFont typeface=""/>
              <a:buAutoNum type="arabicPeriod"/>
              <a:tabLst>
                <a:tab pos="614680" algn="l"/>
                <a:tab pos="615315" algn="l"/>
              </a:tabLst>
            </a:pPr>
            <a:r>
              <a:rPr lang="ko-KR" altLang="en-US" sz="2200" spc="-10" dirty="0">
                <a:latin typeface="+mj-ea"/>
                <a:ea typeface="+mj-ea"/>
                <a:cs typeface="맑은 고딕"/>
              </a:rPr>
              <a:t>부품소개</a:t>
            </a:r>
            <a:endParaRPr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sz="2200" dirty="0" err="1">
                <a:latin typeface="+mj-ea"/>
                <a:ea typeface="+mj-ea"/>
                <a:cs typeface="맑은 고딕"/>
              </a:rPr>
              <a:t>작동원리</a:t>
            </a:r>
            <a:endParaRPr lang="en-US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en-US" altLang="ko-KR" sz="2200" dirty="0">
                <a:latin typeface="+mj-ea"/>
                <a:ea typeface="+mj-ea"/>
                <a:cs typeface="맑은 고딕"/>
              </a:rPr>
              <a:t>Fritzing </a:t>
            </a:r>
            <a:r>
              <a:rPr lang="ko-KR" altLang="en-US" sz="2200" dirty="0">
                <a:latin typeface="+mj-ea"/>
                <a:ea typeface="+mj-ea"/>
                <a:cs typeface="맑은 고딕"/>
              </a:rPr>
              <a:t>및 코드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ko-KR" altLang="en-US" sz="2200" dirty="0">
                <a:latin typeface="+mj-ea"/>
                <a:ea typeface="+mj-ea"/>
                <a:cs typeface="맑은 고딕"/>
              </a:rPr>
              <a:t>결과물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ko-KR" altLang="en-US" sz="2200" dirty="0">
                <a:latin typeface="+mj-ea"/>
                <a:ea typeface="+mj-ea"/>
                <a:cs typeface="맑은 고딕"/>
              </a:rPr>
              <a:t>작동 영상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ko-KR" altLang="en-US" sz="2200" dirty="0">
                <a:latin typeface="+mj-ea"/>
                <a:ea typeface="+mj-ea"/>
                <a:cs typeface="맑은 고딕"/>
              </a:rPr>
              <a:t>프로젝트를 마치며 </a:t>
            </a:r>
            <a:r>
              <a:rPr lang="ko-KR" altLang="en-US" sz="2200" dirty="0" err="1">
                <a:latin typeface="+mj-ea"/>
                <a:ea typeface="+mj-ea"/>
                <a:cs typeface="맑은 고딕"/>
              </a:rPr>
              <a:t>느낀점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D3DC46-BA48-4156-A824-0D4E4960F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825" y="2197500"/>
            <a:ext cx="4168806" cy="3126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857" y="281127"/>
            <a:ext cx="603834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01</a:t>
            </a:r>
            <a:r>
              <a:rPr lang="en-US" altLang="ko-KR" sz="3200" dirty="0"/>
              <a:t>.</a:t>
            </a:r>
            <a:r>
              <a:rPr sz="3200" spc="-55" dirty="0"/>
              <a:t> </a:t>
            </a:r>
            <a:r>
              <a:rPr sz="3200" dirty="0" err="1"/>
              <a:t>프로젝트</a:t>
            </a:r>
            <a:r>
              <a:rPr sz="3200" spc="-50" dirty="0"/>
              <a:t> </a:t>
            </a:r>
            <a:r>
              <a:rPr sz="3200" dirty="0" err="1"/>
              <a:t>구상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762000" y="1387027"/>
            <a:ext cx="9144000" cy="288861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코로나로 인하여 많은 사람들이 공공장소 등에서 손 소독제를 이용하고 있다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현재 제일 많이 사용하는 손소독제의 경우도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많은 사람들의 손이 접촉되는 물건으로서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오염의 가능성이 있을 수 있다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2200" spc="-25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그러므로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비접촉적으로 사용할 수 있는 자동 손 소독기를 만들어 보려 한다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l"/>
            </a:pPr>
            <a:endParaRPr lang="en-US" sz="2200" spc="-25" dirty="0">
              <a:latin typeface="+mj-ea"/>
              <a:ea typeface="+mj-ea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49A5718-32C2-2145-9B1C-A365E02A36AB}"/>
              </a:ext>
            </a:extLst>
          </p:cNvPr>
          <p:cNvSpPr txBox="1">
            <a:spLocks/>
          </p:cNvSpPr>
          <p:nvPr/>
        </p:nvSpPr>
        <p:spPr>
          <a:xfrm>
            <a:off x="747712" y="853627"/>
            <a:ext cx="8596668" cy="4494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65"/>
              </a:spcBef>
              <a:buFont typeface="Wingdings 3" charset="2"/>
              <a:buNone/>
            </a:pPr>
            <a:r>
              <a:rPr lang="ko-KR" altLang="en-US" sz="2200" spc="-10" dirty="0">
                <a:latin typeface="+mj-ea"/>
                <a:ea typeface="+mj-ea"/>
              </a:rPr>
              <a:t>▶</a:t>
            </a:r>
            <a:r>
              <a:rPr lang="ko-KR" altLang="en-US" sz="2200" spc="-25" dirty="0">
                <a:latin typeface="+mj-ea"/>
                <a:ea typeface="+mj-ea"/>
              </a:rPr>
              <a:t>구상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9V 배터리 홀더 9V 배터리 박스 케이스,와이어 리드 온/오프 스위치 커버 케이스 : 엄마존A">
            <a:extLst>
              <a:ext uri="{FF2B5EF4-FFF2-40B4-BE49-F238E27FC236}">
                <a16:creationId xmlns:a16="http://schemas.microsoft.com/office/drawing/2014/main" id="{EF9EEAE9-0D14-4015-B0D1-CAD19A7A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15" y="4008832"/>
            <a:ext cx="19543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스위치/부저/전기부품 &gt; 부저/스피커/사이렌 &gt; 알람/사이렌 / 디바이스마트 스위치/부저/전기부품 &gt; 부저/스피커/사이렌 &gt; 알람/사이렌 / 디바이스마트">
            <a:extLst>
              <a:ext uri="{FF2B5EF4-FFF2-40B4-BE49-F238E27FC236}">
                <a16:creationId xmlns:a16="http://schemas.microsoft.com/office/drawing/2014/main" id="{51B048BB-B9AB-4104-B4E8-746CBBEB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0" y="4063250"/>
            <a:ext cx="1116185" cy="111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두이노초음파센서 1pcs hc-sr04 hcsr04  세계 초음파 용 기타PC액세서리 : 어떰마켓">
            <a:extLst>
              <a:ext uri="{FF2B5EF4-FFF2-40B4-BE49-F238E27FC236}">
                <a16:creationId xmlns:a16="http://schemas.microsoft.com/office/drawing/2014/main" id="{70AD25FD-6BC9-45B4-A17C-94CFB2A1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3676">
            <a:off x="5325633" y="1721781"/>
            <a:ext cx="1608567" cy="16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두이노 브레드보드 빵판 400홀 57x85mm HCM1203 : 제노파츠">
            <a:extLst>
              <a:ext uri="{FF2B5EF4-FFF2-40B4-BE49-F238E27FC236}">
                <a16:creationId xmlns:a16="http://schemas.microsoft.com/office/drawing/2014/main" id="{AFB4FFD7-566E-4610-98F6-7B80F221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2" y="1798015"/>
            <a:ext cx="1608567" cy="15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02.</a:t>
            </a:r>
            <a:r>
              <a:rPr sz="3200" spc="-55" dirty="0"/>
              <a:t> </a:t>
            </a:r>
            <a:r>
              <a:rPr sz="3200" spc="-20" dirty="0" err="1"/>
              <a:t>부품소개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533400" y="1600200"/>
            <a:ext cx="35052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아두이노</a:t>
            </a:r>
            <a:r>
              <a:rPr lang="ko-KR" altLang="en-US" sz="1700" spc="-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UNO R3 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보드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49DD604-AFBF-7A91-8959-F4B7C08995A6}"/>
              </a:ext>
            </a:extLst>
          </p:cNvPr>
          <p:cNvSpPr txBox="1">
            <a:spLocks/>
          </p:cNvSpPr>
          <p:nvPr/>
        </p:nvSpPr>
        <p:spPr>
          <a:xfrm>
            <a:off x="304800" y="1066800"/>
            <a:ext cx="8596668" cy="4494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65"/>
              </a:spcBef>
              <a:buFont typeface="Wingdings 3" charset="2"/>
              <a:buNone/>
            </a:pPr>
            <a:r>
              <a:rPr lang="ko-KR" altLang="en-US" sz="2200" spc="-10" dirty="0">
                <a:latin typeface="+mj-ea"/>
                <a:ea typeface="+mj-ea"/>
              </a:rPr>
              <a:t>▶</a:t>
            </a:r>
            <a:r>
              <a:rPr lang="ko-KR" altLang="en-US" sz="2200" spc="-20" dirty="0">
                <a:latin typeface="+mj-ea"/>
                <a:ea typeface="+mj-ea"/>
              </a:rPr>
              <a:t>부품 소개</a:t>
            </a:r>
          </a:p>
        </p:txBody>
      </p:sp>
      <p:pic>
        <p:nvPicPr>
          <p:cNvPr id="1028" name="Picture 4" descr="(당일발송) 아두이노 우노 R3 16U2 100% 호환 보드 Arduino UNO R3 : 오픈하드웨어">
            <a:extLst>
              <a:ext uri="{FF2B5EF4-FFF2-40B4-BE49-F238E27FC236}">
                <a16:creationId xmlns:a16="http://schemas.microsoft.com/office/drawing/2014/main" id="{EA02BB7B-5B8E-4B80-9E5C-032B425F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994">
            <a:off x="1190801" y="2105800"/>
            <a:ext cx="1512965" cy="10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DD3B2B2E-0370-4DE7-BC33-1D15D35A11C3}"/>
              </a:ext>
            </a:extLst>
          </p:cNvPr>
          <p:cNvSpPr txBox="1"/>
          <p:nvPr/>
        </p:nvSpPr>
        <p:spPr>
          <a:xfrm>
            <a:off x="3276600" y="1594621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브레드</a:t>
            </a: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보드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B5DA2E8-6C6D-4E3B-B79A-ECF52C3AFFEC}"/>
              </a:ext>
            </a:extLst>
          </p:cNvPr>
          <p:cNvSpPr txBox="1"/>
          <p:nvPr/>
        </p:nvSpPr>
        <p:spPr>
          <a:xfrm>
            <a:off x="5410200" y="1601243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초음파 센서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54E9CED-6DAF-4FB7-9440-1B4E40345BCB}"/>
              </a:ext>
            </a:extLst>
          </p:cNvPr>
          <p:cNvSpPr txBox="1"/>
          <p:nvPr/>
        </p:nvSpPr>
        <p:spPr>
          <a:xfrm>
            <a:off x="7418215" y="1592006"/>
            <a:ext cx="2106785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서보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모터 </a:t>
            </a: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MG996</a:t>
            </a: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466B15B2-D489-45A1-B8FF-730CDA82574E}"/>
              </a:ext>
            </a:extLst>
          </p:cNvPr>
          <p:cNvSpPr txBox="1"/>
          <p:nvPr/>
        </p:nvSpPr>
        <p:spPr>
          <a:xfrm>
            <a:off x="569843" y="3561522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능동 </a:t>
            </a:r>
            <a:r>
              <a:rPr lang="ko-KR" altLang="en-US" sz="1700" spc="-25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부저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DA649ABF-CFF1-4BEB-9683-D0F955AABDFA}"/>
              </a:ext>
            </a:extLst>
          </p:cNvPr>
          <p:cNvSpPr txBox="1"/>
          <p:nvPr/>
        </p:nvSpPr>
        <p:spPr>
          <a:xfrm>
            <a:off x="2590800" y="3567469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점퍼 케이블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134C1662-B2FA-443D-977F-0637925F07A8}"/>
              </a:ext>
            </a:extLst>
          </p:cNvPr>
          <p:cNvSpPr txBox="1"/>
          <p:nvPr/>
        </p:nvSpPr>
        <p:spPr>
          <a:xfrm>
            <a:off x="5029200" y="3581400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9V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배터리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6541B0F9-B65C-4DEB-8B95-E92BC2B3F200}"/>
              </a:ext>
            </a:extLst>
          </p:cNvPr>
          <p:cNvSpPr txBox="1"/>
          <p:nvPr/>
        </p:nvSpPr>
        <p:spPr>
          <a:xfrm>
            <a:off x="7113415" y="3581400"/>
            <a:ext cx="1878185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9V 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배터리 커버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pic>
        <p:nvPicPr>
          <p:cNvPr id="1036" name="Picture 12" descr="서보 모터 180 도 메탈 기어 토크 rc 보트 자동차 헬리콥터 트럭 레이싱 도구 액세서리 mg996r">
            <a:extLst>
              <a:ext uri="{FF2B5EF4-FFF2-40B4-BE49-F238E27FC236}">
                <a16:creationId xmlns:a16="http://schemas.microsoft.com/office/drawing/2014/main" id="{1782C2DF-6495-44B2-9D9C-734A8FCF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64" y="1981200"/>
            <a:ext cx="1699936" cy="169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120pcs 40PIN 10CM 듀폰 라인 남성용  아두이노 DIY KIT용 여성용 점퍼 와이어 케이블커넥터 : 이모들A">
            <a:extLst>
              <a:ext uri="{FF2B5EF4-FFF2-40B4-BE49-F238E27FC236}">
                <a16:creationId xmlns:a16="http://schemas.microsoft.com/office/drawing/2014/main" id="{C1A139E1-5FA7-422A-BE90-8126F247A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2" y="4015064"/>
            <a:ext cx="1699936" cy="169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다이소 9V 6LR61 네오 알카라인 건전지">
            <a:extLst>
              <a:ext uri="{FF2B5EF4-FFF2-40B4-BE49-F238E27FC236}">
                <a16:creationId xmlns:a16="http://schemas.microsoft.com/office/drawing/2014/main" id="{21F04DE6-9690-463A-B756-F6C269FB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64" y="4184270"/>
            <a:ext cx="1699936" cy="14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3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03.</a:t>
            </a:r>
            <a:r>
              <a:rPr sz="3200" spc="-55" dirty="0"/>
              <a:t> </a:t>
            </a:r>
            <a:r>
              <a:rPr lang="ko-KR" altLang="en-US" sz="3200" spc="-55" dirty="0"/>
              <a:t>작동 원리 </a:t>
            </a:r>
            <a:endParaRPr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4AD43-CA9C-1EC5-4578-0C7B3F29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1"/>
            <a:ext cx="9296400" cy="4822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초음파 센서를 이용하여 특정 거리안으로 손이 인식 </a:t>
            </a:r>
            <a:r>
              <a:rPr lang="ko-KR" altLang="en-US" sz="2550" dirty="0" err="1">
                <a:latin typeface="+mj-ea"/>
                <a:ea typeface="+mj-ea"/>
              </a:rPr>
              <a:t>되었을때</a:t>
            </a:r>
            <a:r>
              <a:rPr lang="en-US" altLang="ko-KR" sz="2550" dirty="0">
                <a:latin typeface="+mj-ea"/>
                <a:ea typeface="+mj-ea"/>
              </a:rPr>
              <a:t>,</a:t>
            </a:r>
            <a:r>
              <a:rPr lang="ko-KR" altLang="en-US" sz="2550" dirty="0">
                <a:latin typeface="+mj-ea"/>
                <a:ea typeface="+mj-ea"/>
              </a:rPr>
              <a:t> </a:t>
            </a:r>
            <a:r>
              <a:rPr lang="ko-KR" altLang="en-US" sz="2550" dirty="0" err="1">
                <a:latin typeface="+mj-ea"/>
                <a:ea typeface="+mj-ea"/>
              </a:rPr>
              <a:t>서보</a:t>
            </a:r>
            <a:r>
              <a:rPr lang="ko-KR" altLang="en-US" sz="2550" dirty="0">
                <a:latin typeface="+mj-ea"/>
                <a:ea typeface="+mj-ea"/>
              </a:rPr>
              <a:t> 모터를 이용한 </a:t>
            </a:r>
            <a:r>
              <a:rPr lang="ko-KR" altLang="en-US" sz="2550" dirty="0" err="1">
                <a:latin typeface="+mj-ea"/>
                <a:ea typeface="+mj-ea"/>
              </a:rPr>
              <a:t>디스펜서가</a:t>
            </a:r>
            <a:r>
              <a:rPr lang="ko-KR" altLang="en-US" sz="2550" dirty="0">
                <a:latin typeface="+mj-ea"/>
                <a:ea typeface="+mj-ea"/>
              </a:rPr>
              <a:t> 작동하여 손 소독제가 분사된다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능동 </a:t>
            </a:r>
            <a:r>
              <a:rPr lang="ko-KR" altLang="en-US" sz="2550" dirty="0" err="1">
                <a:latin typeface="+mj-ea"/>
                <a:ea typeface="+mj-ea"/>
              </a:rPr>
              <a:t>부저를</a:t>
            </a:r>
            <a:r>
              <a:rPr lang="ko-KR" altLang="en-US" sz="2550" dirty="0">
                <a:latin typeface="+mj-ea"/>
                <a:ea typeface="+mj-ea"/>
              </a:rPr>
              <a:t> 이용하여</a:t>
            </a:r>
            <a:r>
              <a:rPr lang="en-US" altLang="ko-KR" sz="2550" dirty="0">
                <a:latin typeface="+mj-ea"/>
                <a:ea typeface="+mj-ea"/>
              </a:rPr>
              <a:t> </a:t>
            </a:r>
            <a:r>
              <a:rPr lang="ko-KR" altLang="en-US" sz="2550" dirty="0">
                <a:latin typeface="+mj-ea"/>
                <a:ea typeface="+mj-ea"/>
              </a:rPr>
              <a:t>초음파 센서에 손이 인식 될 경우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소리를 나게 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배터리를 사용하여 </a:t>
            </a:r>
            <a:r>
              <a:rPr lang="ko-KR" altLang="en-US" sz="2550" dirty="0" err="1">
                <a:latin typeface="+mj-ea"/>
                <a:ea typeface="+mj-ea"/>
              </a:rPr>
              <a:t>서보모터의</a:t>
            </a:r>
            <a:r>
              <a:rPr lang="ko-KR" altLang="en-US" sz="2550" dirty="0">
                <a:latin typeface="+mj-ea"/>
                <a:ea typeface="+mj-ea"/>
              </a:rPr>
              <a:t> 힘을 더 강하게 하고 배터리 홀더의 스위치를 통해 사용자가 원할 때 전원을 켜고 끌 수 있게 한다</a:t>
            </a:r>
            <a:endParaRPr lang="en-US" altLang="ko-KR" sz="25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3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7D34F-883C-4F76-89D1-43128F93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14400"/>
            <a:ext cx="6401821" cy="51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F1BD4-CA9C-4156-BCC0-682A608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5972"/>
            <a:ext cx="7467600" cy="58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A63DA-9AD4-46C2-89D4-495BC72E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8763000" cy="57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6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159B5-21A5-4C73-86C1-C2E3EE71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23644"/>
            <a:ext cx="8001000" cy="46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879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307</TotalTime>
  <Words>265</Words>
  <Application>Microsoft Office PowerPoint</Application>
  <PresentationFormat>와이드스크린</PresentationFormat>
  <Paragraphs>42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Trebuchet MS</vt:lpstr>
      <vt:lpstr>Wingdings</vt:lpstr>
      <vt:lpstr>Wingdings 3</vt:lpstr>
      <vt:lpstr>패싯</vt:lpstr>
      <vt:lpstr>    ARDUINO PROJECT       3조 자동 손 소독기</vt:lpstr>
      <vt:lpstr>Contents</vt:lpstr>
      <vt:lpstr>01. 프로젝트 구상</vt:lpstr>
      <vt:lpstr>02. 부품소개</vt:lpstr>
      <vt:lpstr>03. 작동 원리 </vt:lpstr>
      <vt:lpstr>04. Fritzing 및 코드 </vt:lpstr>
      <vt:lpstr>04. Fritzing 및 코드 </vt:lpstr>
      <vt:lpstr>04. Fritzing 및 코드 </vt:lpstr>
      <vt:lpstr>04. Fritzing 및 코드 </vt:lpstr>
      <vt:lpstr>PowerPoint 프레젠테이션</vt:lpstr>
      <vt:lpstr>PowerPoint 프레젠테이션</vt:lpstr>
      <vt:lpstr>06.작동 영상 </vt:lpstr>
      <vt:lpstr>07.프로젝트를 마치며 느낀 점 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이승준</cp:lastModifiedBy>
  <cp:revision>24</cp:revision>
  <dcterms:created xsi:type="dcterms:W3CDTF">2022-05-19T09:57:37Z</dcterms:created>
  <dcterms:modified xsi:type="dcterms:W3CDTF">2022-06-15T14:13:58Z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2022-05-19T00:00:00Z</vt:filetime>
  </property>
</Properties>
</file>