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0" r:id="rId1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898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139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52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65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10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63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17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95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203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615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0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871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03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37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109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37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72534" y="609600"/>
            <a:ext cx="4961466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latinLnBrk="0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ARDUINO</a:t>
            </a:r>
            <a:r>
              <a:rPr lang="en-US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					 </a:t>
            </a:r>
            <a:r>
              <a:rPr lang="en-US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spc="-1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700" algn="ctr" latinLnBrk="0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자동 손 소독기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bject 17"/>
          <p:cNvSpPr txBox="1"/>
          <p:nvPr/>
        </p:nvSpPr>
        <p:spPr>
          <a:xfrm>
            <a:off x="360203" y="4392549"/>
            <a:ext cx="2128969" cy="1120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ea"/>
                <a:ea typeface="+mj-ea"/>
              </a:rPr>
              <a:t>  AR13</a:t>
            </a:r>
            <a:r>
              <a:rPr lang="en-US" sz="2000" b="1" spc="-50" dirty="0">
                <a:latin typeface="+mj-ea"/>
                <a:ea typeface="+mj-ea"/>
              </a:rPr>
              <a:t> </a:t>
            </a:r>
            <a:r>
              <a:rPr lang="ko-KR" altLang="en-US" sz="2000" b="1" spc="-50" dirty="0">
                <a:latin typeface="+mj-ea"/>
                <a:ea typeface="+mj-ea"/>
              </a:rPr>
              <a:t>이승준</a:t>
            </a:r>
            <a:endParaRPr lang="en-US" sz="2000" b="1" dirty="0">
              <a:latin typeface="+mj-ea"/>
              <a:ea typeface="+mj-ea"/>
            </a:endParaRPr>
          </a:p>
          <a:p>
            <a:pPr marL="12700" algn="ctr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b="1" dirty="0">
                <a:latin typeface="+mj-ea"/>
                <a:ea typeface="+mj-ea"/>
              </a:rPr>
              <a:t>  AR15</a:t>
            </a:r>
            <a:r>
              <a:rPr lang="en-US" sz="2000" b="1" spc="-50" dirty="0">
                <a:latin typeface="+mj-ea"/>
                <a:ea typeface="+mj-ea"/>
              </a:rPr>
              <a:t> </a:t>
            </a:r>
            <a:r>
              <a:rPr lang="ko-KR" altLang="en-US" sz="2000" b="1" spc="-25" dirty="0">
                <a:latin typeface="+mj-ea"/>
                <a:ea typeface="+mj-ea"/>
              </a:rPr>
              <a:t>이준희</a:t>
            </a:r>
            <a:endParaRPr lang="en-US" sz="2000" b="1" dirty="0">
              <a:latin typeface="+mj-ea"/>
              <a:ea typeface="+mj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BA1E9-CACB-AD17-AC70-DAC84069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514600"/>
            <a:ext cx="7162800" cy="1828800"/>
          </a:xfrm>
        </p:spPr>
        <p:txBody>
          <a:bodyPr>
            <a:noAutofit/>
          </a:bodyPr>
          <a:lstStyle/>
          <a:p>
            <a:r>
              <a:rPr lang="en-US" altLang="ko-KR" sz="9600" dirty="0">
                <a:solidFill>
                  <a:schemeClr val="accent4"/>
                </a:solidFill>
              </a:rPr>
              <a:t>Thank You!</a:t>
            </a:r>
            <a:br>
              <a:rPr lang="en-US" altLang="ko-KR" sz="9600" dirty="0"/>
            </a:br>
            <a:br>
              <a:rPr lang="en-US" altLang="ko-KR" sz="19000" dirty="0"/>
            </a:br>
            <a:endParaRPr lang="ko-KR" altLang="en-US" sz="19000" dirty="0"/>
          </a:p>
        </p:txBody>
      </p:sp>
    </p:spTree>
    <p:extLst>
      <p:ext uri="{BB962C8B-B14F-4D97-AF65-F5344CB8AC3E}">
        <p14:creationId xmlns:p14="http://schemas.microsoft.com/office/powerpoint/2010/main" val="42999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05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7879" y="3171593"/>
            <a:ext cx="4097654" cy="1876796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615315" indent="-602615">
              <a:lnSpc>
                <a:spcPct val="100000"/>
              </a:lnSpc>
              <a:spcBef>
                <a:spcPts val="1075"/>
              </a:spcBef>
              <a:buClr>
                <a:srgbClr val="FD786B"/>
              </a:buClr>
              <a:buFont typeface=""/>
              <a:buAutoNum type="arabicPeriod"/>
              <a:tabLst>
                <a:tab pos="614680" algn="l"/>
                <a:tab pos="615315" algn="l"/>
              </a:tabLst>
            </a:pPr>
            <a:r>
              <a:rPr sz="2200" dirty="0" err="1">
                <a:latin typeface="+mj-ea"/>
                <a:ea typeface="+mj-ea"/>
                <a:cs typeface="맑은 고딕"/>
              </a:rPr>
              <a:t>프로젝트</a:t>
            </a:r>
            <a:r>
              <a:rPr sz="2200" spc="-40" dirty="0">
                <a:latin typeface="+mj-ea"/>
                <a:ea typeface="+mj-ea"/>
                <a:cs typeface="맑은 고딕"/>
              </a:rPr>
              <a:t> </a:t>
            </a:r>
            <a:r>
              <a:rPr sz="2200" dirty="0">
                <a:latin typeface="+mj-ea"/>
                <a:ea typeface="+mj-ea"/>
                <a:cs typeface="맑은 고딕"/>
              </a:rPr>
              <a:t>구상</a:t>
            </a:r>
            <a:r>
              <a:rPr sz="2200" spc="-10" dirty="0">
                <a:latin typeface="+mj-ea"/>
                <a:ea typeface="+mj-ea"/>
                <a:cs typeface="맑은 고딕"/>
              </a:rPr>
              <a:t> </a:t>
            </a:r>
            <a:r>
              <a:rPr sz="2200" dirty="0">
                <a:latin typeface="+mj-ea"/>
                <a:ea typeface="+mj-ea"/>
                <a:cs typeface="맑은 고딕"/>
              </a:rPr>
              <a:t>및</a:t>
            </a:r>
            <a:r>
              <a:rPr sz="2200" spc="-5" dirty="0">
                <a:latin typeface="+mj-ea"/>
                <a:ea typeface="+mj-ea"/>
                <a:cs typeface="맑은 고딕"/>
              </a:rPr>
              <a:t> </a:t>
            </a:r>
            <a:r>
              <a:rPr sz="2200" dirty="0">
                <a:latin typeface="+mj-ea"/>
                <a:ea typeface="+mj-ea"/>
                <a:cs typeface="맑은 고딕"/>
              </a:rPr>
              <a:t>부품</a:t>
            </a:r>
            <a:r>
              <a:rPr sz="2200" spc="-30" dirty="0">
                <a:latin typeface="+mj-ea"/>
                <a:ea typeface="+mj-ea"/>
                <a:cs typeface="맑은 고딕"/>
              </a:rPr>
              <a:t> </a:t>
            </a:r>
            <a:r>
              <a:rPr sz="2200" spc="-25" dirty="0">
                <a:latin typeface="+mj-ea"/>
                <a:ea typeface="+mj-ea"/>
                <a:cs typeface="맑은 고딕"/>
              </a:rPr>
              <a:t>소개</a:t>
            </a:r>
            <a:endParaRPr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sz="2200" dirty="0" err="1">
                <a:latin typeface="+mj-ea"/>
                <a:ea typeface="+mj-ea"/>
                <a:cs typeface="맑은 고딕"/>
              </a:rPr>
              <a:t>작동원리</a:t>
            </a:r>
            <a:endParaRPr lang="en-US"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lang="en-US" altLang="ko-KR" sz="2200" dirty="0">
                <a:latin typeface="+mj-ea"/>
                <a:ea typeface="+mj-ea"/>
                <a:cs typeface="맑은 고딕"/>
              </a:rPr>
              <a:t>Fritzing </a:t>
            </a:r>
            <a:r>
              <a:rPr lang="ko-KR" altLang="en-US" sz="2200" dirty="0">
                <a:latin typeface="+mj-ea"/>
                <a:ea typeface="+mj-ea"/>
                <a:cs typeface="맑은 고딕"/>
              </a:rPr>
              <a:t>및 코드</a:t>
            </a:r>
            <a:endParaRPr lang="en-US" altLang="ko-KR" sz="2200" dirty="0">
              <a:latin typeface="+mj-ea"/>
              <a:ea typeface="+mj-ea"/>
              <a:cs typeface="맑은 고딕"/>
            </a:endParaRPr>
          </a:p>
          <a:p>
            <a:pPr marL="626110" indent="-603250">
              <a:lnSpc>
                <a:spcPct val="100000"/>
              </a:lnSpc>
              <a:spcBef>
                <a:spcPts val="980"/>
              </a:spcBef>
              <a:buClr>
                <a:srgbClr val="FD786B"/>
              </a:buClr>
              <a:buFont typeface=""/>
              <a:buAutoNum type="arabicPeriod"/>
              <a:tabLst>
                <a:tab pos="626110" algn="l"/>
                <a:tab pos="626745" algn="l"/>
              </a:tabLst>
            </a:pPr>
            <a:r>
              <a:rPr lang="ko-KR" altLang="en-US" sz="2200" dirty="0">
                <a:latin typeface="+mj-ea"/>
                <a:ea typeface="+mj-ea"/>
                <a:cs typeface="맑은 고딕"/>
              </a:rPr>
              <a:t>작동 영상</a:t>
            </a:r>
            <a:endParaRPr lang="en-US" altLang="ko-KR" sz="2200" dirty="0">
              <a:latin typeface="+mj-ea"/>
              <a:ea typeface="+mj-ea"/>
              <a:cs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D3DC46-BA48-4156-A824-0D4E4960FA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5825" y="2197500"/>
            <a:ext cx="4168806" cy="31266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2257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01</a:t>
            </a:r>
            <a:r>
              <a:rPr lang="en-US" altLang="ko-KR" sz="3200" dirty="0"/>
              <a:t>.</a:t>
            </a:r>
            <a:r>
              <a:rPr sz="3200" spc="-55" dirty="0"/>
              <a:t> </a:t>
            </a:r>
            <a:r>
              <a:rPr sz="3200" dirty="0"/>
              <a:t>프로젝트</a:t>
            </a:r>
            <a:r>
              <a:rPr sz="3200" spc="-50" dirty="0"/>
              <a:t> </a:t>
            </a:r>
            <a:r>
              <a:rPr sz="3200" dirty="0"/>
              <a:t>구상</a:t>
            </a:r>
            <a:r>
              <a:rPr sz="3200" spc="-45" dirty="0"/>
              <a:t> </a:t>
            </a:r>
            <a:r>
              <a:rPr sz="3200" dirty="0"/>
              <a:t>및</a:t>
            </a:r>
            <a:r>
              <a:rPr sz="3200" spc="-65" dirty="0"/>
              <a:t> </a:t>
            </a:r>
            <a:r>
              <a:rPr sz="3200" spc="-20" dirty="0"/>
              <a:t>부품소개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762000" y="1387027"/>
            <a:ext cx="9144000" cy="2888611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>
              <a:spcBef>
                <a:spcPts val="865"/>
              </a:spcBef>
              <a:buFont typeface="Wingdings" panose="05000000000000000000" pitchFamily="2" charset="2"/>
              <a:buChar char="l"/>
            </a:pPr>
            <a:r>
              <a:rPr lang="ko-KR" altLang="en-US" sz="2200" spc="-25" dirty="0">
                <a:solidFill>
                  <a:schemeClr val="tx1"/>
                </a:solidFill>
                <a:latin typeface="+mj-ea"/>
                <a:ea typeface="+mj-ea"/>
              </a:rPr>
              <a:t>코로나로 인하여 많은 사람들이 공공장소 등에서 손 소독제를 이용하고 있다</a:t>
            </a:r>
            <a:r>
              <a:rPr lang="en-US" altLang="ko-KR" sz="2200" spc="-25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>
              <a:spcBef>
                <a:spcPts val="865"/>
              </a:spcBef>
              <a:buFont typeface="Wingdings" panose="05000000000000000000" pitchFamily="2" charset="2"/>
              <a:buChar char="l"/>
            </a:pPr>
            <a:r>
              <a:rPr lang="ko-KR" altLang="en-US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현재 제일 많이 사용하는 손소독제의 경우도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많은 사람들의 손이 접촉되는 물건으로서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오염의 가능성이 있을 수 있다</a:t>
            </a:r>
            <a:r>
              <a:rPr lang="en-US" altLang="ko-KR" sz="22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endParaRPr lang="en-US" altLang="ko-KR" sz="2200" spc="-25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spcBef>
                <a:spcPts val="865"/>
              </a:spcBef>
              <a:buFont typeface="Wingdings" panose="05000000000000000000" pitchFamily="2" charset="2"/>
              <a:buChar char="l"/>
            </a:pPr>
            <a:r>
              <a:rPr lang="ko-KR" altLang="en-US" sz="2200" spc="-25" dirty="0">
                <a:solidFill>
                  <a:schemeClr val="tx1"/>
                </a:solidFill>
                <a:latin typeface="+mj-ea"/>
                <a:ea typeface="+mj-ea"/>
              </a:rPr>
              <a:t>그러므로</a:t>
            </a:r>
            <a:r>
              <a:rPr lang="en-US" altLang="ko-KR" sz="2200" spc="-25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2200" spc="-25" dirty="0">
                <a:solidFill>
                  <a:schemeClr val="tx1"/>
                </a:solidFill>
                <a:latin typeface="+mj-ea"/>
                <a:ea typeface="+mj-ea"/>
              </a:rPr>
              <a:t>비접촉적으로 사용할 수 있는 자동 손 소독기를 만들어 보려 한다</a:t>
            </a:r>
            <a:r>
              <a:rPr lang="en-US" altLang="ko-KR" sz="2200" spc="-25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l"/>
            </a:pPr>
            <a:endParaRPr lang="en-US" sz="2200" spc="-25" dirty="0">
              <a:latin typeface="+mj-ea"/>
              <a:ea typeface="+mj-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" y="4495800"/>
            <a:ext cx="3505200" cy="2187137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/>
              <a:tabLst>
                <a:tab pos="357505" algn="l"/>
              </a:tabLst>
            </a:pPr>
            <a:r>
              <a:rPr lang="ko-KR" altLang="en-US" sz="1700" dirty="0" err="1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아두이노</a:t>
            </a:r>
            <a:r>
              <a:rPr lang="ko-KR" altLang="en-US" sz="1700" spc="-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 </a:t>
            </a: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UNO R3 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보드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/>
              <a:tabLst>
                <a:tab pos="357505" algn="l"/>
              </a:tabLst>
            </a:pPr>
            <a:r>
              <a:rPr lang="ko-KR" altLang="en-US" sz="1700" spc="-25" dirty="0" err="1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브레드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 보드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/>
              <a:tabLst>
                <a:tab pos="357505" algn="l"/>
              </a:tabLst>
            </a:pP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초음파 센서</a:t>
            </a: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/>
              <a:tabLst>
                <a:tab pos="357505" algn="l"/>
              </a:tabLst>
            </a:pPr>
            <a:r>
              <a:rPr lang="ko-KR" altLang="en-US" sz="1700" spc="-25" dirty="0" err="1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서보</a:t>
            </a:r>
            <a:r>
              <a:rPr lang="ko-KR" altLang="en-US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 모터 </a:t>
            </a:r>
            <a:r>
              <a:rPr lang="en-US" altLang="ko-KR" sz="1700" spc="-25" dirty="0">
                <a:solidFill>
                  <a:srgbClr val="404040"/>
                </a:solidFill>
                <a:latin typeface="+mj-ea"/>
                <a:ea typeface="+mj-ea"/>
                <a:cs typeface="맑은 고딕"/>
              </a:rPr>
              <a:t>MG996</a:t>
            </a:r>
          </a:p>
          <a:p>
            <a:pPr marL="356870" indent="-344805">
              <a:spcBef>
                <a:spcPts val="815"/>
              </a:spcBef>
              <a:buClr>
                <a:srgbClr val="E84D34"/>
              </a:buClr>
              <a:buFontTx/>
              <a:buAutoNum type="arabicPeriod"/>
              <a:tabLst>
                <a:tab pos="357505" algn="l"/>
              </a:tabLst>
            </a:pPr>
            <a:r>
              <a:rPr lang="ko-KR" altLang="en-US" sz="1700" dirty="0">
                <a:latin typeface="+mj-ea"/>
                <a:ea typeface="+mj-ea"/>
                <a:cs typeface="맑은 고딕"/>
              </a:rPr>
              <a:t>능동 </a:t>
            </a:r>
            <a:r>
              <a:rPr lang="ko-KR" altLang="en-US" sz="1700" dirty="0" err="1">
                <a:latin typeface="+mj-ea"/>
                <a:ea typeface="+mj-ea"/>
                <a:cs typeface="맑은 고딕"/>
              </a:rPr>
              <a:t>부저</a:t>
            </a:r>
            <a:endParaRPr lang="en-US" altLang="ko-KR" sz="1700" dirty="0">
              <a:latin typeface="+mj-ea"/>
              <a:ea typeface="+mj-ea"/>
              <a:cs typeface="맑은 고딕"/>
            </a:endParaRPr>
          </a:p>
          <a:p>
            <a:pPr marL="356870" indent="-344805">
              <a:lnSpc>
                <a:spcPct val="100000"/>
              </a:lnSpc>
              <a:spcBef>
                <a:spcPts val="815"/>
              </a:spcBef>
              <a:buClr>
                <a:srgbClr val="E84D34"/>
              </a:buClr>
              <a:buAutoNum type="arabicPeriod"/>
              <a:tabLst>
                <a:tab pos="357505" algn="l"/>
              </a:tabLst>
            </a:pPr>
            <a:endParaRPr lang="en-US" altLang="ko-KR" sz="1700" spc="-25" dirty="0">
              <a:solidFill>
                <a:srgbClr val="404040"/>
              </a:solidFill>
              <a:latin typeface="+mj-ea"/>
              <a:ea typeface="+mj-ea"/>
              <a:cs typeface="맑은 고딕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FABCFD2-508D-8EE9-BC76-24EC1A4F6964}"/>
              </a:ext>
            </a:extLst>
          </p:cNvPr>
          <p:cNvSpPr txBox="1"/>
          <p:nvPr/>
        </p:nvSpPr>
        <p:spPr>
          <a:xfrm>
            <a:off x="5029200" y="4495800"/>
            <a:ext cx="2819400" cy="1458733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6870" indent="-344805">
              <a:spcBef>
                <a:spcPts val="815"/>
              </a:spcBef>
              <a:buClr>
                <a:srgbClr val="E84D34"/>
              </a:buClr>
              <a:buFont typeface="+mj-lt"/>
              <a:buAutoNum type="arabicPeriod" startAt="6"/>
              <a:tabLst>
                <a:tab pos="357505" algn="l"/>
              </a:tabLst>
            </a:pPr>
            <a:r>
              <a:rPr lang="ko-KR" altLang="en-US" sz="1700" dirty="0">
                <a:latin typeface="+mj-ea"/>
                <a:ea typeface="+mj-ea"/>
                <a:cs typeface="맑은 고딕"/>
              </a:rPr>
              <a:t>점퍼 케이블</a:t>
            </a:r>
            <a:endParaRPr lang="en-US" altLang="ko-KR" sz="1700" dirty="0">
              <a:latin typeface="+mj-ea"/>
              <a:ea typeface="+mj-ea"/>
              <a:cs typeface="맑은 고딕"/>
            </a:endParaRPr>
          </a:p>
          <a:p>
            <a:pPr marL="356870" indent="-344805">
              <a:spcBef>
                <a:spcPts val="815"/>
              </a:spcBef>
              <a:buClr>
                <a:srgbClr val="E84D34"/>
              </a:buClr>
              <a:buFont typeface="+mj-lt"/>
              <a:buAutoNum type="arabicPeriod" startAt="6"/>
              <a:tabLst>
                <a:tab pos="357505" algn="l"/>
              </a:tabLst>
            </a:pPr>
            <a:r>
              <a:rPr lang="ko-KR" altLang="en-US" sz="1700" dirty="0">
                <a:latin typeface="+mj-ea"/>
                <a:ea typeface="+mj-ea"/>
                <a:cs typeface="맑은 고딕"/>
              </a:rPr>
              <a:t>손소독제 고정 틀</a:t>
            </a:r>
            <a:endParaRPr lang="en-US" altLang="ko-KR" sz="1700" dirty="0">
              <a:latin typeface="+mj-ea"/>
              <a:ea typeface="+mj-ea"/>
              <a:cs typeface="맑은 고딕"/>
            </a:endParaRPr>
          </a:p>
          <a:p>
            <a:pPr marL="356870" indent="-344805">
              <a:spcBef>
                <a:spcPts val="815"/>
              </a:spcBef>
              <a:buClr>
                <a:srgbClr val="E84D34"/>
              </a:buClr>
              <a:buFont typeface="+mj-lt"/>
              <a:buAutoNum type="arabicPeriod" startAt="6"/>
              <a:tabLst>
                <a:tab pos="357505" algn="l"/>
              </a:tabLst>
            </a:pPr>
            <a:r>
              <a:rPr lang="en-US" altLang="ko-KR" sz="1700" dirty="0">
                <a:latin typeface="+mj-ea"/>
                <a:ea typeface="+mj-ea"/>
                <a:cs typeface="맑은 고딕"/>
              </a:rPr>
              <a:t>9V </a:t>
            </a:r>
            <a:r>
              <a:rPr lang="ko-KR" altLang="en-US" sz="1700" dirty="0">
                <a:latin typeface="+mj-ea"/>
                <a:ea typeface="+mj-ea"/>
                <a:cs typeface="맑은 고딕"/>
              </a:rPr>
              <a:t>배터리</a:t>
            </a:r>
            <a:endParaRPr lang="en-US" altLang="ko-KR" sz="1700" dirty="0">
              <a:latin typeface="+mj-ea"/>
              <a:ea typeface="+mj-ea"/>
              <a:cs typeface="맑은 고딕"/>
            </a:endParaRPr>
          </a:p>
          <a:p>
            <a:pPr marL="356870" indent="-344805">
              <a:spcBef>
                <a:spcPts val="815"/>
              </a:spcBef>
              <a:buClr>
                <a:srgbClr val="E84D34"/>
              </a:buClr>
              <a:buFont typeface="+mj-lt"/>
              <a:buAutoNum type="arabicPeriod" startAt="6"/>
              <a:tabLst>
                <a:tab pos="357505" algn="l"/>
              </a:tabLst>
            </a:pPr>
            <a:r>
              <a:rPr lang="ko-KR" altLang="en-US" sz="1700" dirty="0">
                <a:latin typeface="+mj-ea"/>
                <a:ea typeface="+mj-ea"/>
                <a:cs typeface="맑은 고딕"/>
              </a:rPr>
              <a:t>배터리 커버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B49DD604-AFBF-7A91-8959-F4B7C08995A6}"/>
              </a:ext>
            </a:extLst>
          </p:cNvPr>
          <p:cNvSpPr txBox="1">
            <a:spLocks/>
          </p:cNvSpPr>
          <p:nvPr/>
        </p:nvSpPr>
        <p:spPr>
          <a:xfrm>
            <a:off x="747712" y="3983355"/>
            <a:ext cx="8596668" cy="4494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65"/>
              </a:spcBef>
              <a:buFont typeface="Wingdings 3" charset="2"/>
              <a:buNone/>
            </a:pPr>
            <a:r>
              <a:rPr lang="ko-KR" altLang="en-US" sz="2200" spc="-10" dirty="0">
                <a:latin typeface="+mj-ea"/>
                <a:ea typeface="+mj-ea"/>
              </a:rPr>
              <a:t>▶</a:t>
            </a:r>
            <a:r>
              <a:rPr lang="ko-KR" altLang="en-US" sz="2200" spc="-20" dirty="0">
                <a:latin typeface="+mj-ea"/>
                <a:ea typeface="+mj-ea"/>
              </a:rPr>
              <a:t>부품 소개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49A5718-32C2-2145-9B1C-A365E02A36AB}"/>
              </a:ext>
            </a:extLst>
          </p:cNvPr>
          <p:cNvSpPr txBox="1">
            <a:spLocks/>
          </p:cNvSpPr>
          <p:nvPr/>
        </p:nvSpPr>
        <p:spPr>
          <a:xfrm>
            <a:off x="747712" y="853627"/>
            <a:ext cx="8596668" cy="4494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65"/>
              </a:spcBef>
              <a:buFont typeface="Wingdings 3" charset="2"/>
              <a:buNone/>
            </a:pPr>
            <a:r>
              <a:rPr lang="ko-KR" altLang="en-US" sz="2200" spc="-10" dirty="0">
                <a:latin typeface="+mj-ea"/>
                <a:ea typeface="+mj-ea"/>
              </a:rPr>
              <a:t>▶</a:t>
            </a:r>
            <a:r>
              <a:rPr lang="ko-KR" altLang="en-US" sz="2200" spc="-25" dirty="0">
                <a:latin typeface="+mj-ea"/>
                <a:ea typeface="+mj-ea"/>
              </a:rPr>
              <a:t>구상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02.</a:t>
            </a:r>
            <a:r>
              <a:rPr sz="3200" spc="-55" dirty="0"/>
              <a:t> </a:t>
            </a:r>
            <a:r>
              <a:rPr lang="ko-KR" altLang="en-US" sz="3200" spc="-55" dirty="0"/>
              <a:t>작동 원리 </a:t>
            </a:r>
            <a:endParaRPr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4AD43-CA9C-1EC5-4578-0C7B3F29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1"/>
            <a:ext cx="9296400" cy="4822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초음파 센서를 이용하여 특정 거리안으로 손이 인식 </a:t>
            </a:r>
            <a:r>
              <a:rPr lang="ko-KR" altLang="en-US" sz="2550" dirty="0" err="1">
                <a:latin typeface="+mj-ea"/>
                <a:ea typeface="+mj-ea"/>
              </a:rPr>
              <a:t>되었을때</a:t>
            </a:r>
            <a:r>
              <a:rPr lang="en-US" altLang="ko-KR" sz="2550" dirty="0">
                <a:latin typeface="+mj-ea"/>
                <a:ea typeface="+mj-ea"/>
              </a:rPr>
              <a:t>,</a:t>
            </a:r>
            <a:r>
              <a:rPr lang="ko-KR" altLang="en-US" sz="2550" dirty="0">
                <a:latin typeface="+mj-ea"/>
                <a:ea typeface="+mj-ea"/>
              </a:rPr>
              <a:t> </a:t>
            </a:r>
            <a:r>
              <a:rPr lang="ko-KR" altLang="en-US" sz="2550" dirty="0" err="1">
                <a:latin typeface="+mj-ea"/>
                <a:ea typeface="+mj-ea"/>
              </a:rPr>
              <a:t>서보</a:t>
            </a:r>
            <a:r>
              <a:rPr lang="ko-KR" altLang="en-US" sz="2550" dirty="0">
                <a:latin typeface="+mj-ea"/>
                <a:ea typeface="+mj-ea"/>
              </a:rPr>
              <a:t> 모터를 이용한 </a:t>
            </a:r>
            <a:r>
              <a:rPr lang="ko-KR" altLang="en-US" sz="2550" dirty="0" err="1">
                <a:latin typeface="+mj-ea"/>
                <a:ea typeface="+mj-ea"/>
              </a:rPr>
              <a:t>디스펜서가</a:t>
            </a:r>
            <a:r>
              <a:rPr lang="ko-KR" altLang="en-US" sz="2550" dirty="0">
                <a:latin typeface="+mj-ea"/>
                <a:ea typeface="+mj-ea"/>
              </a:rPr>
              <a:t> 작동하여 손 소독제가 분사된다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2550" dirty="0">
                <a:latin typeface="+mj-ea"/>
                <a:ea typeface="+mj-ea"/>
              </a:rPr>
              <a:t>능동 </a:t>
            </a:r>
            <a:r>
              <a:rPr lang="ko-KR" altLang="en-US" sz="2550" dirty="0" err="1">
                <a:latin typeface="+mj-ea"/>
                <a:ea typeface="+mj-ea"/>
              </a:rPr>
              <a:t>부저를</a:t>
            </a:r>
            <a:r>
              <a:rPr lang="ko-KR" altLang="en-US" sz="2550" dirty="0">
                <a:latin typeface="+mj-ea"/>
                <a:ea typeface="+mj-ea"/>
              </a:rPr>
              <a:t> 이용하여</a:t>
            </a:r>
            <a:r>
              <a:rPr lang="en-US" altLang="ko-KR" sz="2550" dirty="0">
                <a:latin typeface="+mj-ea"/>
                <a:ea typeface="+mj-ea"/>
              </a:rPr>
              <a:t> </a:t>
            </a:r>
            <a:r>
              <a:rPr lang="ko-KR" altLang="en-US" sz="2550" dirty="0">
                <a:latin typeface="+mj-ea"/>
                <a:ea typeface="+mj-ea"/>
              </a:rPr>
              <a:t>초음파 센서에 손이 인식 될 경우</a:t>
            </a:r>
            <a:r>
              <a:rPr lang="en-US" altLang="ko-KR" sz="2550" dirty="0">
                <a:latin typeface="+mj-ea"/>
                <a:ea typeface="+mj-ea"/>
              </a:rPr>
              <a:t>, </a:t>
            </a:r>
            <a:r>
              <a:rPr lang="ko-KR" altLang="en-US" sz="2550" dirty="0">
                <a:latin typeface="+mj-ea"/>
                <a:ea typeface="+mj-ea"/>
              </a:rPr>
              <a:t>소리를 나게 한다</a:t>
            </a:r>
            <a:r>
              <a:rPr lang="en-US" altLang="ko-KR" sz="2550" dirty="0">
                <a:latin typeface="+mj-ea"/>
                <a:ea typeface="+mj-ea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25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34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03.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87D34F-883C-4F76-89D1-43128F93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914400"/>
            <a:ext cx="6401821" cy="51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03.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F1BD4-CA9C-4156-BCC0-682A608E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45972"/>
            <a:ext cx="7467600" cy="58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4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03.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A63DA-9AD4-46C2-89D4-495BC72EA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8763000" cy="57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6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03.</a:t>
            </a:r>
            <a:r>
              <a:rPr sz="3200" spc="-55" dirty="0"/>
              <a:t> </a:t>
            </a:r>
            <a:r>
              <a:rPr lang="en-US" sz="3200" spc="-55" dirty="0"/>
              <a:t>Fritzing</a:t>
            </a:r>
            <a:r>
              <a:rPr lang="ko-KR" altLang="en-US" sz="3200" spc="-55" dirty="0"/>
              <a:t> 및 코드 </a:t>
            </a:r>
            <a:endParaRPr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159B5-21A5-4C73-86C1-C2E3EE71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23644"/>
            <a:ext cx="8001000" cy="46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1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DC7344D-381F-4B52-BCDB-0A39A6890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5260" y="281127"/>
            <a:ext cx="551434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ko-KR" sz="3200" dirty="0"/>
              <a:t>04.</a:t>
            </a:r>
            <a:r>
              <a:rPr lang="ko-KR" altLang="en-US" sz="3200" dirty="0"/>
              <a:t>작동 영상</a:t>
            </a:r>
            <a:r>
              <a:rPr lang="ko-KR" altLang="en-US" sz="3200" spc="-55" dirty="0"/>
              <a:t> </a:t>
            </a:r>
            <a:endParaRPr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4AD43-CA9C-1EC5-4578-0C7B3F294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1"/>
            <a:ext cx="9296400" cy="4822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ko-KR" sz="25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406433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259</TotalTime>
  <Words>173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Trebuchet MS</vt:lpstr>
      <vt:lpstr>Wingdings</vt:lpstr>
      <vt:lpstr>Wingdings 3</vt:lpstr>
      <vt:lpstr>패싯</vt:lpstr>
      <vt:lpstr>    ARDUINO PROJECT       3조 자동 손 소독기</vt:lpstr>
      <vt:lpstr>Contents</vt:lpstr>
      <vt:lpstr>01. 프로젝트 구상 및 부품소개</vt:lpstr>
      <vt:lpstr>02. 작동 원리 </vt:lpstr>
      <vt:lpstr>03. Fritzing 및 코드 </vt:lpstr>
      <vt:lpstr>03. Fritzing 및 코드 </vt:lpstr>
      <vt:lpstr>03. Fritzing 및 코드 </vt:lpstr>
      <vt:lpstr>03. Fritzing 및 코드 </vt:lpstr>
      <vt:lpstr>04.작동 영상 </vt:lpstr>
      <vt:lpstr>Thank You!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WIN</cp:lastModifiedBy>
  <cp:revision>19</cp:revision>
  <dcterms:created xsi:type="dcterms:W3CDTF">2022-05-19T09:57:37Z</dcterms:created>
  <dcterms:modified xsi:type="dcterms:W3CDTF">2022-06-15T04:38:46Z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2022-05-19T00:00:00Z</vt:filetime>
  </property>
</Properties>
</file>