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0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3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8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46899-6AA0-4CDF-BE02-4C14F63C6879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A6DEC9-DB1B-46F0-9930-29EB6C71E0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8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PriceDropMas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Price-Drop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PDEng Mini-project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Hang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Use Case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Design Choice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Technology Choice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Realization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63261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To learn new technologies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To develop a client-server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To provide automatic price tracking for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online shopping</a:t>
            </a:r>
            <a:endParaRPr lang="en-US" dirty="0"/>
          </a:p>
        </p:txBody>
      </p:sp>
      <p:pic>
        <p:nvPicPr>
          <p:cNvPr id="1026" name="Picture 2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155" y="1753986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857414"/>
            <a:ext cx="4457143" cy="193333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068636" y="3386088"/>
            <a:ext cx="556952" cy="60294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4980591" y="4710293"/>
            <a:ext cx="556952" cy="60294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static.mijnwebwinkel.nl/client/over-mijnwebwinkel/nieuws/webshop-till-you-drop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49" y="4093862"/>
            <a:ext cx="2728905" cy="183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5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2050" name="Picture 2" descr="http://www.golfmarketingblog.com/wp-content/uploads/2012/08/Email-address-710x300-crop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87" y="2864579"/>
            <a:ext cx="2709574" cy="114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56" y="2604366"/>
            <a:ext cx="4692714" cy="1665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56" y="2744636"/>
            <a:ext cx="5095997" cy="1808431"/>
          </a:xfrm>
          <a:prstGeom prst="rect">
            <a:avLst/>
          </a:prstGeom>
        </p:spPr>
      </p:pic>
      <p:pic>
        <p:nvPicPr>
          <p:cNvPr id="2052" name="Picture 4" descr="http://a3.mzstatic.com/us/r30/Purple5/v4/66/45/f0/6645f01e-bf7b-0cc2-2f54-93f9f01c1b9c/icon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850" y="2310782"/>
            <a:ext cx="2806411" cy="28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e_newmai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1" y="2506664"/>
            <a:ext cx="3563490" cy="247691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70" y="2089573"/>
            <a:ext cx="1876289" cy="3311099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More people using computer for online shopping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Web-based application also can be accessed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   Smart devices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HTML 5 is a new knowledge for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40664 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26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Web Framework</a:t>
            </a:r>
          </a:p>
          <a:p>
            <a:pPr marL="201168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dirty="0" smtClean="0"/>
              <a:t>	Web2py vs. </a:t>
            </a:r>
            <a:r>
              <a:rPr lang="en-US" dirty="0" err="1" smtClean="0"/>
              <a:t>Django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Scraping Technique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Scrapy vs. LXML</a:t>
            </a:r>
          </a:p>
        </p:txBody>
      </p:sp>
    </p:spTree>
    <p:extLst>
      <p:ext uri="{BB962C8B-B14F-4D97-AF65-F5344CB8AC3E}">
        <p14:creationId xmlns:p14="http://schemas.microsoft.com/office/powerpoint/2010/main" val="540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880" y="1865313"/>
            <a:ext cx="4872843" cy="4022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865313"/>
            <a:ext cx="5281612" cy="41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205" y="3093509"/>
            <a:ext cx="6408420" cy="150706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127.0.0.1:8000/PriceDropMaster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84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Price-Drop Master</vt:lpstr>
      <vt:lpstr>Outline</vt:lpstr>
      <vt:lpstr>Introduction</vt:lpstr>
      <vt:lpstr>Use Case</vt:lpstr>
      <vt:lpstr>Design Choice</vt:lpstr>
      <vt:lpstr>Technology Choice</vt:lpstr>
      <vt:lpstr>Realization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Price-Drop Master</dc:title>
  <dc:creator>Hang</dc:creator>
  <cp:lastModifiedBy>Hang</cp:lastModifiedBy>
  <cp:revision>19</cp:revision>
  <dcterms:created xsi:type="dcterms:W3CDTF">2014-08-31T17:40:54Z</dcterms:created>
  <dcterms:modified xsi:type="dcterms:W3CDTF">2014-08-31T21:33:21Z</dcterms:modified>
</cp:coreProperties>
</file>