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9" r:id="rId5"/>
    <p:sldId id="268" r:id="rId6"/>
    <p:sldId id="260" r:id="rId7"/>
    <p:sldId id="262" r:id="rId8"/>
    <p:sldId id="263" r:id="rId9"/>
    <p:sldId id="264" r:id="rId10"/>
    <p:sldId id="261" r:id="rId11"/>
    <p:sldId id="270" r:id="rId12"/>
    <p:sldId id="265" r:id="rId13"/>
    <p:sldId id="272" r:id="rId14"/>
    <p:sldId id="271" r:id="rId15"/>
    <p:sldId id="273" r:id="rId16"/>
    <p:sldId id="274" r:id="rId17"/>
    <p:sldId id="277" r:id="rId18"/>
    <p:sldId id="275" r:id="rId19"/>
    <p:sldId id="276" r:id="rId20"/>
    <p:sldId id="27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DFBD-BA1C-4840-B06A-8BC13731A80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9CEF76B-2DE6-4B79-94D7-BBD1E17808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DFBD-BA1C-4840-B06A-8BC13731A80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F76B-2DE6-4B79-94D7-BBD1E17808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DFBD-BA1C-4840-B06A-8BC13731A80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F76B-2DE6-4B79-94D7-BBD1E17808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DFBD-BA1C-4840-B06A-8BC13731A80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F76B-2DE6-4B79-94D7-BBD1E17808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DFBD-BA1C-4840-B06A-8BC13731A80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9CEF76B-2DE6-4B79-94D7-BBD1E17808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DFBD-BA1C-4840-B06A-8BC13731A80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F76B-2DE6-4B79-94D7-BBD1E17808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DFBD-BA1C-4840-B06A-8BC13731A80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F76B-2DE6-4B79-94D7-BBD1E17808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DFBD-BA1C-4840-B06A-8BC13731A80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F76B-2DE6-4B79-94D7-BBD1E17808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DFBD-BA1C-4840-B06A-8BC13731A80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F76B-2DE6-4B79-94D7-BBD1E17808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DFBD-BA1C-4840-B06A-8BC13731A80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F76B-2DE6-4B79-94D7-BBD1E17808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DFBD-BA1C-4840-B06A-8BC13731A80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9CEF76B-2DE6-4B79-94D7-BBD1E17808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77DFBD-BA1C-4840-B06A-8BC13731A80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9CEF76B-2DE6-4B79-94D7-BBD1E17808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24128" y="3645024"/>
            <a:ext cx="3312368" cy="1600200"/>
          </a:xfrm>
        </p:spPr>
        <p:txBody>
          <a:bodyPr/>
          <a:lstStyle/>
          <a:p>
            <a:r>
              <a:rPr lang="en-US" altLang="zh-TW" dirty="0" smtClean="0"/>
              <a:t>Bob-Chen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Redis</a:t>
            </a: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</a:t>
            </a:r>
            <a:r>
              <a:rPr lang="zh-TW" altLang="zh-TW" b="1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安裝</a:t>
            </a:r>
            <a:r>
              <a:rPr lang="zh-TW" altLang="zh-TW" b="1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與使用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028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Apachectl</a:t>
            </a:r>
            <a:r>
              <a:rPr lang="en-US" altLang="zh-TW" b="1" dirty="0" smtClean="0"/>
              <a:t>  restart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7"/>
            <a:ext cx="7056784" cy="4204042"/>
          </a:xfrm>
        </p:spPr>
      </p:pic>
    </p:spTree>
    <p:extLst>
      <p:ext uri="{BB962C8B-B14F-4D97-AF65-F5344CB8AC3E}">
        <p14:creationId xmlns:p14="http://schemas.microsoft.com/office/powerpoint/2010/main" val="17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其他指令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7772400" cy="4572000"/>
          </a:xfrm>
        </p:spPr>
        <p:txBody>
          <a:bodyPr>
            <a:normAutofit/>
          </a:bodyPr>
          <a:lstStyle/>
          <a:p>
            <a:endParaRPr lang="en-US" altLang="zh-TW" b="1" dirty="0" smtClean="0"/>
          </a:p>
          <a:p>
            <a:r>
              <a:rPr lang="zh-TW" altLang="en-US" b="1" dirty="0" smtClean="0"/>
              <a:t>手動啟動</a:t>
            </a:r>
            <a:endParaRPr lang="en-US" altLang="zh-TW" b="1" dirty="0"/>
          </a:p>
          <a:p>
            <a:pPr lvl="1"/>
            <a:r>
              <a:rPr lang="en-US" altLang="zh-TW" b="1" dirty="0" err="1" smtClean="0"/>
              <a:t>sudo</a:t>
            </a:r>
            <a:r>
              <a:rPr lang="en-US" altLang="zh-TW" b="1" dirty="0" smtClean="0"/>
              <a:t> </a:t>
            </a:r>
            <a:r>
              <a:rPr lang="en-US" altLang="zh-TW" b="1" dirty="0"/>
              <a:t>service </a:t>
            </a:r>
            <a:r>
              <a:rPr lang="en-US" altLang="zh-TW" b="1" dirty="0" err="1"/>
              <a:t>redis</a:t>
            </a:r>
            <a:r>
              <a:rPr lang="en-US" altLang="zh-TW" b="1" dirty="0"/>
              <a:t>-server </a:t>
            </a:r>
            <a:r>
              <a:rPr lang="en-US" altLang="zh-TW" b="1" dirty="0" smtClean="0"/>
              <a:t>start</a:t>
            </a:r>
          </a:p>
          <a:p>
            <a:pPr lvl="1"/>
            <a:endParaRPr lang="en-US" altLang="zh-TW" b="1" dirty="0" smtClean="0"/>
          </a:p>
          <a:p>
            <a:r>
              <a:rPr lang="zh-TW" altLang="en-US" sz="2800" b="1" dirty="0" smtClean="0"/>
              <a:t>手動關閉</a:t>
            </a:r>
            <a:endParaRPr lang="en-US" altLang="zh-TW" sz="2800" b="1" dirty="0"/>
          </a:p>
          <a:p>
            <a:pPr lvl="1" fontAlgn="base"/>
            <a:r>
              <a:rPr lang="en-US" altLang="zh-TW" sz="2600" b="1" dirty="0" err="1" smtClean="0"/>
              <a:t>sudo</a:t>
            </a:r>
            <a:r>
              <a:rPr lang="en-US" altLang="zh-TW" sz="2600" b="1" dirty="0" smtClean="0"/>
              <a:t> </a:t>
            </a:r>
            <a:r>
              <a:rPr lang="en-US" altLang="zh-TW" sz="2600" b="1" dirty="0"/>
              <a:t>service </a:t>
            </a:r>
            <a:r>
              <a:rPr lang="en-US" altLang="zh-TW" sz="2600" b="1" dirty="0" err="1"/>
              <a:t>redis</a:t>
            </a:r>
            <a:r>
              <a:rPr lang="en-US" altLang="zh-TW" sz="2600" b="1" dirty="0"/>
              <a:t>-server stop</a:t>
            </a:r>
            <a:br>
              <a:rPr lang="en-US" altLang="zh-TW" sz="2600" b="1" dirty="0"/>
            </a:br>
            <a:endParaRPr lang="zh-TW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redis</a:t>
            </a:r>
            <a:r>
              <a:rPr lang="en-US" altLang="zh-TW" dirty="0" smtClean="0"/>
              <a:t>-cli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20888"/>
            <a:ext cx="5547942" cy="3939629"/>
          </a:xfrm>
        </p:spPr>
      </p:pic>
      <p:cxnSp>
        <p:nvCxnSpPr>
          <p:cNvPr id="5" name="直線接點 4"/>
          <p:cNvCxnSpPr/>
          <p:nvPr/>
        </p:nvCxnSpPr>
        <p:spPr>
          <a:xfrm>
            <a:off x="4211960" y="3212976"/>
            <a:ext cx="10801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766462" y="3501008"/>
            <a:ext cx="18722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r>
              <a:rPr lang="zh-TW" altLang="en-US" dirty="0" smtClean="0"/>
              <a:t>輸入此指令</a:t>
            </a:r>
            <a:r>
              <a:rPr lang="zh-TW" altLang="en-US" dirty="0"/>
              <a:t> </a:t>
            </a:r>
            <a:r>
              <a:rPr lang="zh-TW" altLang="en-US" dirty="0" smtClean="0"/>
              <a:t> 顯示下列內容表示有成功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兩個進行實作的例子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終端機上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r>
              <a:rPr lang="en-US" altLang="zh-TW" dirty="0" smtClean="0"/>
              <a:t>set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6752465" cy="4728469"/>
          </a:xfrm>
        </p:spPr>
      </p:pic>
      <p:cxnSp>
        <p:nvCxnSpPr>
          <p:cNvPr id="5" name="直線接點 4"/>
          <p:cNvCxnSpPr/>
          <p:nvPr/>
        </p:nvCxnSpPr>
        <p:spPr>
          <a:xfrm>
            <a:off x="3491880" y="2867202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403648" y="3212976"/>
            <a:ext cx="5040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2"/>
          <p:cNvSpPr txBox="1">
            <a:spLocks/>
          </p:cNvSpPr>
          <p:nvPr/>
        </p:nvSpPr>
        <p:spPr>
          <a:xfrm>
            <a:off x="595710" y="2564904"/>
            <a:ext cx="936104" cy="864096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表示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成功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r>
              <a:rPr lang="en-US" altLang="zh-TW" dirty="0" smtClean="0"/>
              <a:t>get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06786"/>
            <a:ext cx="6752465" cy="4372497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3563888" y="3726161"/>
            <a:ext cx="12159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475656" y="3993034"/>
            <a:ext cx="12159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2"/>
          <p:cNvSpPr txBox="1">
            <a:spLocks/>
          </p:cNvSpPr>
          <p:nvPr/>
        </p:nvSpPr>
        <p:spPr>
          <a:xfrm>
            <a:off x="467544" y="3168353"/>
            <a:ext cx="1440160" cy="111561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</a:rPr>
              <a:t>取出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</a:rPr>
              <a:t>內容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r>
              <a:rPr lang="en-US" altLang="zh-TW" dirty="0" smtClean="0"/>
              <a:t>PHP-set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56992"/>
            <a:ext cx="8248627" cy="2348567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r>
              <a:rPr lang="zh-TW" altLang="en-US" dirty="0" smtClean="0"/>
              <a:t>連接 </a:t>
            </a:r>
            <a:r>
              <a:rPr lang="en-US" altLang="zh-TW" dirty="0" err="1" smtClean="0"/>
              <a:t>Redis</a:t>
            </a:r>
            <a:endParaRPr lang="en-US" altLang="zh-TW" dirty="0"/>
          </a:p>
          <a:p>
            <a:r>
              <a:rPr lang="zh-TW" altLang="en-US" dirty="0"/>
              <a:t>將資料 </a:t>
            </a:r>
            <a:r>
              <a:rPr lang="en-US" altLang="zh-TW" dirty="0" smtClean="0"/>
              <a:t>Set</a:t>
            </a:r>
            <a:r>
              <a:rPr lang="zh-TW" altLang="en-US" dirty="0" smtClean="0"/>
              <a:t> 進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todayGame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 </a:t>
            </a:r>
            <a:r>
              <a:rPr lang="zh-TW" altLang="en-US" dirty="0" smtClean="0"/>
              <a:t>並存入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格式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3419872" y="5085184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selectAll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32856"/>
            <a:ext cx="8638551" cy="2613344"/>
          </a:xfrm>
        </p:spPr>
      </p:pic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 smtClean="0"/>
              <a:t>PHP-get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9000"/>
            <a:ext cx="7848872" cy="2293231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r>
              <a:rPr lang="zh-TW" altLang="en-US" dirty="0" smtClean="0"/>
              <a:t>連接 </a:t>
            </a:r>
            <a:r>
              <a:rPr lang="en-US" altLang="zh-TW" dirty="0" err="1" smtClean="0"/>
              <a:t>Redis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todayGame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 Get </a:t>
            </a:r>
            <a:r>
              <a:rPr lang="zh-TW" altLang="en-US" dirty="0" smtClean="0"/>
              <a:t>出來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印出結果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7068537" cy="2553056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596336" y="1508413"/>
            <a:ext cx="1440160" cy="11156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4000" b="1" dirty="0" err="1" smtClean="0"/>
              <a:t>json</a:t>
            </a:r>
            <a:endParaRPr lang="en-US" altLang="zh-TW" sz="40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53" y="3645024"/>
            <a:ext cx="7011379" cy="2715004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7452320" y="4221088"/>
            <a:ext cx="1440160" cy="1115616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4000" b="1" dirty="0" smtClean="0"/>
              <a:t>使用</a:t>
            </a:r>
            <a:endParaRPr lang="en-US" altLang="zh-TW" sz="4000" b="1" dirty="0" smtClean="0"/>
          </a:p>
          <a:p>
            <a:pPr marL="0" indent="0" algn="ctr">
              <a:buNone/>
            </a:pPr>
            <a:r>
              <a:rPr lang="en-US" altLang="zh-TW" sz="4000" b="1" dirty="0" smtClean="0"/>
              <a:t>Decode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7452320" y="5244412"/>
            <a:ext cx="1440160" cy="1115616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4000" b="1" dirty="0" smtClean="0"/>
              <a:t>還原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原本格式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Redis</a:t>
            </a:r>
            <a:r>
              <a:rPr lang="en-US" altLang="zh-TW" b="1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</a:t>
            </a: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的出現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b="1" dirty="0" smtClean="0"/>
          </a:p>
          <a:p>
            <a:r>
              <a:rPr lang="zh-TW" altLang="en-US" b="1" dirty="0" smtClean="0"/>
              <a:t>近年來 </a:t>
            </a:r>
            <a:r>
              <a:rPr lang="en-US" altLang="zh-TW" b="1" dirty="0"/>
              <a:t>Web2.0</a:t>
            </a:r>
            <a:r>
              <a:rPr lang="zh-TW" altLang="en-US" b="1" dirty="0"/>
              <a:t>網站與社群網站盛行</a:t>
            </a:r>
            <a:endParaRPr lang="en-US" altLang="zh-TW" b="1" dirty="0"/>
          </a:p>
          <a:p>
            <a:endParaRPr lang="en-US" altLang="zh-TW" b="1" dirty="0" smtClean="0"/>
          </a:p>
          <a:p>
            <a:r>
              <a:rPr lang="zh-TW" altLang="en-US" b="1" dirty="0" smtClean="0"/>
              <a:t>解決</a:t>
            </a:r>
            <a:r>
              <a:rPr lang="zh-TW" altLang="en-US" b="1" dirty="0"/>
              <a:t>網站的資料流量急速增漲的</a:t>
            </a:r>
            <a:r>
              <a:rPr lang="zh-TW" altLang="en-US" b="1" dirty="0"/>
              <a:t>問題</a:t>
            </a:r>
            <a:endParaRPr lang="en-US" altLang="zh-TW" b="1" dirty="0"/>
          </a:p>
          <a:p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059832" y="2996952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cap="all" spc="150" dirty="0">
                <a:ln>
                  <a:solidFill>
                    <a:schemeClr val="tx1"/>
                  </a:solidFill>
                </a:ln>
                <a:solidFill>
                  <a:srgbClr val="F55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Q&amp;A</a:t>
            </a:r>
            <a:endParaRPr lang="zh-TW" altLang="en-US" sz="6000" b="1" cap="all" spc="150" dirty="0">
              <a:ln>
                <a:solidFill>
                  <a:schemeClr val="tx1"/>
                </a:solidFill>
              </a:ln>
              <a:solidFill>
                <a:srgbClr val="F55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536" y="1052736"/>
            <a:ext cx="8280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for attention!!</a:t>
            </a:r>
            <a:endParaRPr lang="zh-TW" altLang="en-US" sz="4800" b="1" cap="all" spc="150" dirty="0">
              <a:ln>
                <a:solidFill>
                  <a:schemeClr val="tx1"/>
                </a:solidFill>
              </a:ln>
              <a:solidFill>
                <a:srgbClr val="F55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4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Redis</a:t>
            </a: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b="1" dirty="0" smtClean="0"/>
          </a:p>
          <a:p>
            <a:r>
              <a:rPr lang="zh-TW" altLang="en-US" b="1" dirty="0" smtClean="0"/>
              <a:t>這</a:t>
            </a:r>
            <a:r>
              <a:rPr lang="zh-TW" altLang="en-US" b="1" dirty="0"/>
              <a:t>種記憶體式資料庫，主要的功能還是提供快</a:t>
            </a:r>
            <a:r>
              <a:rPr lang="zh-TW" altLang="en-US" b="1" dirty="0" smtClean="0"/>
              <a:t>取。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以</a:t>
            </a:r>
            <a:r>
              <a:rPr lang="zh-TW" altLang="en-US" b="1" dirty="0"/>
              <a:t>他實際的應用方式，全部資料還是放在</a:t>
            </a:r>
            <a:r>
              <a:rPr lang="en-US" altLang="zh-TW" b="1" dirty="0"/>
              <a:t>MySQL</a:t>
            </a:r>
            <a:r>
              <a:rPr lang="zh-TW" altLang="en-US" b="1" dirty="0"/>
              <a:t>，真正需要加快速度的資料，才會放一份在</a:t>
            </a:r>
            <a:r>
              <a:rPr lang="en-US" altLang="zh-TW" b="1" dirty="0" err="1"/>
              <a:t>Redis</a:t>
            </a:r>
            <a:r>
              <a:rPr lang="zh-TW" altLang="en-US" b="1" dirty="0"/>
              <a:t>裡面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只要新增伺服器</a:t>
            </a:r>
            <a:r>
              <a:rPr lang="zh-TW" altLang="en-US" b="1" dirty="0"/>
              <a:t>節點，就能夠</a:t>
            </a:r>
            <a:r>
              <a:rPr lang="zh-TW" altLang="en-US" b="1" dirty="0" smtClean="0"/>
              <a:t>不斷擴充</a:t>
            </a:r>
            <a:endParaRPr lang="zh-TW" altLang="en-US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Redis</a:t>
            </a:r>
            <a:r>
              <a:rPr lang="zh-TW" altLang="en-US" b="1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 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b="1" dirty="0" smtClean="0"/>
          </a:p>
          <a:p>
            <a:r>
              <a:rPr lang="zh-TW" altLang="en-US" b="1" dirty="0" smtClean="0"/>
              <a:t>豐富的數據結構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/>
              <a:t>性能極高，能支持超過 </a:t>
            </a:r>
            <a:r>
              <a:rPr lang="en-US" altLang="zh-TW" b="1" dirty="0"/>
              <a:t>100K+ </a:t>
            </a:r>
            <a:r>
              <a:rPr lang="zh-TW" altLang="en-US" b="1" dirty="0"/>
              <a:t>每秒的讀寫</a:t>
            </a:r>
            <a:r>
              <a:rPr lang="zh-TW" altLang="en-US" b="1" dirty="0" smtClean="0"/>
              <a:t>頻率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zh-TW" altLang="en-US" b="1" dirty="0" smtClean="0"/>
              <a:t>持久化 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 具備</a:t>
            </a:r>
            <a:r>
              <a:rPr lang="zh-TW" altLang="en-US" b="1" dirty="0"/>
              <a:t>防止雪崩效應機制且不會遺失</a:t>
            </a:r>
            <a:r>
              <a:rPr lang="zh-TW" altLang="en-US" b="1" dirty="0" smtClean="0"/>
              <a:t>資料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Redis</a:t>
            </a:r>
            <a:r>
              <a:rPr lang="zh-TW" altLang="en-US" b="1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 </a:t>
            </a:r>
            <a:r>
              <a:rPr lang="zh-TW" altLang="en-US" b="1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b="1" dirty="0" smtClean="0"/>
          </a:p>
          <a:p>
            <a:r>
              <a:rPr lang="zh-TW" altLang="en-US" b="1" dirty="0" smtClean="0"/>
              <a:t>持久化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操作均要重新執行一遍，恢復速度慢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/>
              <a:t>耗內存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安裝步驟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/>
          <a:lstStyle/>
          <a:p>
            <a:r>
              <a:rPr lang="zh-TW" altLang="en-US" b="1" dirty="0" smtClean="0"/>
              <a:t>第一步：軟體資料庫同步最心</a:t>
            </a:r>
            <a:endParaRPr lang="en-US" altLang="zh-TW" b="1" dirty="0"/>
          </a:p>
          <a:p>
            <a:pPr lvl="1"/>
            <a:r>
              <a:rPr lang="en-US" altLang="zh-TW" b="1" dirty="0" err="1" smtClean="0"/>
              <a:t>sudo</a:t>
            </a:r>
            <a:r>
              <a:rPr lang="en-US" altLang="zh-TW" b="1" dirty="0" smtClean="0"/>
              <a:t> apt-get update</a:t>
            </a:r>
          </a:p>
          <a:p>
            <a:pPr lvl="1"/>
            <a:endParaRPr lang="en-US" altLang="zh-TW" b="1" dirty="0" smtClean="0"/>
          </a:p>
          <a:p>
            <a:r>
              <a:rPr lang="zh-TW" altLang="en-US" b="1" dirty="0" smtClean="0"/>
              <a:t>第二步：安裝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Redis</a:t>
            </a:r>
            <a:endParaRPr lang="en-US" altLang="zh-TW" b="1" dirty="0"/>
          </a:p>
          <a:p>
            <a:pPr lvl="1"/>
            <a:r>
              <a:rPr lang="en-US" altLang="zh-TW" b="1" dirty="0" err="1" smtClean="0"/>
              <a:t>sudo</a:t>
            </a:r>
            <a:r>
              <a:rPr lang="en-US" altLang="zh-TW" b="1" dirty="0" smtClean="0"/>
              <a:t> </a:t>
            </a:r>
            <a:r>
              <a:rPr lang="en-US" altLang="zh-TW" b="1" dirty="0"/>
              <a:t>apt-get install </a:t>
            </a:r>
            <a:r>
              <a:rPr lang="en-US" altLang="zh-TW" b="1" dirty="0" smtClean="0"/>
              <a:t>php5-redis</a:t>
            </a:r>
          </a:p>
          <a:p>
            <a:pPr lvl="1"/>
            <a:endParaRPr lang="en-US" altLang="zh-TW" b="1" dirty="0" smtClean="0"/>
          </a:p>
          <a:p>
            <a:r>
              <a:rPr lang="zh-TW" altLang="en-US" b="1" dirty="0" smtClean="0"/>
              <a:t>第三步：清除下載的安裝包</a:t>
            </a:r>
            <a:endParaRPr lang="en-US" altLang="zh-TW" b="1" dirty="0"/>
          </a:p>
          <a:p>
            <a:pPr lvl="1"/>
            <a:r>
              <a:rPr lang="en-US" altLang="zh-TW" b="1" dirty="0" err="1"/>
              <a:t>sudo</a:t>
            </a:r>
            <a:r>
              <a:rPr lang="en-US" altLang="zh-TW" b="1" dirty="0"/>
              <a:t> apt-get </a:t>
            </a:r>
            <a:r>
              <a:rPr lang="en-US" altLang="zh-TW" b="1" dirty="0" smtClean="0"/>
              <a:t>clean</a:t>
            </a:r>
          </a:p>
          <a:p>
            <a:pPr lvl="1"/>
            <a:endParaRPr lang="en-US" altLang="zh-TW" b="1" dirty="0"/>
          </a:p>
          <a:p>
            <a:r>
              <a:rPr lang="zh-TW" altLang="en-US" b="1" dirty="0" smtClean="0"/>
              <a:t>第四步：重啟</a:t>
            </a:r>
            <a:endParaRPr lang="en-US" altLang="zh-TW" b="1" dirty="0"/>
          </a:p>
          <a:p>
            <a:pPr lvl="1"/>
            <a:r>
              <a:rPr lang="en-US" altLang="zh-TW" b="1" dirty="0" err="1"/>
              <a:t>apachectl</a:t>
            </a:r>
            <a:r>
              <a:rPr lang="en-US" altLang="zh-TW" b="1" dirty="0"/>
              <a:t> </a:t>
            </a:r>
            <a:r>
              <a:rPr lang="en-US" altLang="zh-TW" b="1" dirty="0" smtClean="0"/>
              <a:t>restart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679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Sud</a:t>
            </a:r>
            <a:r>
              <a:rPr lang="en-US" altLang="zh-TW" b="1" dirty="0" smtClean="0"/>
              <a:t> </a:t>
            </a:r>
            <a:r>
              <a:rPr lang="en-US" altLang="zh-TW" b="1" dirty="0"/>
              <a:t>a</a:t>
            </a:r>
            <a:r>
              <a:rPr lang="en-US" altLang="zh-TW" b="1" dirty="0" smtClean="0"/>
              <a:t>pt</a:t>
            </a:r>
            <a:r>
              <a:rPr lang="en-US" altLang="zh-TW" b="1" dirty="0" smtClean="0"/>
              <a:t>-get </a:t>
            </a:r>
            <a:r>
              <a:rPr lang="en-US" altLang="zh-TW" b="1" dirty="0" err="1" smtClean="0"/>
              <a:t>uptate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56" y="1447800"/>
            <a:ext cx="7373287" cy="4572000"/>
          </a:xfrm>
        </p:spPr>
      </p:pic>
      <p:sp>
        <p:nvSpPr>
          <p:cNvPr id="5" name="矩形 4"/>
          <p:cNvSpPr/>
          <p:nvPr/>
        </p:nvSpPr>
        <p:spPr>
          <a:xfrm>
            <a:off x="1115616" y="1412776"/>
            <a:ext cx="1584176" cy="432048"/>
          </a:xfrm>
          <a:prstGeom prst="rect">
            <a:avLst/>
          </a:prstGeom>
          <a:noFill/>
          <a:ln w="444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4644008" y="1988840"/>
            <a:ext cx="15121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15" y="1340768"/>
            <a:ext cx="6101583" cy="53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Sud</a:t>
            </a:r>
            <a:r>
              <a:rPr lang="en-US" altLang="zh-TW" b="1" dirty="0" smtClean="0"/>
              <a:t> apt-get install </a:t>
            </a:r>
            <a:r>
              <a:rPr lang="en-US" altLang="zh-TW" b="1" dirty="0" err="1" smtClean="0"/>
              <a:t>php-redis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10738"/>
            <a:ext cx="6840760" cy="4442968"/>
          </a:xfrm>
        </p:spPr>
      </p:pic>
      <p:cxnSp>
        <p:nvCxnSpPr>
          <p:cNvPr id="5" name="直線接點 4"/>
          <p:cNvCxnSpPr/>
          <p:nvPr/>
        </p:nvCxnSpPr>
        <p:spPr>
          <a:xfrm>
            <a:off x="3131840" y="2348880"/>
            <a:ext cx="27363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Sud</a:t>
            </a:r>
            <a:r>
              <a:rPr lang="en-US" altLang="zh-TW" b="1" dirty="0" err="1" smtClean="0"/>
              <a:t>o</a:t>
            </a:r>
            <a:r>
              <a:rPr lang="en-US" altLang="zh-TW" b="1" dirty="0" smtClean="0"/>
              <a:t> apt-get clean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772816"/>
            <a:ext cx="7056784" cy="4120973"/>
          </a:xfrm>
        </p:spPr>
      </p:pic>
    </p:spTree>
    <p:extLst>
      <p:ext uri="{BB962C8B-B14F-4D97-AF65-F5344CB8AC3E}">
        <p14:creationId xmlns:p14="http://schemas.microsoft.com/office/powerpoint/2010/main" val="2284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605</TotalTime>
  <Words>267</Words>
  <Application>Microsoft Office PowerPoint</Application>
  <PresentationFormat>如螢幕大小 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公正</vt:lpstr>
      <vt:lpstr>Redis 安裝與使用</vt:lpstr>
      <vt:lpstr>Redis 的出現</vt:lpstr>
      <vt:lpstr>Redis 簡介</vt:lpstr>
      <vt:lpstr>Redis 優點</vt:lpstr>
      <vt:lpstr>Redis 缺點</vt:lpstr>
      <vt:lpstr>安裝步驟</vt:lpstr>
      <vt:lpstr>Sud apt-get uptate</vt:lpstr>
      <vt:lpstr>Sud apt-get install php-redis</vt:lpstr>
      <vt:lpstr>Sudo apt-get clean</vt:lpstr>
      <vt:lpstr>Apachectl  restart</vt:lpstr>
      <vt:lpstr>其他指令</vt:lpstr>
      <vt:lpstr>redis-cli</vt:lpstr>
      <vt:lpstr>實作</vt:lpstr>
      <vt:lpstr>實作set</vt:lpstr>
      <vt:lpstr>實作get</vt:lpstr>
      <vt:lpstr>實作PHP-set</vt:lpstr>
      <vt:lpstr>selectAll資料</vt:lpstr>
      <vt:lpstr>實作PHP-get</vt:lpstr>
      <vt:lpstr>印出結果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27</cp:revision>
  <dcterms:created xsi:type="dcterms:W3CDTF">2016-08-15T05:43:36Z</dcterms:created>
  <dcterms:modified xsi:type="dcterms:W3CDTF">2016-08-18T09:27:07Z</dcterms:modified>
</cp:coreProperties>
</file>