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6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95F36-B35C-463A-8792-4123F97023A0}" v="1" dt="2024-02-08T07:09:47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n Agarwal" userId="cf18ea53f045eb30" providerId="LiveId" clId="{2C1B8F56-0F99-4222-8567-ACE6B33D9492}"/>
    <pc:docChg chg="custSel modSld">
      <pc:chgData name="Manan Agarwal" userId="cf18ea53f045eb30" providerId="LiveId" clId="{2C1B8F56-0F99-4222-8567-ACE6B33D9492}" dt="2023-12-31T14:19:00.152" v="5" actId="22"/>
      <pc:docMkLst>
        <pc:docMk/>
      </pc:docMkLst>
      <pc:sldChg chg="delSp mod">
        <pc:chgData name="Manan Agarwal" userId="cf18ea53f045eb30" providerId="LiveId" clId="{2C1B8F56-0F99-4222-8567-ACE6B33D9492}" dt="2023-12-31T14:18:44.179" v="4" actId="478"/>
        <pc:sldMkLst>
          <pc:docMk/>
          <pc:sldMk cId="1340077397" sldId="256"/>
        </pc:sldMkLst>
        <pc:spChg chg="del">
          <ac:chgData name="Manan Agarwal" userId="cf18ea53f045eb30" providerId="LiveId" clId="{2C1B8F56-0F99-4222-8567-ACE6B33D9492}" dt="2023-12-31T14:18:31.498" v="1" actId="478"/>
          <ac:spMkLst>
            <pc:docMk/>
            <pc:sldMk cId="1340077397" sldId="256"/>
            <ac:spMk id="15" creationId="{DAF20DC0-F7FF-44D6-8CE5-1BC7E3EAE765}"/>
          </ac:spMkLst>
        </pc:spChg>
        <pc:spChg chg="del">
          <ac:chgData name="Manan Agarwal" userId="cf18ea53f045eb30" providerId="LiveId" clId="{2C1B8F56-0F99-4222-8567-ACE6B33D9492}" dt="2023-12-31T14:18:44.179" v="4" actId="478"/>
          <ac:spMkLst>
            <pc:docMk/>
            <pc:sldMk cId="1340077397" sldId="256"/>
            <ac:spMk id="28" creationId="{A1A9742A-8ACB-421D-BC96-0AA5BEE2F29E}"/>
          </ac:spMkLst>
        </pc:spChg>
      </pc:sldChg>
      <pc:sldChg chg="delSp mod delAnim">
        <pc:chgData name="Manan Agarwal" userId="cf18ea53f045eb30" providerId="LiveId" clId="{2C1B8F56-0F99-4222-8567-ACE6B33D9492}" dt="2023-12-31T14:18:40.890" v="3" actId="478"/>
        <pc:sldMkLst>
          <pc:docMk/>
          <pc:sldMk cId="3513389520" sldId="259"/>
        </pc:sldMkLst>
        <pc:spChg chg="del">
          <ac:chgData name="Manan Agarwal" userId="cf18ea53f045eb30" providerId="LiveId" clId="{2C1B8F56-0F99-4222-8567-ACE6B33D9492}" dt="2023-12-31T14:18:34.397" v="2" actId="478"/>
          <ac:spMkLst>
            <pc:docMk/>
            <pc:sldMk cId="3513389520" sldId="259"/>
            <ac:spMk id="19" creationId="{5A8AFDB0-E867-47F5-AC6A-2C594F216C48}"/>
          </ac:spMkLst>
        </pc:spChg>
        <pc:spChg chg="del">
          <ac:chgData name="Manan Agarwal" userId="cf18ea53f045eb30" providerId="LiveId" clId="{2C1B8F56-0F99-4222-8567-ACE6B33D9492}" dt="2023-12-31T14:18:40.890" v="3" actId="478"/>
          <ac:spMkLst>
            <pc:docMk/>
            <pc:sldMk cId="3513389520" sldId="259"/>
            <ac:spMk id="45" creationId="{9A16405C-09A2-4D25-8841-F04A0CEF423B}"/>
          </ac:spMkLst>
        </pc:spChg>
      </pc:sldChg>
      <pc:sldChg chg="addSp delSp mod">
        <pc:chgData name="Manan Agarwal" userId="cf18ea53f045eb30" providerId="LiveId" clId="{2C1B8F56-0F99-4222-8567-ACE6B33D9492}" dt="2023-12-31T14:19:00.152" v="5" actId="22"/>
        <pc:sldMkLst>
          <pc:docMk/>
          <pc:sldMk cId="2121057793" sldId="260"/>
        </pc:sldMkLst>
        <pc:picChg chg="add">
          <ac:chgData name="Manan Agarwal" userId="cf18ea53f045eb30" providerId="LiveId" clId="{2C1B8F56-0F99-4222-8567-ACE6B33D9492}" dt="2023-12-31T14:19:00.152" v="5" actId="22"/>
          <ac:picMkLst>
            <pc:docMk/>
            <pc:sldMk cId="2121057793" sldId="260"/>
            <ac:picMk id="4" creationId="{E85888E1-DF77-4AD3-8170-6DECEEF342F0}"/>
          </ac:picMkLst>
        </pc:picChg>
        <pc:picChg chg="del">
          <ac:chgData name="Manan Agarwal" userId="cf18ea53f045eb30" providerId="LiveId" clId="{2C1B8F56-0F99-4222-8567-ACE6B33D9492}" dt="2023-12-31T14:18:28.708" v="0" actId="478"/>
          <ac:picMkLst>
            <pc:docMk/>
            <pc:sldMk cId="2121057793" sldId="260"/>
            <ac:picMk id="8" creationId="{796E07AD-C7E6-4387-913C-A094B648E06A}"/>
          </ac:picMkLst>
        </pc:picChg>
      </pc:sldChg>
    </pc:docChg>
  </pc:docChgLst>
  <pc:docChgLst>
    <pc:chgData name="Manan Agarwal" userId="cf18ea53f045eb30" providerId="LiveId" clId="{2AA95F36-B35C-463A-8792-4123F97023A0}"/>
    <pc:docChg chg="modSld">
      <pc:chgData name="Manan Agarwal" userId="cf18ea53f045eb30" providerId="LiveId" clId="{2AA95F36-B35C-463A-8792-4123F97023A0}" dt="2024-02-08T07:08:55.829" v="0" actId="14100"/>
      <pc:docMkLst>
        <pc:docMk/>
      </pc:docMkLst>
      <pc:sldChg chg="modSp mod">
        <pc:chgData name="Manan Agarwal" userId="cf18ea53f045eb30" providerId="LiveId" clId="{2AA95F36-B35C-463A-8792-4123F97023A0}" dt="2024-02-08T07:08:55.829" v="0" actId="14100"/>
        <pc:sldMkLst>
          <pc:docMk/>
          <pc:sldMk cId="2121057793" sldId="260"/>
        </pc:sldMkLst>
        <pc:picChg chg="mod">
          <ac:chgData name="Manan Agarwal" userId="cf18ea53f045eb30" providerId="LiveId" clId="{2AA95F36-B35C-463A-8792-4123F97023A0}" dt="2024-02-08T07:08:55.829" v="0" actId="14100"/>
          <ac:picMkLst>
            <pc:docMk/>
            <pc:sldMk cId="2121057793" sldId="260"/>
            <ac:picMk id="4" creationId="{E85888E1-DF77-4AD3-8170-6DECEEF342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B741-056B-4C7C-8F78-14AD63B0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7EB52-E7DB-447B-920D-5683C9CFD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EADB9-0599-4B25-90D2-B2F2092B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A37-0D1B-488E-B2A1-261FA7D88E78}" type="datetimeFigureOut">
              <a:rPr lang="en-IN" smtClean="0"/>
              <a:t>08-02-2024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46F9-9DC7-44A9-A316-92FDD8B9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8D55F-02BD-4658-B443-F6B2A88D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AB13-C82B-492E-80E3-63F7DE7014C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4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945E-872C-4B3D-8B5D-8280893D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5AE77-1163-4610-AF53-CBB5CB027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1C666-C0F8-4DFB-80A3-A21E0905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A37-0D1B-488E-B2A1-261FA7D88E78}" type="datetimeFigureOut">
              <a:rPr lang="en-IN" smtClean="0"/>
              <a:t>08-02-2024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AC0E-0B66-4E61-A8E9-0A8F603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B03C-F216-4185-A80B-091B7093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AB13-C82B-492E-80E3-63F7DE7014C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5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1F313-7232-4530-89CF-218833EBF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286AB-FD34-4C5A-97F7-043E99EB1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E442B-2821-4E40-963A-F384B4A8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A37-0D1B-488E-B2A1-261FA7D88E78}" type="datetimeFigureOut">
              <a:rPr lang="en-IN" smtClean="0"/>
              <a:t>08-02-2024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FF4B-7646-4008-9B6A-E21F6FE8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5427-FA06-487C-A127-2F3A009B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AB13-C82B-492E-80E3-63F7DE7014C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28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682-3BE2-447E-8DDF-9ED7296E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95F6-9933-42E5-8AEE-BD32EDD2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3914-037E-400B-8C93-E656DAD3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A37-0D1B-488E-B2A1-261FA7D88E78}" type="datetimeFigureOut">
              <a:rPr lang="en-IN" smtClean="0"/>
              <a:t>08-02-2024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9468-8206-4D8C-9088-021A6622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D1290-E4E4-41B8-AC59-B2A21E43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AB13-C82B-492E-80E3-63F7DE7014C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15AA-C3D8-47B6-AF79-007C35C8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FDAF2-80CD-484C-897C-2F2F1B76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AFD17-A672-41CB-9FD1-841CA4AA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A37-0D1B-488E-B2A1-261FA7D88E78}" type="datetimeFigureOut">
              <a:rPr lang="en-IN" smtClean="0"/>
              <a:t>08-02-2024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4B63-D52C-498B-B7EE-681C2A5A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D54E-757F-43FC-B7FF-D5987AC3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AB13-C82B-492E-80E3-63F7DE7014C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52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543E-FEB6-49FA-A4A2-C5C27D9A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78CA-44A3-4431-8BA1-A49D6B6E8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0911-B0DA-409B-AFA9-A15CED459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B0007-AE9D-42DD-AA96-7A88BB94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A37-0D1B-488E-B2A1-261FA7D88E78}" type="datetimeFigureOut">
              <a:rPr lang="en-IN" smtClean="0"/>
              <a:t>08-02-2024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E054C-353A-4848-A7A4-8A9F1800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9A49-23D0-4B69-85C1-BB6C5D03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AB13-C82B-492E-80E3-63F7DE7014C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67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BBE0-CC66-4351-8398-B9366DC7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66B11-CDDB-4244-8252-F5C2A799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73DA2-3784-4730-B053-60B4C49EF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D7787-AD2C-4A62-B4C5-835BA952E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13FB2-6A32-4FFA-AAC5-4BAC9FB27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8FCF4-A801-4202-8313-E0503195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A37-0D1B-488E-B2A1-261FA7D88E78}" type="datetimeFigureOut">
              <a:rPr lang="en-IN" smtClean="0"/>
              <a:t>08-02-2024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F78E2-1E75-4FD2-9098-251290E3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D1161-3487-4A1F-8773-FA8FA5E8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AB13-C82B-492E-80E3-63F7DE7014C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63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0B50-92B0-4A92-BD97-275CA6B5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A1A51-E22B-406E-B769-37602FD4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A37-0D1B-488E-B2A1-261FA7D88E78}" type="datetimeFigureOut">
              <a:rPr lang="en-IN" smtClean="0"/>
              <a:t>08-02-2024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98986-6189-4F82-BA26-CDF73886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C1D01-9267-4E48-8C1E-28D90E28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AB13-C82B-492E-80E3-63F7DE7014C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59DAE-2845-45A0-BFF6-28EB3764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A37-0D1B-488E-B2A1-261FA7D88E78}" type="datetimeFigureOut">
              <a:rPr lang="en-IN" smtClean="0"/>
              <a:t>08-02-2024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7AE77-C60F-4435-952F-3A2651DE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4F39E-FF89-47BE-AC86-9BC62B19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AB13-C82B-492E-80E3-63F7DE7014C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5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94A3-3473-4D1B-9E69-8A09CE66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E23C-33FD-4E6E-A103-092C4602A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DDBDE-7B42-446E-81C0-F76DA5553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02ED5-4764-4790-96E3-30ECC3C4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A37-0D1B-488E-B2A1-261FA7D88E78}" type="datetimeFigureOut">
              <a:rPr lang="en-IN" smtClean="0"/>
              <a:t>08-02-2024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E477-C312-4A94-957C-E14FD5EF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FBF07-3018-4370-927C-0C1EC40A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AB13-C82B-492E-80E3-63F7DE7014C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46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933C-3D2A-4BC9-A496-0FE70819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30DBE-2712-4EE1-A41E-E9F034FE8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7343D-44E2-4127-BC14-E2BB2974F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5E9CB-C83E-4552-A123-CEBE45CA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A37-0D1B-488E-B2A1-261FA7D88E78}" type="datetimeFigureOut">
              <a:rPr lang="en-IN" smtClean="0"/>
              <a:t>08-02-2024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39532-D650-4229-9B92-9CF18FA5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BF192-F464-41CE-83C8-6F9A1F61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AB13-C82B-492E-80E3-63F7DE7014C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9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BC225-EFED-48CE-B838-F2908A47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B9ACB-2DB9-4F0B-88FF-28DBFB5D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71C75-266E-44F2-9126-09C818510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7A37-0D1B-488E-B2A1-261FA7D88E78}" type="datetimeFigureOut">
              <a:rPr lang="en-IN" smtClean="0"/>
              <a:t>08-02-2024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D26D-1180-493B-874B-D9E90DA5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32EA-9C92-42D8-89C8-4DAF5FE93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AB13-C82B-492E-80E3-63F7DE7014C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91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FC5443-F2AC-451E-9678-08D19880675B}"/>
              </a:ext>
            </a:extLst>
          </p:cNvPr>
          <p:cNvSpPr txBox="1"/>
          <p:nvPr/>
        </p:nvSpPr>
        <p:spPr>
          <a:xfrm>
            <a:off x="4155440" y="487680"/>
            <a:ext cx="695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Welcome</a:t>
            </a:r>
          </a:p>
        </p:txBody>
      </p:sp>
      <p:sp>
        <p:nvSpPr>
          <p:cNvPr id="5" name="Oval 4">
            <a:hlinkClick r:id="rId2" action="ppaction://hlinksldjump"/>
            <a:extLst>
              <a:ext uri="{FF2B5EF4-FFF2-40B4-BE49-F238E27FC236}">
                <a16:creationId xmlns:a16="http://schemas.microsoft.com/office/drawing/2014/main" id="{7645AB7A-00C3-40ED-902E-F21CF7DF3588}"/>
              </a:ext>
            </a:extLst>
          </p:cNvPr>
          <p:cNvSpPr/>
          <p:nvPr/>
        </p:nvSpPr>
        <p:spPr>
          <a:xfrm>
            <a:off x="4348480" y="4967684"/>
            <a:ext cx="3495040" cy="1107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27238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84EEA2-9DC1-402F-977B-1FD5F4956C63}"/>
              </a:ext>
            </a:extLst>
          </p:cNvPr>
          <p:cNvSpPr txBox="1"/>
          <p:nvPr/>
        </p:nvSpPr>
        <p:spPr>
          <a:xfrm>
            <a:off x="3312160" y="521454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800" dirty="0"/>
              <a:t>You LOST </a:t>
            </a:r>
            <a:r>
              <a:rPr lang="en-IN" sz="8800" dirty="0">
                <a:sym typeface="Wingdings" panose="05000000000000000000" pitchFamily="2" charset="2"/>
              </a:rPr>
              <a:t></a:t>
            </a:r>
            <a:endParaRPr lang="en-IN" sz="8800" dirty="0"/>
          </a:p>
        </p:txBody>
      </p:sp>
      <p:sp>
        <p:nvSpPr>
          <p:cNvPr id="6" name="Oval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572D0F-B973-4D41-8B1E-9A4BD1D38E68}"/>
              </a:ext>
            </a:extLst>
          </p:cNvPr>
          <p:cNvSpPr/>
          <p:nvPr/>
        </p:nvSpPr>
        <p:spPr>
          <a:xfrm>
            <a:off x="4348480" y="4967684"/>
            <a:ext cx="3495040" cy="1107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Go Back To Level Selector</a:t>
            </a:r>
          </a:p>
        </p:txBody>
      </p:sp>
    </p:spTree>
    <p:extLst>
      <p:ext uri="{BB962C8B-B14F-4D97-AF65-F5344CB8AC3E}">
        <p14:creationId xmlns:p14="http://schemas.microsoft.com/office/powerpoint/2010/main" val="276410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5A5F0-333A-41CD-B7C6-BB7AA1D49CCC}"/>
              </a:ext>
            </a:extLst>
          </p:cNvPr>
          <p:cNvSpPr txBox="1"/>
          <p:nvPr/>
        </p:nvSpPr>
        <p:spPr>
          <a:xfrm>
            <a:off x="3911600" y="0"/>
            <a:ext cx="695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Level Selector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429FF-2034-4228-A211-EB7BE7B5E36F}"/>
              </a:ext>
            </a:extLst>
          </p:cNvPr>
          <p:cNvSpPr txBox="1"/>
          <p:nvPr/>
        </p:nvSpPr>
        <p:spPr>
          <a:xfrm>
            <a:off x="1417320" y="21724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Level </a:t>
            </a:r>
            <a:r>
              <a:rPr lang="en-IN" dirty="0"/>
              <a:t>1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888E1-DF77-4AD3-8170-6DECEEF34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93" y="540769"/>
            <a:ext cx="4006734" cy="223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5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9CFFC6-A285-40B4-98F7-BA5CCB7E0D1D}"/>
              </a:ext>
            </a:extLst>
          </p:cNvPr>
          <p:cNvSpPr/>
          <p:nvPr/>
        </p:nvSpPr>
        <p:spPr>
          <a:xfrm>
            <a:off x="477520" y="1960880"/>
            <a:ext cx="873760" cy="8737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hlinkHover r:id="rId2" action="ppaction://hlinksldjump"/>
            <a:extLst>
              <a:ext uri="{FF2B5EF4-FFF2-40B4-BE49-F238E27FC236}">
                <a16:creationId xmlns:a16="http://schemas.microsoft.com/office/drawing/2014/main" id="{2EFD25D1-8A93-4108-B060-B43E17BC5720}"/>
              </a:ext>
            </a:extLst>
          </p:cNvPr>
          <p:cNvSpPr/>
          <p:nvPr/>
        </p:nvSpPr>
        <p:spPr>
          <a:xfrm rot="7371400">
            <a:off x="6753612" y="5499920"/>
            <a:ext cx="141986" cy="1166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8DB2C6-1B15-40E5-B364-FBD8CE0DA43D}"/>
              </a:ext>
            </a:extLst>
          </p:cNvPr>
          <p:cNvSpPr/>
          <p:nvPr/>
        </p:nvSpPr>
        <p:spPr>
          <a:xfrm>
            <a:off x="0" y="0"/>
            <a:ext cx="5755341" cy="1721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6EC408-F0BE-4FE7-9BA3-440BBD34B19A}"/>
              </a:ext>
            </a:extLst>
          </p:cNvPr>
          <p:cNvSpPr/>
          <p:nvPr/>
        </p:nvSpPr>
        <p:spPr>
          <a:xfrm>
            <a:off x="0" y="3043517"/>
            <a:ext cx="3657600" cy="3827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38421D-93D0-49BE-AD15-AB963E583853}"/>
              </a:ext>
            </a:extLst>
          </p:cNvPr>
          <p:cNvSpPr/>
          <p:nvPr/>
        </p:nvSpPr>
        <p:spPr>
          <a:xfrm>
            <a:off x="6929120" y="111760"/>
            <a:ext cx="579120" cy="57912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A5650-1010-4CE2-B9B9-5246E495AB39}"/>
              </a:ext>
            </a:extLst>
          </p:cNvPr>
          <p:cNvSpPr/>
          <p:nvPr/>
        </p:nvSpPr>
        <p:spPr>
          <a:xfrm>
            <a:off x="2418080" y="1930101"/>
            <a:ext cx="168833" cy="9045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3234E-1AE7-49B8-BA69-E20C789699D8}"/>
              </a:ext>
            </a:extLst>
          </p:cNvPr>
          <p:cNvSpPr/>
          <p:nvPr/>
        </p:nvSpPr>
        <p:spPr>
          <a:xfrm>
            <a:off x="3861399" y="3944023"/>
            <a:ext cx="102791" cy="350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70996B-7B12-481B-98E4-E2B09B038DC0}"/>
              </a:ext>
            </a:extLst>
          </p:cNvPr>
          <p:cNvSpPr/>
          <p:nvPr/>
        </p:nvSpPr>
        <p:spPr>
          <a:xfrm>
            <a:off x="4514331" y="4119283"/>
            <a:ext cx="102791" cy="350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hlinkHover r:id="rId2" action="ppaction://hlinksldjump"/>
            <a:extLst>
              <a:ext uri="{FF2B5EF4-FFF2-40B4-BE49-F238E27FC236}">
                <a16:creationId xmlns:a16="http://schemas.microsoft.com/office/drawing/2014/main" id="{5031C3DC-1CA2-45B4-B9C0-79A04D320011}"/>
              </a:ext>
            </a:extLst>
          </p:cNvPr>
          <p:cNvSpPr/>
          <p:nvPr/>
        </p:nvSpPr>
        <p:spPr>
          <a:xfrm>
            <a:off x="4162167" y="4692800"/>
            <a:ext cx="102791" cy="350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3F2AAE-A0D6-4821-8846-2088E2FCF6F6}"/>
              </a:ext>
            </a:extLst>
          </p:cNvPr>
          <p:cNvSpPr/>
          <p:nvPr/>
        </p:nvSpPr>
        <p:spPr>
          <a:xfrm>
            <a:off x="6362700" y="1503680"/>
            <a:ext cx="962660" cy="3342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B6D360-9D0F-44CD-A6D2-111A5032BA5C}"/>
              </a:ext>
            </a:extLst>
          </p:cNvPr>
          <p:cNvSpPr/>
          <p:nvPr/>
        </p:nvSpPr>
        <p:spPr>
          <a:xfrm>
            <a:off x="6343275" y="2714214"/>
            <a:ext cx="962660" cy="3342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94C55D-2A6C-4ADC-85D2-6917F3A912CE}"/>
              </a:ext>
            </a:extLst>
          </p:cNvPr>
          <p:cNvSpPr/>
          <p:nvPr/>
        </p:nvSpPr>
        <p:spPr>
          <a:xfrm rot="10800000">
            <a:off x="7763435" y="3307751"/>
            <a:ext cx="962660" cy="3342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3517BC-F7CC-488E-A907-EFF805AEF38F}"/>
              </a:ext>
            </a:extLst>
          </p:cNvPr>
          <p:cNvSpPr/>
          <p:nvPr/>
        </p:nvSpPr>
        <p:spPr>
          <a:xfrm rot="10800000">
            <a:off x="7763435" y="2038727"/>
            <a:ext cx="962660" cy="3342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AC455F-F419-4E7A-94D1-0D5E8D39997A}"/>
              </a:ext>
            </a:extLst>
          </p:cNvPr>
          <p:cNvSpPr/>
          <p:nvPr/>
        </p:nvSpPr>
        <p:spPr>
          <a:xfrm>
            <a:off x="4872317" y="0"/>
            <a:ext cx="1766047" cy="51367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2DCC20-C8F1-47D3-9210-58BC86893D32}"/>
              </a:ext>
            </a:extLst>
          </p:cNvPr>
          <p:cNvSpPr/>
          <p:nvPr/>
        </p:nvSpPr>
        <p:spPr>
          <a:xfrm>
            <a:off x="7763435" y="-6575"/>
            <a:ext cx="4428565" cy="56561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B76D3D-7DAA-4C9B-9FB5-B3036BB09028}"/>
              </a:ext>
            </a:extLst>
          </p:cNvPr>
          <p:cNvSpPr/>
          <p:nvPr/>
        </p:nvSpPr>
        <p:spPr>
          <a:xfrm>
            <a:off x="3657600" y="5453151"/>
            <a:ext cx="8534400" cy="14164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07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hlinkHover r:id="rId2" action="ppaction://hlinksldjump"/>
            <a:extLst>
              <a:ext uri="{FF2B5EF4-FFF2-40B4-BE49-F238E27FC236}">
                <a16:creationId xmlns:a16="http://schemas.microsoft.com/office/drawing/2014/main" id="{717B9CD7-4E37-4306-BE7E-6B2ADA2DCA90}"/>
              </a:ext>
            </a:extLst>
          </p:cNvPr>
          <p:cNvSpPr/>
          <p:nvPr/>
        </p:nvSpPr>
        <p:spPr>
          <a:xfrm rot="7371400">
            <a:off x="6753612" y="5499920"/>
            <a:ext cx="141986" cy="1166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hlinkHover r:id="rId2" action="ppaction://hlinksldjump"/>
            <a:extLst>
              <a:ext uri="{FF2B5EF4-FFF2-40B4-BE49-F238E27FC236}">
                <a16:creationId xmlns:a16="http://schemas.microsoft.com/office/drawing/2014/main" id="{86EF82BE-C927-454A-83CD-BEC5A230B807}"/>
              </a:ext>
            </a:extLst>
          </p:cNvPr>
          <p:cNvSpPr/>
          <p:nvPr/>
        </p:nvSpPr>
        <p:spPr>
          <a:xfrm>
            <a:off x="0" y="0"/>
            <a:ext cx="5755341" cy="1721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hlinkHover r:id="rId2" action="ppaction://hlinksldjump"/>
            <a:extLst>
              <a:ext uri="{FF2B5EF4-FFF2-40B4-BE49-F238E27FC236}">
                <a16:creationId xmlns:a16="http://schemas.microsoft.com/office/drawing/2014/main" id="{F7FB250F-52DF-4FAB-8BD0-07FDCD647B38}"/>
              </a:ext>
            </a:extLst>
          </p:cNvPr>
          <p:cNvSpPr/>
          <p:nvPr/>
        </p:nvSpPr>
        <p:spPr>
          <a:xfrm>
            <a:off x="0" y="3043517"/>
            <a:ext cx="3657600" cy="3827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8101A8-B6C7-491A-B367-C00937129413}"/>
              </a:ext>
            </a:extLst>
          </p:cNvPr>
          <p:cNvSpPr/>
          <p:nvPr/>
        </p:nvSpPr>
        <p:spPr>
          <a:xfrm>
            <a:off x="6929120" y="111760"/>
            <a:ext cx="579120" cy="57912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hlinkHover r:id="rId2" action="ppaction://hlinksldjump"/>
            <a:extLst>
              <a:ext uri="{FF2B5EF4-FFF2-40B4-BE49-F238E27FC236}">
                <a16:creationId xmlns:a16="http://schemas.microsoft.com/office/drawing/2014/main" id="{71245E9A-344F-43B4-B7BB-C84515E94374}"/>
              </a:ext>
            </a:extLst>
          </p:cNvPr>
          <p:cNvSpPr/>
          <p:nvPr/>
        </p:nvSpPr>
        <p:spPr>
          <a:xfrm>
            <a:off x="2418080" y="1930101"/>
            <a:ext cx="168833" cy="9045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hlinkHover r:id="rId2" action="ppaction://hlinksldjump"/>
            <a:extLst>
              <a:ext uri="{FF2B5EF4-FFF2-40B4-BE49-F238E27FC236}">
                <a16:creationId xmlns:a16="http://schemas.microsoft.com/office/drawing/2014/main" id="{1EEED079-8724-4847-B49F-66E1289AAF9B}"/>
              </a:ext>
            </a:extLst>
          </p:cNvPr>
          <p:cNvSpPr/>
          <p:nvPr/>
        </p:nvSpPr>
        <p:spPr>
          <a:xfrm>
            <a:off x="3861399" y="3944023"/>
            <a:ext cx="102791" cy="350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hlinkClick r:id="rId2" action="ppaction://hlinksldjump"/>
            <a:extLst>
              <a:ext uri="{FF2B5EF4-FFF2-40B4-BE49-F238E27FC236}">
                <a16:creationId xmlns:a16="http://schemas.microsoft.com/office/drawing/2014/main" id="{FF852833-33B2-49AE-8991-9294602FDE77}"/>
              </a:ext>
            </a:extLst>
          </p:cNvPr>
          <p:cNvSpPr/>
          <p:nvPr/>
        </p:nvSpPr>
        <p:spPr>
          <a:xfrm>
            <a:off x="4514331" y="4119283"/>
            <a:ext cx="102791" cy="350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hlinkHover r:id="rId2" action="ppaction://hlinksldjump"/>
            <a:extLst>
              <a:ext uri="{FF2B5EF4-FFF2-40B4-BE49-F238E27FC236}">
                <a16:creationId xmlns:a16="http://schemas.microsoft.com/office/drawing/2014/main" id="{1D1111DC-617E-44DA-9B2A-2BC735EBC298}"/>
              </a:ext>
            </a:extLst>
          </p:cNvPr>
          <p:cNvSpPr/>
          <p:nvPr/>
        </p:nvSpPr>
        <p:spPr>
          <a:xfrm>
            <a:off x="4162167" y="4692800"/>
            <a:ext cx="102791" cy="350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hlinkHover r:id="rId2" action="ppaction://hlinksldjump"/>
            <a:extLst>
              <a:ext uri="{FF2B5EF4-FFF2-40B4-BE49-F238E27FC236}">
                <a16:creationId xmlns:a16="http://schemas.microsoft.com/office/drawing/2014/main" id="{A4D39569-6746-4D0A-990C-38DECE29D056}"/>
              </a:ext>
            </a:extLst>
          </p:cNvPr>
          <p:cNvSpPr/>
          <p:nvPr/>
        </p:nvSpPr>
        <p:spPr>
          <a:xfrm>
            <a:off x="6362700" y="1503680"/>
            <a:ext cx="962660" cy="3342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hlinkHover r:id="rId2" action="ppaction://hlinksldjump"/>
            <a:extLst>
              <a:ext uri="{FF2B5EF4-FFF2-40B4-BE49-F238E27FC236}">
                <a16:creationId xmlns:a16="http://schemas.microsoft.com/office/drawing/2014/main" id="{3CA38556-5130-461A-9529-C3EC53997034}"/>
              </a:ext>
            </a:extLst>
          </p:cNvPr>
          <p:cNvSpPr/>
          <p:nvPr/>
        </p:nvSpPr>
        <p:spPr>
          <a:xfrm>
            <a:off x="6343275" y="2714214"/>
            <a:ext cx="962660" cy="3342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hlinkHover r:id="rId2" action="ppaction://hlinksldjump"/>
            <a:extLst>
              <a:ext uri="{FF2B5EF4-FFF2-40B4-BE49-F238E27FC236}">
                <a16:creationId xmlns:a16="http://schemas.microsoft.com/office/drawing/2014/main" id="{36E77C55-C477-4D39-BA28-E784A228DF83}"/>
              </a:ext>
            </a:extLst>
          </p:cNvPr>
          <p:cNvSpPr/>
          <p:nvPr/>
        </p:nvSpPr>
        <p:spPr>
          <a:xfrm rot="10800000">
            <a:off x="7763435" y="3307751"/>
            <a:ext cx="962660" cy="3342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hlinkHover r:id="rId2" action="ppaction://hlinksldjump"/>
            <a:extLst>
              <a:ext uri="{FF2B5EF4-FFF2-40B4-BE49-F238E27FC236}">
                <a16:creationId xmlns:a16="http://schemas.microsoft.com/office/drawing/2014/main" id="{C133BE2C-F7AE-4F07-A027-C1510AF9E558}"/>
              </a:ext>
            </a:extLst>
          </p:cNvPr>
          <p:cNvSpPr/>
          <p:nvPr/>
        </p:nvSpPr>
        <p:spPr>
          <a:xfrm rot="10800000">
            <a:off x="7763435" y="2038727"/>
            <a:ext cx="962660" cy="3342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hlinkHover r:id="rId2" action="ppaction://hlinksldjump"/>
            <a:extLst>
              <a:ext uri="{FF2B5EF4-FFF2-40B4-BE49-F238E27FC236}">
                <a16:creationId xmlns:a16="http://schemas.microsoft.com/office/drawing/2014/main" id="{630715AA-EB29-4502-9292-3957891EBF6F}"/>
              </a:ext>
            </a:extLst>
          </p:cNvPr>
          <p:cNvSpPr/>
          <p:nvPr/>
        </p:nvSpPr>
        <p:spPr>
          <a:xfrm>
            <a:off x="4872317" y="0"/>
            <a:ext cx="1766047" cy="51367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hlinkHover r:id="rId2" action="ppaction://hlinksldjump"/>
            <a:extLst>
              <a:ext uri="{FF2B5EF4-FFF2-40B4-BE49-F238E27FC236}">
                <a16:creationId xmlns:a16="http://schemas.microsoft.com/office/drawing/2014/main" id="{AA3604CF-3465-47D6-9F5A-AB405BD0F0AE}"/>
              </a:ext>
            </a:extLst>
          </p:cNvPr>
          <p:cNvSpPr/>
          <p:nvPr/>
        </p:nvSpPr>
        <p:spPr>
          <a:xfrm>
            <a:off x="7763435" y="-6575"/>
            <a:ext cx="4428565" cy="56561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hlinkHover r:id="rId2" action="ppaction://hlinksldjump"/>
            <a:extLst>
              <a:ext uri="{FF2B5EF4-FFF2-40B4-BE49-F238E27FC236}">
                <a16:creationId xmlns:a16="http://schemas.microsoft.com/office/drawing/2014/main" id="{6C349220-AA15-43E8-A419-A59A6D98A9BF}"/>
              </a:ext>
            </a:extLst>
          </p:cNvPr>
          <p:cNvSpPr/>
          <p:nvPr/>
        </p:nvSpPr>
        <p:spPr>
          <a:xfrm>
            <a:off x="3657600" y="5453151"/>
            <a:ext cx="8534400" cy="14164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38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0.06133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-3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6133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0571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0.0571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pat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23 0.11203 C -0.00235 0.1456 -0.04753 0.13171 -0.06068 0.07893 C -0.07344 0.02754 -0.04961 -0.04213 -0.00717 -0.07593 C 0.03554 -0.10973 0.08099 -0.09468 0.09388 -0.04306 C 0.10703 0.00949 0.08294 0.07824 0.04023 0.11203 Z " pathEditMode="relative" rAng="9360000" ptsTypes="AAAAA">
                                      <p:cBhvr>
                                        <p:cTn id="2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" grpId="0" animBg="1"/>
      <p:bldP spid="10" grpId="0" animBg="1"/>
      <p:bldP spid="11" grpId="0" animBg="1"/>
      <p:bldP spid="12" grpId="0" animBg="1"/>
      <p:bldP spid="3" grpId="0" animBg="1"/>
      <p:bldP spid="16" grpId="0" animBg="1"/>
      <p:bldP spid="18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672D3E-3A7F-41FD-B2F6-4EF45BF69E51}"/>
              </a:ext>
            </a:extLst>
          </p:cNvPr>
          <p:cNvSpPr txBox="1"/>
          <p:nvPr/>
        </p:nvSpPr>
        <p:spPr>
          <a:xfrm>
            <a:off x="294640" y="81280"/>
            <a:ext cx="11562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 maze levels</a:t>
            </a:r>
          </a:p>
          <a:p>
            <a:r>
              <a:rPr lang="en-IN" dirty="0"/>
              <a:t>4</a:t>
            </a:r>
            <a:r>
              <a:rPr lang="en-IN" baseline="30000" dirty="0"/>
              <a:t>th</a:t>
            </a:r>
            <a:r>
              <a:rPr lang="en-IN" dirty="0"/>
              <a:t> level unlocks break the wall where you have to break blocks to unlock the secret area to click in level 3</a:t>
            </a:r>
          </a:p>
          <a:p>
            <a:r>
              <a:rPr lang="en-IN" dirty="0"/>
              <a:t>That area unlocks a lucky block level where you have to select the right block</a:t>
            </a:r>
          </a:p>
          <a:p>
            <a:r>
              <a:rPr lang="en-IN" dirty="0"/>
              <a:t>Upon doing that you will gain access to a mouse accuracy game where winning will </a:t>
            </a:r>
            <a:r>
              <a:rPr lang="en-IN" dirty="0" err="1"/>
              <a:t>rickroll</a:t>
            </a:r>
            <a:r>
              <a:rPr lang="en-IN" dirty="0"/>
              <a:t> you .</a:t>
            </a:r>
          </a:p>
          <a:p>
            <a:r>
              <a:rPr lang="en-IN" dirty="0"/>
              <a:t>You will have to find the secret path in level 2 which will take you to a puzzle like thing where you will have to search for a relic thing which you will have to place In a hidden door in level 4</a:t>
            </a:r>
          </a:p>
          <a:p>
            <a:r>
              <a:rPr lang="en-IN" dirty="0"/>
              <a:t>Then the door will reveal a conversation of riddles which will unlock a secret area in level one</a:t>
            </a:r>
          </a:p>
          <a:p>
            <a:r>
              <a:rPr lang="en-IN" dirty="0"/>
              <a:t>The you will have to solve an </a:t>
            </a:r>
            <a:r>
              <a:rPr lang="en-IN" dirty="0" err="1"/>
              <a:t>mcq</a:t>
            </a:r>
            <a:r>
              <a:rPr lang="en-IN" dirty="0"/>
              <a:t> quiz and then </a:t>
            </a:r>
            <a:r>
              <a:rPr lang="en-IN"/>
              <a:t>get something </a:t>
            </a:r>
          </a:p>
        </p:txBody>
      </p:sp>
    </p:spTree>
    <p:extLst>
      <p:ext uri="{BB962C8B-B14F-4D97-AF65-F5344CB8AC3E}">
        <p14:creationId xmlns:p14="http://schemas.microsoft.com/office/powerpoint/2010/main" val="104297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Manan Agarwal</dc:creator>
  <cp:lastModifiedBy>Manan Agarwal</cp:lastModifiedBy>
  <cp:revision>7</cp:revision>
  <dcterms:created xsi:type="dcterms:W3CDTF">2023-12-31T13:19:28Z</dcterms:created>
  <dcterms:modified xsi:type="dcterms:W3CDTF">2024-02-08T07:09:51Z</dcterms:modified>
</cp:coreProperties>
</file>